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webextensions/webextension9.xml" ContentType="application/vnd.ms-office.webextension+xml"/>
  <Override PartName="/ppt/webextensions/webextension10.xml" ContentType="application/vnd.ms-office.webextension+xml"/>
  <Override PartName="/ppt/webextensions/webextension11.xml" ContentType="application/vnd.ms-office.webextension+xml"/>
  <Override PartName="/ppt/webextensions/webextension12.xml" ContentType="application/vnd.ms-office.webextension+xml"/>
  <Override PartName="/ppt/webextensions/webextension13.xml" ContentType="application/vnd.ms-office.webextension+xml"/>
  <Override PartName="/ppt/webextensions/webextension14.xml" ContentType="application/vnd.ms-office.webextension+xml"/>
  <Override PartName="/ppt/webextensions/webextension15.xml" ContentType="application/vnd.ms-office.webextension+xml"/>
  <Override PartName="/ppt/webextensions/webextension16.xml" ContentType="application/vnd.ms-office.webextension+xml"/>
  <Override PartName="/ppt/webextensions/webextension17.xml" ContentType="application/vnd.ms-office.webextension+xml"/>
  <Override PartName="/ppt/webextensions/webextension18.xml" ContentType="application/vnd.ms-office.webextension+xml"/>
  <Override PartName="/ppt/webextensions/webextension19.xml" ContentType="application/vnd.ms-office.webextension+xml"/>
  <Override PartName="/ppt/webextensions/webextension20.xml" ContentType="application/vnd.ms-office.webextension+xml"/>
  <Override PartName="/ppt/webextensions/webextension2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1/relationships/webextension" Target="../webextensions/webextension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1/relationships/webextension" Target="../webextensions/webextension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1/relationships/webextension" Target="../webextensions/webextension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1/relationships/webextension" Target="../webextensions/webextension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1/relationships/webextension" Target="../webextensions/webextension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microsoft.com/office/2011/relationships/webextension" Target="../webextensions/webextension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microsoft.com/office/2011/relationships/webextension" Target="../webextensions/webextension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 Beta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 Beta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 Beta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 Beta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BD75E18-DAEF-741B-73B7-2A35ACD4B46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51814037"/>
                  </p:ext>
                </p:extLst>
              </p:nvPr>
            </p:nvGraphicFramePr>
            <p:xfrm>
              <a:off x="838200" y="575650"/>
              <a:ext cx="10515600" cy="57067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9BD75E18-DAEF-741B-73B7-2A35ACD4B4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575650"/>
                <a:ext cx="10515600" cy="5706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4913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32F04CA-B077-F949-A8A7-93F65AA0F42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3320470"/>
                  </p:ext>
                </p:extLst>
              </p:nvPr>
            </p:nvGraphicFramePr>
            <p:xfrm>
              <a:off x="838200" y="635726"/>
              <a:ext cx="10515600" cy="55412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032F04CA-B077-F949-A8A7-93F65AA0F4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635726"/>
                <a:ext cx="10515600" cy="55412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268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1E5B20D-BEAC-2D4C-9110-D2DBEA0807B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4404967"/>
                  </p:ext>
                </p:extLst>
              </p:nvPr>
            </p:nvGraphicFramePr>
            <p:xfrm>
              <a:off x="838200" y="571295"/>
              <a:ext cx="10515600" cy="571540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F1E5B20D-BEAC-2D4C-9110-D2DBEA0807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571295"/>
                <a:ext cx="10515600" cy="57154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3355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88D06C3-0EE8-B3CC-5837-DF26925F3FD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43257993"/>
                  </p:ext>
                </p:extLst>
              </p:nvPr>
            </p:nvGraphicFramePr>
            <p:xfrm>
              <a:off x="838200" y="584358"/>
              <a:ext cx="10515600" cy="568928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B88D06C3-0EE8-B3CC-5837-DF26925F3F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584358"/>
                <a:ext cx="10515600" cy="56892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9778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A82721D-4918-5992-A2B1-0F10B24256C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40861417"/>
                  </p:ext>
                </p:extLst>
              </p:nvPr>
            </p:nvGraphicFramePr>
            <p:xfrm>
              <a:off x="838200" y="527753"/>
              <a:ext cx="10515600" cy="580249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7A82721D-4918-5992-A2B1-0F10B24256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527753"/>
                <a:ext cx="10515600" cy="58024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2085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0462080-1715-9362-1F79-2194D87B76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3908205"/>
                  </p:ext>
                </p:extLst>
              </p:nvPr>
            </p:nvGraphicFramePr>
            <p:xfrm>
              <a:off x="838200" y="562587"/>
              <a:ext cx="10515600" cy="573282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A0462080-1715-9362-1F79-2194D87B76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562587"/>
                <a:ext cx="10515600" cy="57328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8181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C2CC334-13B6-4D00-E333-A23EFD33213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28528572"/>
                  </p:ext>
                </p:extLst>
              </p:nvPr>
            </p:nvGraphicFramePr>
            <p:xfrm>
              <a:off x="838200" y="767238"/>
              <a:ext cx="10515600" cy="532352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5C2CC334-13B6-4D00-E333-A23EFD3321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767238"/>
                <a:ext cx="10515600" cy="53235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5522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92211B9-B9A6-F57D-D142-391414396A4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89832265"/>
                  </p:ext>
                </p:extLst>
              </p:nvPr>
            </p:nvGraphicFramePr>
            <p:xfrm>
              <a:off x="838200" y="880450"/>
              <a:ext cx="10515600" cy="50971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492211B9-B9A6-F57D-D142-391414396A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880450"/>
                <a:ext cx="10515600" cy="50971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8895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22DFD7C-B15C-CBBA-1690-35E4ABAB0C8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30096723"/>
                  </p:ext>
                </p:extLst>
              </p:nvPr>
            </p:nvGraphicFramePr>
            <p:xfrm>
              <a:off x="838200" y="748938"/>
              <a:ext cx="10515600" cy="54802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522DFD7C-B15C-CBBA-1690-35E4ABAB0C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748938"/>
                <a:ext cx="10515600" cy="54802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548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32D64208-41AD-6C76-B165-89C3C119339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47203533"/>
                  </p:ext>
                </p:extLst>
              </p:nvPr>
            </p:nvGraphicFramePr>
            <p:xfrm>
              <a:off x="838200" y="736758"/>
              <a:ext cx="10515600" cy="538448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32D64208-41AD-6C76-B165-89C3C11933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736758"/>
                <a:ext cx="10515600" cy="53844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886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02DC3169-2BE7-10E5-DE6D-3496CB34A8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4420819"/>
                  </p:ext>
                </p:extLst>
              </p:nvPr>
            </p:nvGraphicFramePr>
            <p:xfrm>
              <a:off x="1333500" y="571500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02DC3169-2BE7-10E5-DE6D-3496CB34A8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500"/>
                <a:ext cx="9525000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782C291-E05D-6F31-E114-D6488979D8F0}"/>
              </a:ext>
            </a:extLst>
          </p:cNvPr>
          <p:cNvSpPr txBox="1"/>
          <p:nvPr/>
        </p:nvSpPr>
        <p:spPr>
          <a:xfrm>
            <a:off x="2309948" y="4364559"/>
            <a:ext cx="6588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7448AD6-0812-BE40-9612-02B8BB4847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93844575"/>
                  </p:ext>
                </p:extLst>
              </p:nvPr>
            </p:nvGraphicFramePr>
            <p:xfrm>
              <a:off x="838200" y="767238"/>
              <a:ext cx="10515600" cy="532352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B7448AD6-0812-BE40-9612-02B8BB4847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767238"/>
                <a:ext cx="10515600" cy="53235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0062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0" name="Content Placeholder 9">
                <a:extLst>
                  <a:ext uri="{FF2B5EF4-FFF2-40B4-BE49-F238E27FC236}">
                    <a16:creationId xmlns:a16="http://schemas.microsoft.com/office/drawing/2014/main" id="{E1B77333-A80D-2BA3-993D-EE53BF91AEE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00414216"/>
                  </p:ext>
                </p:extLst>
              </p:nvPr>
            </p:nvGraphicFramePr>
            <p:xfrm>
              <a:off x="838200" y="302622"/>
              <a:ext cx="10515600" cy="625275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0" name="Content Placeholder 9">
                <a:extLst>
                  <a:ext uri="{FF2B5EF4-FFF2-40B4-BE49-F238E27FC236}">
                    <a16:creationId xmlns:a16="http://schemas.microsoft.com/office/drawing/2014/main" id="{E1B77333-A80D-2BA3-993D-EE53BF91AE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302622"/>
                <a:ext cx="10515600" cy="62527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949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83C4364-AA3E-6EBD-782A-567882F1D10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16441854"/>
                  </p:ext>
                </p:extLst>
              </p:nvPr>
            </p:nvGraphicFramePr>
            <p:xfrm>
              <a:off x="838200" y="574766"/>
              <a:ext cx="10515600" cy="560219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583C4364-AA3E-6EBD-782A-567882F1D1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574766"/>
                <a:ext cx="10515600" cy="56021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061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07DD1F7-D016-E739-842B-6200D60D07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55554427"/>
                  </p:ext>
                </p:extLst>
              </p:nvPr>
            </p:nvGraphicFramePr>
            <p:xfrm>
              <a:off x="838200" y="462438"/>
              <a:ext cx="10515600" cy="593312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F07DD1F7-D016-E739-842B-6200D60D07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462438"/>
                <a:ext cx="10515600" cy="59331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191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49D60A0-47E8-E560-DF17-322645BF212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5126967"/>
                  </p:ext>
                </p:extLst>
              </p:nvPr>
            </p:nvGraphicFramePr>
            <p:xfrm>
              <a:off x="838200" y="492918"/>
              <a:ext cx="10515600" cy="587216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A49D60A0-47E8-E560-DF17-322645BF21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492918"/>
                <a:ext cx="10515600" cy="58721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358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4E8A292-EF6B-EB69-2E04-F17EAE3DF05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44025836"/>
                  </p:ext>
                </p:extLst>
              </p:nvPr>
            </p:nvGraphicFramePr>
            <p:xfrm>
              <a:off x="838200" y="588713"/>
              <a:ext cx="10515600" cy="568057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F4E8A292-EF6B-EB69-2E04-F17EAE3DF0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588713"/>
                <a:ext cx="10515600" cy="56805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560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AE04D6C-2E40-0679-2D31-17FEA0973D3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9025394"/>
                  </p:ext>
                </p:extLst>
              </p:nvPr>
            </p:nvGraphicFramePr>
            <p:xfrm>
              <a:off x="838200" y="658381"/>
              <a:ext cx="10515600" cy="55412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7AE04D6C-2E40-0679-2D31-17FEA0973D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658381"/>
                <a:ext cx="10515600" cy="55412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2545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C17E436-C8D8-6686-C93E-98B17CCD116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4894490"/>
                  </p:ext>
                </p:extLst>
              </p:nvPr>
            </p:nvGraphicFramePr>
            <p:xfrm>
              <a:off x="838200" y="601775"/>
              <a:ext cx="10515600" cy="565444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8C17E436-C8D8-6686-C93E-98B17CCD11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601775"/>
                <a:ext cx="10515600" cy="56544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271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643D0032-CC8E-39EE-BBBF-CFAB3DA64F0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98659570"/>
                  </p:ext>
                </p:extLst>
              </p:nvPr>
            </p:nvGraphicFramePr>
            <p:xfrm>
              <a:off x="838200" y="505981"/>
              <a:ext cx="10515600" cy="58460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643D0032-CC8E-39EE-BBBF-CFAB3DA64F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505981"/>
                <a:ext cx="10515600" cy="58460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72469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_rels/webextension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_rels/webextension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_rels/webextension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webextensions/_rels/webextension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webextensions/_rels/webextension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webextensions/_rels/webextension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webextension1.xml><?xml version="1.0" encoding="utf-8"?>
<we:webextension xmlns:we="http://schemas.microsoft.com/office/webextensions/webextension/2010/11" id="{08a62367-e332-4477-98ce-28724d1070a6}">
  <we:reference id="WA200003251" version="2.0.0.4" store="en-US" storeType="OMEX"/>
  <we:alternateReferences/>
  <we:properties>
    <we:property name="Microsoft.Office.CampaignId" value="&quot;none&quot;"/>
    <we:property name="reportUrl" value="&quot;/groups/me/reports/ab8c5f8d-8af0-42d8-88d4-90d7b3988256/ReportSection?bookmarkGuid=bf90c3b3-f5a4-4177-9b0d-eecc6612a26e&amp;bookmarkUsage=1&amp;ctid=72f988bf-86f1-41af-91ab-2d7cd011db47&amp;fromEntryPoint=export&quot;"/>
    <we:property name="reportState" value="&quot;CONNECTED&quot;"/>
    <we:property name="artifactViewState" value="&quot;live&quot;"/>
    <we:property name="reportEmbeddedTime" value="&quot;2024-01-26T16:48:49.999Z&quot;"/>
    <we:property name="creatorSessionId" value="&quot;8713e3c9-294b-47d6-ba40-687f84e5d698&quot;"/>
    <we:property name="creatorUserId" value="&quot;10032002F57630A2&quot;"/>
    <we:property name="creatorTenantId" value="&quot;72f988bf-86f1-41af-91ab-2d7cd011db47&quot;"/>
    <we:property name="pageDisplayName" value="&quot;Overview&quot;"/>
    <we:property name="pageName" value="&quot;ReportSection&quot;"/>
    <we:property name="reportName" value="&quot;Practice Dataset&quot;"/>
    <we:property name="isVisualContainerHeaderHidden" value="false"/>
    <we:property name="isFiltersActionButtonVisible" value="true"/>
    <we:property name="initialStateBookmark" value="&quot;H4sIAAAAAAAAA+1YbU/bSBD+K9V+4YvvZMeOY/MthJx6AtpcqHKqKnQae8fOto7XWm9ocij//WbXDhACCUJHD7iiSNgz9rw8s/vMjq8YF3VVwPIDzJAdsiMpv81AfXvnMYeVrezjx5Oz/vjkrw/9syGJZaWFLGt2eMU0qBz1RNRzKIwFEn65cBgUxQhyc5dBUaPDKlS1LKEQf2PzMKm0muPKYbioCqnAmDzXoNGYvaTH6Z58e7/65BFSLS7xHFPdSMdYSaXX9w6rmysb0qbOGLMOB7LUIEoybGSBH8Y+pK6XZt3YQ3CTBIy8FmVetCHevPtpWRkcwJo8mmttncrkKzkx5lYryiPmceCGnKdeL009P+7FSdeYyEShW6/JcrioFEFEwDUmB5RwLpVIyZ2FQmFdt3EPZDGf2avhhvxczlWKY8ysqtRCL8nS+9HvfT4ThIEJZqQkQW4VY8zpRVteo5nK7wOF5JazQ3d1QZKdOdeFSFFtZMtmSEU3Fxw02Gyqxp3ARi+5VaNN9oqdCgKgsT2BYm7MHhxBLdIDioj+LkxcTYkp7q+3amkfr62L50DjwhYu6KXdIEb0O73ED7OuG4be3sL1+SWUKYF4t2r9PFeYw3rxDZ+jpOdQYD0xtpqa/jYv29XubpfYeTGLzdmP3ntBK0Wl0+UpXmKxHc61flu1jmICSjRsYkN/WkotG17bYhtZHhuaMo/dCscK390IjLpNgn1GUDvx2FWZtwnJH3NQtLt+orKByhk1qenPnXMDyDEsn9K1Ustmgymtsc1G/UCfaVfa0jL820Sy5aCm5bkRZN0oiMKeF3YBs4gOQy/+rPKITfCCm+9/GnOfDtR0Hh9R8e4G7b3GoIPXGLT/BCLTkBQ4XNwlMak4qqOGro6FWs86nvM8SW1sy+a4HnO3wyPwXAT0wjQJ3SR6CQxyTYv/5pyTY9kMMFujTpPu5tVkPbx2qPpKzuxrLZlPycM9STisCYMCddifU1TYzjwlF/oaoFlFraC+e3ciSm59nWKmH43kujGx6YMIjkU+1Q/MbzT5oRYzPPDiuPuL69Hvk+se2t/NVLcy6TwwJNaamvNxO+/vmBT3enIeN2+i/o5Y3p44f/AmanE1kPygWbf12LR8iILE9SLP9+OEoIyzJLKg7d4VU6D/W586oi5GgR+5vut1sqyDHT+L99rSuNCJXGxbCzqdjp8Gfkw/CEIXOOd7qeR/dg7eO0G+niPRc/e8N70AGlZd3d+m5FzXFaQ4ghLvYVxaF1By5Huo0n6xbYiVyiKoFnteMN9xb1H+P3R15UZSFgAA&quot;"/>
    <we:property name="bookmark" value="&quot;H4sIAAAAAAAAA+1Y32/jNgz+Vw566Ys3+HfsvrVphxvWDVl7yDAMfaAt2tadYxmy0ktW5H8fJTtt07RJUay3trvAD5Yokx8/SqSYa8ZF19aw/A1myA7ZsZRfZqC+fPCYw5rNudjNsoBDGERJkYVx5GYu0irZaiGbjh1eMw2qRD0V3Rxqo5Am/7p0GNT1BEozKqDu0GEtqk42UIu/sV9MIq3muHIYLtpaKjAqLzRoNGqvaDmNCYr3Y0AWIdfiCi8w1/3sObZS6fXYYV3/ZiFtyowya3AsGw2iIcVmLgziNIDc9fIiSj0EchTMfCeash4g3n77adkaWsCqPJ5rbY3K7DMZMepWK/Ij5Wnoxpzn3ijPvSAdpVlkVBSi1oPVbHm6aBVRRMT1KsfkcCmVyMmcpUJh1w24x7Kez+zb6cb8hZyrHM+xsKJGC70kTR8nPx/xmSAODJiJkkS5FZxjSR/aaBtJJb+OFZJZzg7d1SXN7PS5q0WOasNbNkMKunnhoMF60/bmBPZyya0YrbPX7EwQAb3uKdRzo/bgGDqRHxAi+l0aXH2ICffnO7G0yztr4iXYuLSBC0d5FKaIgT/KgriI3Dj29gbuiF9BkxOJ96N2VJYKS1hvvtOXCOkF1NhNja4+pj/Nm2G3u9shdl7NZnP2s/dR0E5RebU8wyust+HcyLdFaxRTUKLPJhb681wakuONLrbh5YlJU2bZHTh28sPthBEPTrA/EdROPnZF5n1S8vscFJ2u76xssPIrFanq+8m5JeQEls+pWrnNZuOK9thmoX6kzgw7bWkz/PtkcshBfclzEyiiJEzikRdHgEVCl6FXf1d5wiF4xcX3P8V8RBdquo9PKHj3QXtvEXT4FkEHz0hkGrIaTxf3k5hUHNVxn65OhFr3Op7zMk5tHMv+up5y1+cJeC4CenGeUauYvIYMcpMW/80+p8Smb2C2Wp3e3c236bp59Sn6Ss7sZ0Myr8jCA044rIdBQB32R4UKh56n4ULfEDRrqRR090e/iIZbW2dY6CczuS5MrHqUwXNRVvqR/o06P9RihgdemkY/uB49n1z30D63Xd3KuPNIk9hpKs4nQ7+/o1Pca8l5Wr+J+itic7fj/MaHaODVUPKNet3BYl/yIQkz10u8IEgzojItssSStvtUVNDi9l8dSYRJGCRu4Hp+UfjoB0W6V5fGhc7kYltb6Pt+kIdBSg+EsQuc872p5H92D97bQb6dK9FL17x3vQH6rLp6uEzJue5ayHECDT6QcWlfQMOR70mV9h/bOyn8Hz5ELMgxFgAA&quot;"/>
    <we:property name="datasetId" value="&quot;6e2ea678-63f3-4f7b-ac83-d2c28dde59db&quot;"/>
    <we:property name="embedUrl" value="&quot;/reportEmbed?reportId=ab8c5f8d-8af0-42d8-88d4-90d7b3988256&amp;config=eyJjbHVzdGVyVXJsIjoiaHR0cHM6Ly9ERi1NU0lULVNDVVMtcmVkaXJlY3QuYW5hbHlzaXMud2luZG93cy5uZXQiLCJlbWJlZEZlYXR1cmVzIjp7InVzYWdlTWV0cmljc1ZOZXh0Ijp0cnVlLCJkaXNhYmxlQW5ndWxhckpTQm9vdHN0cmFwUmVwb3J0RW1iZWQiOnRydWV9fQ%3D%3D&amp;disableSensitivityBanner=true&amp;lrtl=1&quot;"/>
    <we:property name="backgroundColor" value="&quot;#FFFFFF&quot;"/>
    <we:property name="sensitivityLabel" value="&quot;Public&quot;"/>
    <we:property name="sensitivityLabelTooltip" value="&quot;Business data specifically prepared and approved for public consumption. Data is not encrypted, and cannot be tracked or revoked.&quot;"/>
  </we:properties>
  <we:bindings/>
  <we:snapshot xmlns:r="http://schemas.openxmlformats.org/officeDocument/2006/relationships"/>
</we:webextension>
</file>

<file path=ppt/webextensions/webextension10.xml><?xml version="1.0" encoding="utf-8"?>
<we:webextension xmlns:we="http://schemas.microsoft.com/office/webextensions/webextension/2010/11" id="{517433BD-FB6F-4375-8B38-D65F102845E0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F900A282-E8D0-4913-A939-E66EB7CB2E27&quot;"/>
    <we:property name="reportUrl" value="&quot;/groups/me/reports/ab8c5f8d-8af0-42d8-88d4-90d7b3988256/ReportSectionabe40714f5425e369fd5?bookmarkGuid=4d998f34-318c-418c-84dc-4b9af9b92961&amp;bookmarkUsage=1&amp;ctid=72f988bf-86f1-41af-91ab-2d7cd011db47&amp;fromEntryPoint=export&quot;"/>
    <we:property name="reportName" value="&quot;Practice Dataset&quot;"/>
    <we:property name="reportState" value="&quot;CONNECTED&quot;"/>
    <we:property name="embedUrl" value="&quot;/reportEmbed?reportId=ab8c5f8d-8af0-42d8-88d4-90d7b3988256&amp;config=eyJjbHVzdGVyVXJsIjoiaHR0cHM6Ly9ERi1NU0lULVNDVVMtcmVkaXJlY3QuYW5hbHlzaXMud2luZG93cy5uZXQiLCJlbWJlZEZlYXR1cmVzIjp7InVzYWdlTWV0cmljc1ZOZXh0Ijp0cnVlLCJkaXNhYmxlQW5ndWxhckpTQm9vdHN0cmFwUmVwb3J0RW1iZWQiOnRydWV9fQ%3D%3D&amp;disableSensitivityBanner=true&quot;"/>
    <we:property name="pageName" value="&quot;ReportSectionabe40714f5425e369fd5&quot;"/>
    <we:property name="pageDisplayName" value="&quot;Q&amp;A&quot;"/>
    <we:property name="datasetId" value="&quot;6e2ea678-63f3-4f7b-ac83-d2c28dde59db&quot;"/>
    <we:property name="sensitivityLabel" value="&quot;Public&quot;"/>
    <we:property name="sensitivityLabelTooltip" value="&quot;Business data specifically prepared and approved for public consumption. Data is not encrypted, and cannot be tracked or revoked.&quot;"/>
    <we:property name="backgroundColor" value="&quot;#BCF2FA&quot;"/>
    <we:property name="bookmark" value="&quot;H4sIAAAAAAAAA4VQTW8CIRD9Kw3nTeN+ubs92mvTmNp4MR5GGA0VgcCsqTX+9w6sSdtTOQDzeDPv8a5C6egNXF7hhOJJLJw7niAcH0pRCPsXG3Dou7ofcN63pao6bFrFLOdJOxvF01UQhAPSWscRTBrI4GZbCDBmCYdU7cFELITHEJ0Fo79wIvMThRFvhcBPb1yANHJFQJjGnpnONVspH2tWBEn6jCuUNKFv6F2gew07bGZd2ezbpmqxng971XJPnF6zzf/5STQbe3aWQFs2kLBaqlY2sitlPVTdvJqh6hMetT2Y+1d+et8vPsUHWWYxErFZjmv3wcJp3C2v34g4IQeYLm6k6EHiEizXm6vwwXFqpDHzOCWwCtX9HtL5ognDpL8GMybpHLfIMtu0fQOCy6P07gEAAA==&quot;"/>
    <we:property name="initialStateBookmark" value="&quot;H4sIAAAAAAAAA4VRTW/CMAz9K1PO1URpC4MbTDsxPgQTF4QmtzUoIyRR4qIxxH+fk1babuSQ2C+238vLTdTSWwXXBZxRjMXUmNMZ3OkpFYnQHbZczuaT9exzMZm/MWwsSaO9GN8EgTsibaVvQIUJDO72iQClVnAM2QGUx0RYdN5oUPIH22K+ItfgPRH4bZVxEEZuCAjD2AuXc87c6XPGjFCRvOAGK2rRNVrjqMuhxLw3TPNDkfcLzAajQ11wj29vo8zH9YE0Cns1mkBqFhCwrKqLKq+GaZWN+sNBv4f1S8C91EfVPeWv9+Nqg18QaaYNEYtlu8ovJg7j7nH9R8QZ2cAQmIa8hQpXoDnf3YR1hl0jibGOXQJdY93FLpzvktC1/FtQTaCOdotIwpJkqfBBQ/gEEWXtw/YLHYR02A8CAAA=&quot;"/>
    <we:property name="isFiltersActionButtonVisible" value="true"/>
    <we:property name="reportEmbeddedTime" value="&quot;2024-01-26T17:06:07.995Z&quot;"/>
    <we:property name="creatorTenantId" value="&quot;72f988bf-86f1-41af-91ab-2d7cd011db47&quot;"/>
    <we:property name="creatorUserId" value="&quot;10032002F57630A2&quot;"/>
    <we:property name="creatorSessionId" value="&quot;c294950d-1bf6-40b4-8dae-0be4726f1159&quot;"/>
  </we:properties>
  <we:bindings/>
  <we:snapshot xmlns:r="http://schemas.openxmlformats.org/officeDocument/2006/relationships" r:embed="rId1"/>
</we:webextension>
</file>

<file path=ppt/webextensions/webextension11.xml><?xml version="1.0" encoding="utf-8"?>
<we:webextension xmlns:we="http://schemas.microsoft.com/office/webextensions/webextension/2010/11" id="{B975948B-73F9-486C-9DA0-8FD3185A6B0E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F900A282-E8D0-4913-A939-E66EB7CB2E27&quot;"/>
    <we:property name="embedUrl" value="&quot;/reportEmbed?reportId=ab8c5f8d-8af0-42d8-88d4-90d7b3988256&amp;config=eyJjbHVzdGVyVXJsIjoiaHR0cHM6Ly9ERi1NU0lULVNDVVMtcmVkaXJlY3QuYW5hbHlzaXMud2luZG93cy5uZXQiLCJlbWJlZEZlYXR1cmVzIjp7InVzYWdlTWV0cmljc1ZOZXh0Ijp0cnVlLCJkaXNhYmxlQW5ndWxhckpTQm9vdHN0cmFwUmVwb3J0RW1iZWQiOnRydWV9fQ%3D%3D&amp;disableSensitivityBanner=true&quot;"/>
    <we:property name="bookmark" value="&quot;H4sIAAAAAAAAA91WTW/bMAz9K4MuvRiDHdu13VubNmiBbgiaIsMw9MBYtKPWsQxZzpoF+e+jZKdJ008UW7H1YlgkRb5HUqKWjIu6KmDxFWbIDtiRlDczUDefPOaw8r4MgzgM/CCaxG6UBLHr8YmxkpUWsqzZwZJpUDnqsagbKIxDEv64chgUxRBys8qgqNFhFapallCIX9gak0qrBlcOw9uqkAqMy5EGjcbtnMxpTVC8zz5FhFSLOY4w1a30AiupdLcOQhciPkk49xK/h2ngo9lTt1oL82V7MspEoSmu+Z0sTm4rRVyW65QMrJJ7vutFwDH1w6yXuAm4nELpRWVs+oQ+l0qkUJCwdWe8jddseg4bKDmzfrv0T8nypNRCL2hxOjw75DNBmB12aX26K8rmtykqtJv6suSizcGSndmvAYp13TK1JkUz29GY1Ug2KsULzDYLG35FJRgqSQWyEC4wpw0W3MrEHkPR2KqS63NBhIiboWTEZL73hbjhohYc98yGqxV92qJuxX4Vpkey8Bw2h03lz75CyjlnB6GNOretRUnSIMqulK7rpXGcZftREO/HfuAlPXy62l0lD/kcyhRNbe8zOcxzhTmsS3DyN2gOCtBD6qKW5aApu673dkm7K+dlxKeCaqbS6eIc51g8BHenf6haYxqDEu357NrmLQS7fr/zxe5xPjYH35htwbHCTxuBUXck2HcE9aAJXpWP96jgMWpIp8j/XBXfA/UIZ+L/RH6JSkH6atTmqqhFmRfdLLITx/61ly4r6PboT0FpM+wm1zQ2zD1Bu6TiqI4W9qo4Fmo9jzznqUP1EQ+dGQvtQCZf11tTtpt/bXo+dArMmHNYL/VC845IIhc8N472J73YIHm2t8Dm66jR2mLZai/jMkl9nnipH/UwysIkCz0//Len1c5Q3hw8/w0HLwXFd5Ni87KRsBnSk9P8yEbXFR37IZTt66hqUQm0dpQKKLkJbP/tS+yRF4x9oDIbxlR19Rtn+3+LIAsAAA==&quot;"/>
    <we:property name="datasetId" value="&quot;6e2ea678-63f3-4f7b-ac83-d2c28dde59db&quot;"/>
    <we:property name="pageName" value="&quot;ReportSection450a7db9dd1932ec43e3&quot;"/>
    <we:property name="reportUrl" value="&quot;/groups/me/reports/ab8c5f8d-8af0-42d8-88d4-90d7b3988256&quot;"/>
    <we:property name="reportName" value="&quot;Practice Dataset&quot;"/>
    <we:property name="reportState" value="&quot;CONNECTED&quot;"/>
    <we:property name="pageDisplayName" value="&quot;Tooltip&quot;"/>
    <we:property name="sensitivityLabel" value="&quot;Public&quot;"/>
    <we:property name="sensitivityLabelTooltip" value="&quot;Business data specifically prepared and approved for public consumption. Data is not encrypted, and cannot be tracked or revoked.&quot;"/>
    <we:property name="backgroundColor" value="&quot;#FFFFFF&quot;"/>
    <we:property name="initialStateBookmark" value="&quot;H4sIAAAAAAAAA91W3W/aMBD/Vyq/9CWaEgKF8EYpqFW/EFRM01RNR3wJbk0SOQ4rQ/zvOzuhUPqpaqu2vkTx3fnud1++WzIu8kzC4gJmyNrsME1vZ6Bu9zzmsKSiXV6enneGpz8uOuc9IqeZFmmSs/aSaVAx6rHIC5BGAxG/XzsMpBxAbE4RyBwdlqHK0wSk+IWlMLG0KnDlMLzLZKrAqBxp0GjUzkmczmTb++KTRQi1mOMIQ11Sh5ilSlfnesOFJp8EnHuBX8Ow7qO5k5dcC/N1eRKKhNRk1/xOFr27TJEvy3UM+pbJPd/1msAx9BtRLXADcDmZ0ovMyHQJfZwqEYIkYqnOaBuvvak5rK/SmdVbxXtKkr1EC72gw/HgpMNngjA77MrqdFcUza9TVGgvddOEizIGS3ZivwYo5nnpqRWRxWyHY06jtFAhDjHaHKz5FaVgoFJKkIUwxJguWHArY3sMsrBZJdVnghwi34xLhkzi++fkGy5ywXHfXLhe0adM6pbtN2F6IgovYXPYNP3ZVUgx56zdsFbntrQoSBpEUqXSdb2w1Yqig2a9ddDy615Qw+ezXWWyw+eQhGhy+9CTThwrjGGdgt7fcLMvQQ+oikov+0VSVb2367S7cl5HfCwoZyqcLs5wjvIxuHv+Y9Ya0xiUKPuzKpv3OFjV+70u9sDnI9P4RmwLjiXubQiGXTnBviGoR0Xwpnh8RAaPUEM4Rf7nsvgRqEc4E/8n8itUCsI3ozZPRS6SWFazyE4c+1c+ukzS69GdgtJm2E1uaGyYd4JupYqjOlzYp+JIqPU88pznmuozNp0ZC+VAJl03W1O2mn9leD51CMyYc1gt9BpmjwiaLnhuq3kwqbUMkhdrC2y8DgutLZat8jIqg9DngRf6zRo2o0YQNTy/8W9Pq52hvGk8/x2NF4Liu0GxcdlQ2Axp5TQ/aaHzjNp+AEm5HWUlKoFWjkIBCTeG7b/dxJ7YYOyCyqwRgiImEl+5YNZWZmGZKlj9Bne7gyNBCwAA&quot;"/>
    <we:property name="isFiltersActionButtonVisible" value="true"/>
    <we:property name="reportEmbeddedTime" value="&quot;2024-01-26T17:06:42.388Z&quot;"/>
    <we:property name="creatorTenantId" value="&quot;72f988bf-86f1-41af-91ab-2d7cd011db47&quot;"/>
    <we:property name="creatorUserId" value="&quot;10032002F57630A2&quot;"/>
    <we:property name="creatorSessionId" value="&quot;f37ba2bb-fa5b-48e5-a8ef-53b06842625c&quot;"/>
  </we:properties>
  <we:bindings/>
  <we:snapshot xmlns:r="http://schemas.openxmlformats.org/officeDocument/2006/relationships" r:embed="rId1"/>
</we:webextension>
</file>

<file path=ppt/webextensions/webextension12.xml><?xml version="1.0" encoding="utf-8"?>
<we:webextension xmlns:we="http://schemas.microsoft.com/office/webextensions/webextension/2010/11" id="{0DDBF462-87E9-4BB9-B88D-507BFF144D6D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F900A282-E8D0-4913-A939-E66EB7CB2E27&quot;"/>
    <we:property name="embedUrl" value="&quot;/reportEmbed?reportId=ab8c5f8d-8af0-42d8-88d4-90d7b3988256&amp;config=eyJjbHVzdGVyVXJsIjoiaHR0cHM6Ly9ERi1NU0lULVNDVVMtcmVkaXJlY3QuYW5hbHlzaXMud2luZG93cy5uZXQiLCJlbWJlZEZlYXR1cmVzIjp7InVzYWdlTWV0cmljc1ZOZXh0Ijp0cnVlLCJkaXNhYmxlQW5ndWxhckpTQm9vdHN0cmFwUmVwb3J0RW1iZWQiOnRydWV9fQ%3D%3D&amp;disableSensitivityBanner=true&quot;"/>
    <we:property name="bookmark" value="&quot;H4sIAAAAAAAAA+1WTW/bMAz9K4XOwWDno3Zyy9IOHdANWTIEKIYcaJt21MqSIctZvCD/fZTktilStEOx0zpfbD0y5OOTRGbPMl5XAtqvUCKbsI9K3ZWg785C1mPyKTaCUZYPhzGE54MkxjDK4z55qcpwJWs22TMDukCz4nUDwgYk8Me6x0CIORR2lYOosccq1LWSIPgv9M5kMrrBQ4/hrhJKgw25NGDQht2SO62JSvhhQBkhNXyLS0yNRxdYKW26dR6Pojjq51F6Po6icJgPQ8uy9lZH83V/m9QRmylpgEsiYDEM0iCJB6NklORxEozH/Ti1eM6F6VyS9nJXaaqb1GgrK98024JMMWOuOI21r2XPrjhq0OmmvcYtCotcPm8/Nc21Ig1NuwLNvVaq0SmeOnp8gbkzScMNRWNX88/TrOSkxoEk77b+IRYRvY9P8IXdBOt2RMeBZ4+ANXdFsBsE7YCN+jnTSI4ZmwSH3oMeM4IKpXkK4p1I8q0BTefjvypPVPlCV2vzoibv7OZcQPs2OaZFobHwDE7qmCnRlM/gf1LfUTFLEFivbCxf06dGdu03eOux/kvMFljQD91WnDJZE1JzWYhu0Dx29u+eoOZJouRsQzfUzrLklqaCbeSH+zFDmW6PZkdXUOs6/L95DrsOvj6451gUViINePuhGlNXkOIcJDopKp+Pox+UuwpkZrfAfWv7vubUA/0OrEA0lrD7O8BcGpftN0Wrpu+OCAAA&quot;"/>
    <we:property name="datasetId" value="&quot;6e2ea678-63f3-4f7b-ac83-d2c28dde59db&quot;"/>
    <we:property name="pageName" value="&quot;ReportSectionf857872f7c697714f412&quot;"/>
    <we:property name="reportUrl" value="&quot;/groups/me/reports/ab8c5f8d-8af0-42d8-88d4-90d7b3988256/ReportSectionf857872f7c697714f412&quot;"/>
    <we:property name="reportName" value="&quot;Practice Dataset&quot;"/>
    <we:property name="reportState" value="&quot;CONNECTED&quot;"/>
    <we:property name="pageDisplayName" value="&quot;Ribbon Chart&quot;"/>
    <we:property name="sensitivityLabel" value="&quot;Public&quot;"/>
    <we:property name="sensitivityLabelTooltip" value="&quot;Business data specifically prepared and approved for public consumption. Data is not encrypted, and cannot be tracked or revoked.&quot;"/>
    <we:property name="backgroundColor" value="&quot;#FFFFFF&quot;"/>
    <we:property name="initialStateBookmark" value="&quot;H4sIAAAAAAAAA+1W32/aMBD+Vyo/oynQMn68ZSlTp5aWwYQ0TWi6JJfg1tiR4zAylP+9ZzttmajWqdrTOl6Ivzvfffdd7MuepbwsBNTXsEE2Zh+UutuAvjvpsg6TLXZzczkN55ffr8PphGBVGK5kycZ7ZkDnaJa8rEDYCAR+W3UYCDGD3K4yECV2WIG6VBIE/4nemUxGV9h0GO4KoTTYkAsDBm3YLbnTmnJ3351SRkgM3+ICE+PRORZKm3adDfuD4aCXDZL3o8Gge5addXu0p/RWR/Nlf5vUEYuUNMAlEbAYBkkQD0/7cT/OhnEwGvWGicUzLkzrEteTXaGpblKjLqxeYboFmWDKXHEaS1/Lnl1w1KCTdX2FWxQWmTxvPzbNtCINTb0Ezb1WqtIJHjt6fI6ZM0nDDUVjF7NPYbrhpEZDkre9foxFRB/iE3xum2DdDug48OQJsOa2CPYVQTtgrX5EGskxZeOg6TzqERGUK80TEG9Eks8VaHo//qvyiypTOlrr32ryxk7OOdSvkyPMc425Z3BUR6REtXkG/5P6DopZgMByaWP5mj5Wsr1+g9e+1n+J2Rxz2uhaccxkRUjJZS7aQfN0s3/xBDWPYyWjNZ1QO8viW5oK9iJvHsYMZbo9mB1tQbW74f/N97C9wVeN+x2KwjZIA94+qMqUBSQ4A4lOisLn4+gH5a4AmdoWuGdt/6843YG+A0sQlSXsPgeYS0JN4bHAFzbYjwTmaDl293jNDeuvCAAA&quot;"/>
    <we:property name="isFiltersActionButtonVisible" value="true"/>
    <we:property name="reportEmbeddedTime" value="&quot;2024-01-26T17:07:25.993Z&quot;"/>
    <we:property name="creatorTenantId" value="&quot;72f988bf-86f1-41af-91ab-2d7cd011db47&quot;"/>
    <we:property name="creatorUserId" value="&quot;10032002F57630A2&quot;"/>
    <we:property name="creatorSessionId" value="&quot;d86b6b06-4d20-4dc8-a0c5-48d661f357ed&quot;"/>
  </we:properties>
  <we:bindings/>
  <we:snapshot xmlns:r="http://schemas.openxmlformats.org/officeDocument/2006/relationships" r:embed="rId1"/>
</we:webextension>
</file>

<file path=ppt/webextensions/webextension13.xml><?xml version="1.0" encoding="utf-8"?>
<we:webextension xmlns:we="http://schemas.microsoft.com/office/webextensions/webextension/2010/11" id="{59DD4AD3-8452-4F6C-90F6-4318EDF2799A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F900A282-E8D0-4913-A939-E66EB7CB2E27&quot;"/>
    <we:property name="embedUrl" value="&quot;/reportEmbed?reportId=ab8c5f8d-8af0-42d8-88d4-90d7b3988256&amp;config=eyJjbHVzdGVyVXJsIjoiaHR0cHM6Ly9ERi1NU0lULVNDVVMtcmVkaXJlY3QuYW5hbHlzaXMud2luZG93cy5uZXQiLCJlbWJlZEZlYXR1cmVzIjp7InVzYWdlTWV0cmljc1ZOZXh0Ijp0cnVlLCJkaXNhYmxlQW5ndWxhckpTQm9vdHN0cmFwUmVwb3J0RW1iZWQiOnRydWV9fQ%3D%3D&amp;disableSensitivityBanner=true&quot;"/>
    <we:property name="bookmark" value="&quot;H4sIAAAAAAAAA+1X22rbQBD9lbDQN1Mk+e43x05JIS2uUwyl+GG0GsmbrLVitXKiGv17Zldy4tTpLQQKif1i6cxoLmfnIm1ZJPJMQvkZ1shG7FSp6zXo6xOftVj6GIv7Yd/rBjjwEXt+N/I7fkhaKjNCpTkbbZkBnaBZiLwAaQ0S+H3ZYiDlDBJ7F4PMscUy1LlKQYofWCuTyOgCqxbD20wqDdbkpQGD1uyG1OmeQvHft8kjcCM2eInc1OgcM6VNc8/7vV4QQui5+Lw4GHSG9ExeS12Yf9a3Tl1gE5UaECkFYLEgaA+4PxjGbY5h2B+2w7Zn8VhI06iE5dltpilvYqPMLH3jaAMpx4i55DTmdS5bdi5Qg+ar8gI3KC1y9rT8UDTTijg05QK0qLlSheZ4qFjjc4ydKDXCkDV2Pvs4jtaC2KiI8ubo721RoDv7BE/tIVi1vXAcePIAWHGTBPuGoB2wUjcTjaQYsZFXte75mBCUKC04yDdCyZcCNNXHkZVHrHyi1lr9lpM31jlTKJ9HxzhJNCZ1BAd5TJQs1k/gf5PfXjKXIDFfWFt1Th+KtBm/3nPL+oUim2NCD7qjOIxkSUgu0kQ2i+Zhsn+tA7whTU1rSU5W1KR2nYVXtBjsLK92m4acXe2tjyan0g3511mKzRBfVhbs8WG/F/W5N4DukAfdjh8Hx633j1vvvzavH6zfUX2nyc+96794xygdoT6te2Mq9O4dzW/96phfYxlUy+PoqNxvvzrYGunzwF6owuQZcJxBio6KrPYn0OlRg0Aa2XJ019r+XwiquroaFyALG7D7mGDOjfN2B7G2zlvMDAAA&quot;"/>
    <we:property name="datasetId" value="&quot;6e2ea678-63f3-4f7b-ac83-d2c28dde59db&quot;"/>
    <we:property name="pageName" value="&quot;ReportSectionc7662bab0d141b0f2849&quot;"/>
    <we:property name="reportUrl" value="&quot;/groups/me/reports/ab8c5f8d-8af0-42d8-88d4-90d7b3988256/ReportSectionc7662bab0d141b0f2849&quot;"/>
    <we:property name="reportName" value="&quot;Practice Dataset&quot;"/>
    <we:property name="reportState" value="&quot;CONNECTED&quot;"/>
    <we:property name="pageDisplayName" value="&quot;Waterfall&quot;"/>
    <we:property name="sensitivityLabel" value="&quot;Public&quot;"/>
    <we:property name="sensitivityLabelTooltip" value="&quot;Business data specifically prepared and approved for public consumption. Data is not encrypted, and cannot be tracked or revoked.&quot;"/>
    <we:property name="backgroundColor" value="&quot;#FFFFFF&quot;"/>
    <we:property name="initialStateBookmark" value="&quot;H4sIAAAAAAAAA+1XW2/aMBT+K5WlvaGJBMrtjQJTp94YTEjThKYT5xDcmjhyHNoM5b/v2AktG926VZUmtfBC/Pn4XD6fS7JhoUgTCfklrJD12IlSNyvQN0ceq7G4wq6uzi76k7Nvl/2LEcEqMULFKettmAEdoZmJNANpNRD4dV5jIOUYIrtagEyxxhLUqYpBiu9YCtOW0RkWNYZ3iVQarMqpAYNW7ZrEaU22vfcNsgjciDVOkZsSnWCitKnWvN1q+QEE9dBrekF94XeaXTqTlrvOzaflrVHn2EDFBkRMDljM9xsd7nW6iwbHIGh3G0GjbvGFkKYSCfLRXaIpbmIjTyxf/XANMceQueA0pmUsG3YqUIPmy/wc1ygtMnp8f39rrBVxaPIZaFFypTLNcV+wxCe4cFuxEYa0sdPxx364EsRGQZRXd32vixzd6id4aC/Biu2448CjB8BuV0GwLwjaAUt1O9BIgiHr1YvaPR8DgiKlBQf5Rij5lIGm/Diw8hMrF1Rayz9y8sYqZwj58+joR5HGqPRgL46BktnqEfxv4tsJZgoS05nVVcb0IYur9lt/blq/kGcTjOigu4p9T+aEpCKOZDVoHjr759LBW5LUNJbkYElFasdZcE2DwfbyYjtpyNj1zvioYspdk3+dqVg18XlhwRbvtlthm9c7cNzl/nHTW/iHqfePU++/Fq/nr95RfsfRr7XrvXjFKB2iPilrYyj09h3Nq/3uml9jGhTzQ+so3G83O9gK6fPAPqjMpAlwHEOMjoqktCfQyVGBQBzadHTP2v6fC8q6MhtnIDPrsPuYYM4IJagIJD5xwH5iMOeW8+4HdAxLK+0MAAA=&quot;"/>
    <we:property name="isFiltersActionButtonVisible" value="true"/>
    <we:property name="reportEmbeddedTime" value="&quot;2024-01-26T17:07:57.330Z&quot;"/>
    <we:property name="creatorTenantId" value="&quot;72f988bf-86f1-41af-91ab-2d7cd011db47&quot;"/>
    <we:property name="creatorUserId" value="&quot;10032002F57630A2&quot;"/>
    <we:property name="creatorSessionId" value="&quot;fee82b2b-9e69-4c75-acca-d779344e09d6&quot;"/>
  </we:properties>
  <we:bindings/>
  <we:snapshot xmlns:r="http://schemas.openxmlformats.org/officeDocument/2006/relationships" r:embed="rId1"/>
</we:webextension>
</file>

<file path=ppt/webextensions/webextension14.xml><?xml version="1.0" encoding="utf-8"?>
<we:webextension xmlns:we="http://schemas.microsoft.com/office/webextensions/webextension/2010/11" id="{B4B3F702-13F2-49EF-A3B7-660505C2AAD7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F900A282-E8D0-4913-A939-E66EB7CB2E27&quot;"/>
    <we:property name="embedUrl" value="&quot;/reportEmbed?reportId=ab8c5f8d-8af0-42d8-88d4-90d7b3988256&amp;config=eyJjbHVzdGVyVXJsIjoiaHR0cHM6Ly9ERi1NU0lULVNDVVMtcmVkaXJlY3QuYW5hbHlzaXMud2luZG93cy5uZXQiLCJlbWJlZEZlYXR1cmVzIjp7InVzYWdlTWV0cmljc1ZOZXh0Ijp0cnVlLCJkaXNhYmxlQW5ndWxhckpTQm9vdHN0cmFwUmVwb3J0RW1iZWQiOnRydWV9fQ%3D%3D&amp;disableSensitivityBanner=true&quot;"/>
    <we:property name="bookmark" value="&quot;H4sIAAAAAAAAA+1X72vbMBD9V4pg38Kw88OJ+y3zOjooIyQjdIx8OMtnV61sGVnOmoX87zvJbtMsYRul20LJJ1vvzrp3z3qHvWaJqEoJq0+QIztn75S6y0Hfnfmsw4pdLIhhMAr6HgLv97ujHvIgpCxVGqGKip2vmQGdoZmLqgZpNyTw66LDQMoJZHaVgqyww0rUlSpAiu/YJFPI6Bo3HYb3pVQa7JYzAwbttktKpzVR8d/2qCJwI5Y4Q24adIql0qZdB4Mw9nop+qNe7IdhwDkG9EzVRB3N3+fboo5YpAoDoiACFgvCIU9DTINuOuCjkIfdvmfxVEjTpsSri/tSU9+kxqq08o2TJRQcE+aa01g1vazZOMs0ZmDa5cVOMFKyzg/gM1VrjlNMXagwwqyoxuXk4zjJBbW3IQ0nWpHCLjADidXc7oUu9KEuWtU8u7xR3yKNJHNigc5xcPa7+ZvoBorsZ8r+ryhHBGVKCw5yj/ULEZtiRg86pzxLvEuBGjS/WV3hEuU+ncf4fuiBxRy0aMzhqD+vpdbrj3uxnS7fW9fZtCd0HHi2BWy4bYJ9QdAH9FgQUokik63Ft5763MhUcTDkGnrT2tgxEt+SIa2HNg8OJ1K3T2x77Vz1312z2FgoDrxwGMfdwSiN4z4GHo3G0yg4jYLTKDjawzSm7wj6DJnQwfiD4/TK51cKSKNrkCShn0A8DCAcpsc9v17tLDi+s/9P5RtT3Uglh8T7Wx58eebWVM5XWwosR/obsjeqNlUJHCdQoKtfNnsIdHmkKhSJ7djda3u9EtRW0/AcZG17df9OzJVx1X4AhidA3LsNAAA=&quot;"/>
    <we:property name="datasetId" value="&quot;6e2ea678-63f3-4f7b-ac83-d2c28dde59db&quot;"/>
    <we:property name="pageName" value="&quot;ReportSection659b03fe183b1996cce6&quot;"/>
    <we:property name="reportUrl" value="&quot;/groups/me/reports/ab8c5f8d-8af0-42d8-88d4-90d7b3988256/ReportSection659b03fe183b1996cce6&quot;"/>
    <we:property name="reportName" value="&quot;Practice Dataset&quot;"/>
    <we:property name="reportState" value="&quot;CONNECTED&quot;"/>
    <we:property name="pageDisplayName" value="&quot;Scatter, Bubble, Dot&quot;"/>
    <we:property name="sensitivityLabel" value="&quot;Public&quot;"/>
    <we:property name="sensitivityLabelTooltip" value="&quot;Business data specifically prepared and approved for public consumption. Data is not encrypted, and cannot be tracked or revoked.&quot;"/>
    <we:property name="backgroundColor" value="&quot;#FFFFFF&quot;"/>
    <we:property name="initialStateBookmark" value="&quot;H4sIAAAAAAAAA+1X72/aMBD9VypL+4YmAiWQfssYU6f+QjChTROaLs4luDVx5DisDPG/7+ykpR1onapuQxWfiN85d+8efqd4xWJR5BKWlzBHdsLeKXUzB31z5LEGy2rs6ursIhydfbsMLwYEq9wIlRXsZMUM6BTNRBQlSJuBwK/TBgMph5DaVQKywAbLURcqAyl+YLWZQkaXuG4wvM2l0mBTjg0YtGkXtJ3WVNt726aKwI1Y4Bi5qdAR5kqbeu13gqjZTtDrtSMvCHzO0ad3iirqaD693xZ1xPoqMyAyImAxP+jyJMDEbyUd3gt40DpuWjwR0tRbouXgNtfUN6mxzK1eYbyAjGPMXHMai6qXFQvTVGMKpl4OHgX7SpbzHfhYlZrjCBMXyowwS6pxOvwYxnNB7a1Jw6FWpLALjEFiMbG50IU+lFmtWtMuZ+p7XyPJHFugsR+cvdb8TX8GWforZe93lPsEpUoLDnKL9QsRG2FKLzprPEu8U4EaNJ8tz3GBcpvOfXw7dMdiAlpU5nDUn9dSbe77XOxRl++t6+y2B3QceLQBbLhugn1B0Dv0mBJSiCyVtcU3nvpUyVRwMOQa+qe1sWMkuiZDWg+t7xxOpK4f2Pazc9V/d810baHIbwbdKGp1ekkUHaPf7PT8wyg4jILDKNjbwxTSdwR9hgzpYPzBcXrl8ysBpNHViePAiyHq+hB0k/2eX692Fuzf2f+n8oVUt6/iXeL9LQ++PHNrKuerDQU2R7oN2QdVmiIHjkPI0NXPqxwC3T5SFbLYduyetf09F9RW1fAEZGl7dXcn5oqQBiKS+MQL9kbFHC3H7idLVyq93A0AAA==&quot;"/>
    <we:property name="isFiltersActionButtonVisible" value="true"/>
    <we:property name="reportEmbeddedTime" value="&quot;2024-01-26T17:08:32.140Z&quot;"/>
    <we:property name="creatorTenantId" value="&quot;72f988bf-86f1-41af-91ab-2d7cd011db47&quot;"/>
    <we:property name="creatorUserId" value="&quot;10032002F57630A2&quot;"/>
    <we:property name="creatorSessionId" value="&quot;35b02a71-71b9-4c16-b73f-7ccf4fa636b9&quot;"/>
  </we:properties>
  <we:bindings/>
  <we:snapshot xmlns:r="http://schemas.openxmlformats.org/officeDocument/2006/relationships" r:embed="rId1"/>
</we:webextension>
</file>

<file path=ppt/webextensions/webextension15.xml><?xml version="1.0" encoding="utf-8"?>
<we:webextension xmlns:we="http://schemas.microsoft.com/office/webextensions/webextension/2010/11" id="{1947CE4E-B23D-4C8D-AB36-304EC41E139A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F900A282-E8D0-4913-A939-E66EB7CB2E27&quot;"/>
    <we:property name="embedUrl" value="&quot;/reportEmbed?reportId=ab8c5f8d-8af0-42d8-88d4-90d7b3988256&amp;config=eyJjbHVzdGVyVXJsIjoiaHR0cHM6Ly9ERi1NU0lULVNDVVMtcmVkaXJlY3QuYW5hbHlzaXMud2luZG93cy5uZXQiLCJlbWJlZEZlYXR1cmVzIjp7InVzYWdlTWV0cmljc1ZOZXh0Ijp0cnVlLCJkaXNhYmxlQW5ndWxhckpTQm9vdHN0cmFwUmVwb3J0RW1iZWQiOnRydWV9fQ%3D%3D&amp;disableSensitivityBanner=true&quot;"/>
    <we:property name="bookmark" value="&quot;H4sIAAAAAAAAA7VUTW/bMAz9K4XOxuDA+Vh6y7wOHVAMWTLkMuRAy7SjVpYESc7qBfnvo2Q3TZACA4otl5iPFPneM+UDK4UzErpv0CC7ZZ+0fmrAPt2MWMLUJTbNiizDCifVaFwU80kG6ZiqtPFCK8duD8yDrdFvhGtBhoYE/twmDKRcQh2iCqTDhBm0TiuQ4jf2xZTytsVjwvDZSG0htFx78Bja7qmcYqIy+pDRROBe7HGN3PfoCo22fohnH+djDlk1g7SocFROcIp0xvXZSPPv9WFoJJZr5UEoIhCw2XwMnKdVls7Kcp4WU8yKgFdC+qGk6O6ejSXd5EZngn2Lcg+KY8miOIuu13Jgi7q2WIMfwruLZK5l27yBr3VrOa6wiinlhe9oxv3y66JsBMk7kodLq8nhmFiDRLcJvTCmvrRqcC0N4U7/yi2SzWUAkhPnnKBaW8FBXtH+R8xWWNPBuHbvZXIv0ILlu+4B9yivGZ3y16kXIhuwol+2yP59qoa7c+rFLoR+Dlscys7oRPDmFQjpQQT73oKlbXrDlS0hTqhaDrfmdU1/9GYZgfmOTodbWTzSfoeVPL5cGOL0eHYLBme7uKv/46Vuj/F3zoU1SF+I8KBb7wxwXILCyMD0XQTGOnrRoMogOz7b8P8gyJZe9QZkGwTH7wmLY+K0P+BPvUbPBAAA&quot;"/>
    <we:property name="datasetId" value="&quot;6e2ea678-63f3-4f7b-ac83-d2c28dde59db&quot;"/>
    <we:property name="pageName" value="&quot;ReportSection7894ca3f7a0bfe1d5e6e&quot;"/>
    <we:property name="reportUrl" value="&quot;/groups/me/reports/ab8c5f8d-8af0-42d8-88d4-90d7b3988256/ReportSection7894ca3f7a0bfe1d5e6e&quot;"/>
    <we:property name="reportName" value="&quot;Practice Dataset&quot;"/>
    <we:property name="reportState" value="&quot;CONNECTED&quot;"/>
    <we:property name="pageDisplayName" value="&quot;Pie Charts&quot;"/>
    <we:property name="sensitivityLabel" value="&quot;Public&quot;"/>
    <we:property name="sensitivityLabelTooltip" value="&quot;Business data specifically prepared and approved for public consumption. Data is not encrypted, and cannot be tracked or revoked.&quot;"/>
    <we:property name="backgroundColor" value="&quot;#FFFFFF&quot;"/>
    <we:property name="initialStateBookmark" value="&quot;H4sIAAAAAAAAA7VUTW/bMAz9K4XOweAgbbP05nkZOvQrS4ZchmCgbdpRK0uCLGf1gvz3kbKbpkiBAkXni81Hinx8JrUVuaytgvYWKhQX4osxDxW4h5OhGAjdY3d3Vzfx/Or3bXwzJdhYL42uxcVWeHAl+qWsG1CcgcBfq4EApWZQslWAqnEgLLraaFDyL3bB5PKuwd1A4KNVxgGnXHjwyGk3FE421R5+GlFFyLzc4AIz36FztMb53h5/npxmMCrGEKUFDvMzPEc6U3feQPPteC4aiCVGe5CaCDA2npxClkXFKBrn+SRKz3GUMl5I5fuQtJ0+Wkd9kxqtZb3ifAM6w1yE5hzWXS9bEZelwxJ8b05fOBOjmuoVfGEal+Eci+DSXvqWalzOvsd5Jam9HWk4c4YUDo4FKKyXnAuD61uje9UiNtfmT+KQZM4ZGOw5JwSVxskM1BHtD2I2x5IOhjl7L5NLiQ5ctm6vcYPqmNHef+x6IrIEJ7thC+zf11W/LPtc4kWjX3mKOeyATgBPngF2902IHw04mqZXVFkRUktdqn5rnsf0ZyeWlZis6TRvZXpP880juXtaGOJ0f7AFvbJtmNX/8VNXu/AcchEV0g3BH6bxtYUMZ6AxMLBdFokhjn406JzbDt+O39eSZOm6XoJquOFwn4hQhISQqcI3DvAtIwKtwO4fhgJELvAEAAA=&quot;"/>
    <we:property name="isFiltersActionButtonVisible" value="true"/>
    <we:property name="reportEmbeddedTime" value="&quot;2024-01-26T17:09:09.250Z&quot;"/>
    <we:property name="creatorTenantId" value="&quot;72f988bf-86f1-41af-91ab-2d7cd011db47&quot;"/>
    <we:property name="creatorUserId" value="&quot;10032002F57630A2&quot;"/>
    <we:property name="creatorSessionId" value="&quot;1eab037c-6e57-48f4-aa24-36668e116759&quot;"/>
  </we:properties>
  <we:bindings/>
  <we:snapshot xmlns:r="http://schemas.openxmlformats.org/officeDocument/2006/relationships" r:embed="rId1"/>
</we:webextension>
</file>

<file path=ppt/webextensions/webextension16.xml><?xml version="1.0" encoding="utf-8"?>
<we:webextension xmlns:we="http://schemas.microsoft.com/office/webextensions/webextension/2010/11" id="{7C6C2180-6EFD-4A9F-B825-28729309540A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F900A282-E8D0-4913-A939-E66EB7CB2E27&quot;"/>
    <we:property name="embedUrl" value="&quot;/reportEmbed?reportId=ab8c5f8d-8af0-42d8-88d4-90d7b3988256&amp;config=eyJjbHVzdGVyVXJsIjoiaHR0cHM6Ly9ERi1NU0lULVNDVVMtcmVkaXJlY3QuYW5hbHlzaXMud2luZG93cy5uZXQiLCJlbWJlZEZlYXR1cmVzIjp7InVzYWdlTWV0cmljc1ZOZXh0Ijp0cnVlLCJkaXNhYmxlQW5ndWxhckpTQm9vdHN0cmFwUmVwb3J0RW1iZWQiOnRydWV9fQ%3D%3D&amp;disableSensitivityBanner=true&quot;"/>
    <we:property name="bookmark" value="&quot;H4sIAAAAAAAAA7VUwW7bMAz9lULnYFjiJLV7y7JuHVAMWTLkUuRAy7SrVpYESc7qBfn3UbKbJkiBAUXri81HmnzvmfKOFcIZCe1PqJFdsS9aP9ZgHy+GbMDUKVamZTrNsmmSJiMcXiYlz0uq0sYLrRy72jEPtkK/Fq4BGRoSeLcZMJByAVWISpAOB8ygdVqBFH+xK6aUtw3uBwyfjNQWQsuVB4+h7ZbKKSYqw08JTQTuxRZXyH2HLtFo6/t4mPPRZDQZJznPxuMsL4eY0juuy0aa/68PQyOxuVYehCICAePT/LLIxulkOp2MyYk85ZOAl0L6viRvr5+MJd3kRmuCfbNiC4pjwaI4i67TsmOzqrJYge/D65PkXMumfgVf6cZyXGIZU8oL39KMm8WPWVELkrcnDxdWk8MxsQKJbh16YUx9a1Tv2ucQ3us/c4tkcxGAwYHznKBKW8FBntF+J2ZLrOjFuHZvZXIj0ILl9+0tblGeMzrkz1PPRNZgRbdskf3bVPVn59CLnQj9GrY4lB3RieDFCxDSvQj2qwFL2/SKKxtCnFCV7E/Ny5r+7szyFrEGEw5l/kDrHTZy/3xeiNLD0SH4bnVj4p5+xAfd7ON1TITVSH+H8KAb7wxwXIDCyMB0XQTGOvrIoIogOT7bcL8VZEmneA2yCWLjv4TFMXHaPzBJFgjLBAAA&quot;"/>
    <we:property name="datasetId" value="&quot;6e2ea678-63f3-4f7b-ac83-d2c28dde59db&quot;"/>
    <we:property name="pageName" value="&quot;ReportSection1bc252543bc9449bf1e8&quot;"/>
    <we:property name="reportUrl" value="&quot;/groups/me/reports/ab8c5f8d-8af0-42d8-88d4-90d7b3988256/ReportSection1bc252543bc9449bf1e8&quot;"/>
    <we:property name="reportName" value="&quot;Practice Dataset&quot;"/>
    <we:property name="reportState" value="&quot;CONNECTED&quot;"/>
    <we:property name="pageDisplayName" value="&quot;Treemap&quot;"/>
    <we:property name="sensitivityLabel" value="&quot;Public&quot;"/>
    <we:property name="sensitivityLabelTooltip" value="&quot;Business data specifically prepared and approved for public consumption. Data is not encrypted, and cannot be tracked or revoked.&quot;"/>
    <we:property name="backgroundColor" value="&quot;#FFFFFF&quot;"/>
    <we:property name="initialStateBookmark" value="&quot;H4sIAAAAAAAAA7VUTW/bMAz9K4XOQbG0SRb3lqXZOvQrS4ZchmCgZcZVK0uCLGf1gvz3krKbpkiBAsXmi81HinyPJrURmSqdhvoGChRn4ou1DwX4h6Ou6AjTYre3l9ej2eXvm9H1hGDrgrKmFGcbEcDnGBaqrEBzBgJ/LTsCtJ5CztYKdIkd4dCX1oBWf7EJJlfwFW47Ah+dth445TxAQE67pnCyqXb3+JQqggxqjXOUoUFn6KwPrd1N5Un/pN87TWXS6yXpqotDOlM23kjz/XguGomNrQmgDBFgTA7Sz1nSG/YHg34vSQbpUPYZXykd2pC0njw6T7qpG7Xjfo2yNRiJmYjiPJaNlo0Y5bnHHEJrTl45x1ZXxRv43FZe4gxX0WWCCjXVuJh+H2WFInlb6uHUW+pwdMxBY7ngXBhdXyvTdu0Tm3f2z9gjtTljoLPjPCYot15J0Ae0/xGzGeZ0MM7ZR5lcKPTg5V19hWvUh4x2/kPXM5EFeNUMW2T/MVXtsuxyiVdCz3mKOWyPTgSPXgB2tyLEjwo8TdMbXVkSUiqT63ZrXsb0Z9Os4BELcLyU6T2NN0/k9nlfiNL93hJ887ZycU7/xw9dbuOzT0QUSLcDf9gqlA4kTsFgZOCaLApjHP1kMBlLjt+e31eKWtIoXoCuWGy8S0QsQk1QqcZ3DvANIyKtyO4J9D5qd+wEAAA=&quot;"/>
    <we:property name="isFiltersActionButtonVisible" value="true"/>
    <we:property name="reportEmbeddedTime" value="&quot;2024-01-26T17:09:43.722Z&quot;"/>
    <we:property name="creatorTenantId" value="&quot;72f988bf-86f1-41af-91ab-2d7cd011db47&quot;"/>
    <we:property name="creatorUserId" value="&quot;10032002F57630A2&quot;"/>
    <we:property name="creatorSessionId" value="&quot;e0bc15a9-38cb-4860-a5f2-58c045a9de73&quot;"/>
  </we:properties>
  <we:bindings/>
  <we:snapshot xmlns:r="http://schemas.openxmlformats.org/officeDocument/2006/relationships" r:embed="rId1"/>
</we:webextension>
</file>

<file path=ppt/webextensions/webextension17.xml><?xml version="1.0" encoding="utf-8"?>
<we:webextension xmlns:we="http://schemas.microsoft.com/office/webextensions/webextension/2010/11" id="{1B39BA36-914A-492A-9037-391112293A54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F900A282-E8D0-4913-A939-E66EB7CB2E27&quot;"/>
    <we:property name="embedUrl" value="&quot;/reportEmbed?reportId=ab8c5f8d-8af0-42d8-88d4-90d7b3988256&amp;config=eyJjbHVzdGVyVXJsIjoiaHR0cHM6Ly9ERi1NU0lULVNDVVMtcmVkaXJlY3QuYW5hbHlzaXMud2luZG93cy5uZXQiLCJlbWJlZEZlYXR1cmVzIjp7InVzYWdlTWV0cmljc1ZOZXh0Ijp0cnVlLCJkaXNhYmxlQW5ndWxhckpTQm9vdHN0cmFwUmVwb3J0RW1iZWQiOnRydWV9fQ%3D%3D&amp;disableSensitivityBanner=true&quot;"/>
    <we:property name="bookmark" value="&quot;H4sIAAAAAAAAA91UUWvbMBD+K0XPZjhO3DZ9S9OODsoIzQiMkoeLfHLVKpI5y1m9kP++k+y0yTIo7GUwvdj33enuvtMnbUWh68pA+xXWKK7EtXMva6CXs4FIhD3GznF8ibzG2UDmq1Gu0vSSo1zltbO1uNoKD1SiX+i6ARMSMvi4TAQYM4MyWApMjYmokGpnweif2AWzy1ODu0Tga2UcQUg59+AxpN1wONvcyuDTkCuC9HqDc5S+Qx+wcuR7e5yNZX6RXwxUrpTMh2qFOe+pO29s8+P4UDQ2NnXWg7bcQMDydJSqkRwMh8V5mmVyOFLjgCttfB+yam9fK2LePI22CuObFBuwEgsRyRHWHZetmJQlYQm+N2+PnFNnmvUf8LlrSOIDquiyXvuWa9zNvkyKtWZ6O57hjBxPODrmYLBehFwYXZ8b208tDeaT+zEl5DEXAUg+7vlOIwHJp/YeN2hO23vzn7r2XS2AdHe+kcrfUezl+pZLHLG+CcIJYQftRPDsHQjunoT4jkDidB5LRmptS9Or9F0W37oxqcZaTsB3YPXMagoC4C2OCqTrNmrgRtNeplnyG89/fv675f4u8Y7ngwsy5QmUjjoK//WRL3dxHZ6gWCO/YuHHNb6uQOIMLMZRVF09jTGObwbYIkgl/lP43mt+CDqlLMA0USThzROxTKz2C4XozjlzBQAA&quot;"/>
    <we:property name="datasetId" value="&quot;6e2ea678-63f3-4f7b-ac83-d2c28dde59db&quot;"/>
    <we:property name="pageName" value="&quot;ReportSection929c57571f5ffc53fbe5&quot;"/>
    <we:property name="reportUrl" value="&quot;/groups/me/reports/ab8c5f8d-8af0-42d8-88d4-90d7b3988256/ReportSection929c57571f5ffc53fbe5&quot;"/>
    <we:property name="reportName" value="&quot;Practice Dataset&quot;"/>
    <we:property name="reportState" value="&quot;CONNECTED&quot;"/>
    <we:property name="pageDisplayName" value="&quot;Funnel&quot;"/>
    <we:property name="sensitivityLabel" value="&quot;Public&quot;"/>
    <we:property name="sensitivityLabelTooltip" value="&quot;Business data specifically prepared and approved for public consumption. Data is not encrypted, and cannot be tracked or revoked.&quot;"/>
    <we:property name="backgroundColor" value="&quot;#FFFFFF&quot;"/>
    <we:property name="initialStateBookmark" value="&quot;H4sIAAAAAAAAA91U72/aMBD9Vyp/jiYgZBX9llKmTv2FYEKaJjQdziV1a+zo4rBmiP99Zye0dExC2pdJ4wvxu/Pdvednb0WmqlJDcw9rFBfi0trnNdDzWV9EwnTYw8PNXTq7+X6f3k0YtqVT1lTiYiscUIFuoaoatK/A4LdlJEDrKRR+lYOuMBIlUmUNaPUT22QOOapxFwl8KbUl8CXnDhz6shtO5zX37n+IuSNIpzY4R+ladIalJdetR4ORTM6T836e5LlM4nyFCe+p2mgY83S+bxoGG1vjQBkewGNJb9jLh7Ifx9nH3mAg42E+8niutOtSVs3kpSTmzWo0pdcrzTZgJGYikCOsWi5bkRYFYQGuW07eBcdW1+s/4HNbk8QZ5iFknHIN97iefk6ztWJ6O9ZwSpYVDoE5aKwWvhaG0KfadKr1/PLR/hgTssyZB6LTM18rJCD52NziBvXxeK/x49B+qgWQas83UPk7ip0/X2uJd6yvvHF82sE4ATx7A3y4IyG+IpA41mPJSKVMoTuXvtniSytTXhvDBfgOrJ7YTd4AvMVShnTZBA9cKdrbdBD9xvOfn/9uub9LvOPp4IKMWYHCUkvhvz7y5S78Dk9QrJFfMf9ha1eVIHEKBoMUZdtPYcjjmwEm81YJ3+T/bxU/BK1TFqDrYBL/5onQhM2jVhpPbPAvoQhjhel+AXyaV32UBQAA&quot;"/>
    <we:property name="isFiltersActionButtonVisible" value="true"/>
    <we:property name="reportEmbeddedTime" value="&quot;2024-01-26T17:10:19.056Z&quot;"/>
    <we:property name="creatorTenantId" value="&quot;72f988bf-86f1-41af-91ab-2d7cd011db47&quot;"/>
    <we:property name="creatorUserId" value="&quot;10032002F57630A2&quot;"/>
    <we:property name="creatorSessionId" value="&quot;10abf099-e615-4e60-b590-cde0e08edc7b&quot;"/>
  </we:properties>
  <we:bindings/>
  <we:snapshot xmlns:r="http://schemas.openxmlformats.org/officeDocument/2006/relationships" r:embed="rId1"/>
</we:webextension>
</file>

<file path=ppt/webextensions/webextension18.xml><?xml version="1.0" encoding="utf-8"?>
<we:webextension xmlns:we="http://schemas.microsoft.com/office/webextensions/webextension/2010/11" id="{1E9ABFC3-19BF-4F64-9C75-89655515F0EE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F900A282-E8D0-4913-A939-E66EB7CB2E27&quot;"/>
    <we:property name="embedUrl" value="&quot;/reportEmbed?reportId=ab8c5f8d-8af0-42d8-88d4-90d7b3988256&amp;config=eyJjbHVzdGVyVXJsIjoiaHR0cHM6Ly9ERi1NU0lULVNDVVMtcmVkaXJlY3QuYW5hbHlzaXMud2luZG93cy5uZXQiLCJlbWJlZEZlYXR1cmVzIjp7InVzYWdlTWV0cmljc1ZOZXh0Ijp0cnVlLCJkaXNhYmxlQW5ndWxhckpTQm9vdHN0cmFwUmVwb3J0RW1iZWQiOnRydWV9fQ%3D%3D&amp;disableSensitivityBanner=true&quot;"/>
    <we:property name="bookmark" value="&quot;H4sIAAAAAAAAA7VUwW7bMAz9lUJnY3DqNbFzy7IMHVAMWTLkUuRA24yrVpYESc7qBf73UbKbJmvRAQXqi6RHmnyPInVgJbdaQPsDamRT9kWphxrMw8WIRUyeY5cpjuMSxkWa53GcZ+N8B+SltONKWjY9MAemQrfhtgHhAxJ4u40YCLGEyp92ICxGTKOxSoLgf7B3JpMzDXYRw0ctlAEfcu3AoQ+7J3c6E5XRp4QyQuH4HtdYuB5doVbGDedRlpWTMsc0vczGk6sdrV6L7a2B5v/9fdJAbK6kAy6JgMeSJIdkkl5lZTbKMCnz/HPq8R0XbnDJ28WjNqSbqtFqX745qaiU4QUIFvQZtL2cA5sr0dRhtzjD16oxBa5wF0zScddSpOvl91lZcxLRUaWWRlEdg2GFFf0YrtBb7tTvuUFKW7Jp3EVHJrNyD7Ig9F8as6oyWIEbjouP4LgGgXbjY/UkvzVyuL/4Lc5vVe+aowFT3LU3uEfxkuHR/tL0RGwDhvfNFtS8T+UwO8dY7Ez4V9/F3u2ETgAvngFvHkSwnw0Y6qZXbnJLiOWyEsPUPLfpr75YNWg/kPk9tbbvxu5pVojO/ckADEVtQ5t+RA9uu/CdcmE10uPgN6pxVkOBS5AYGOg+CsfgR3cMsvSKw9749YZTRXrBGxCN1xqeEhbShGx/AY7vz1/KBAAA&quot;"/>
    <we:property name="datasetId" value="&quot;6e2ea678-63f3-4f7b-ac83-d2c28dde59db&quot;"/>
    <we:property name="pageName" value="&quot;ReportSection199d7dbe8829675f8821&quot;"/>
    <we:property name="reportUrl" value="&quot;/groups/me/reports/ab8c5f8d-8af0-42d8-88d4-90d7b3988256/ReportSection199d7dbe8829675f8821&quot;"/>
    <we:property name="reportName" value="&quot;Practice Dataset&quot;"/>
    <we:property name="reportState" value="&quot;CONNECTED&quot;"/>
    <we:property name="pageDisplayName" value="&quot;Maps of Admin Areas&quot;"/>
    <we:property name="sensitivityLabel" value="&quot;Public&quot;"/>
    <we:property name="sensitivityLabelTooltip" value="&quot;Business data specifically prepared and approved for public consumption. Data is not encrypted, and cannot be tracked or revoked.&quot;"/>
    <we:property name="backgroundColor" value="&quot;#FFFFFF&quot;"/>
    <we:property name="initialStateBookmark" value="&quot;H4sIAAAAAAAAA7VUTW/bMAz9K4XOwdDM6xLn5mUZOvQrS4ZchqCgbcZVK0uCLGf1Av/3kbKbpu3QAgPqi6VHinyPIrUTuaysguYSShQT8cWYuxLc3dFQDITusaurs4tkcXZ9mVzMCDbWS6MrMdkJD65Av5JVDYojEPhrPRCg1BwK3m1AVTgQFl1lNCj5BztnMnlXYzsQeG+VccAhlx48ctgtudOecg8/RJQRMi+3uMTMd+gCrXG+3w/jOB/lKY7HH+PPo5MN/Zl81VkDzbf9OWkgNjXag9REgLEoSiEajU/iPB7GGOVp+mnM+EYq37ukzezeOtJN1Wgs12tKKgrjZAZKBH0Oq07OTkyNqsuwmj3Bl6Z2GS5wE0zaS99QpNP59yQvJYloqVJzZ6iOwbDAgg6GO2PLjfk9dUhpczE5bgd7Jkm+BZ0R+pxGUhQOC/D9dvYeHJegsFpxrI7kt1r393f8GufXqncq0YHLbppz3KJ6yXBvf2l6ILYCJ7tmC2r+T2U/LPtY4onwr9zF7HZAJ4BHjwCbexHiRw2OuukfN7kmpJK6UP3UPLbpz65YJVgeyPSWWpu7sX2YFaJzezAAfVGb0Kbv0YPrNnyHXESJ9DjwwtS+spDhHDQGBraLIjH40R2DzllxWDv+n0uqSCd4BapmreEpESEJ1UCmCt84wA+MCLQCu79izDB+6wQAAA==&quot;"/>
    <we:property name="isFiltersActionButtonVisible" value="true"/>
    <we:property name="reportEmbeddedTime" value="&quot;2024-01-26T17:10:52.250Z&quot;"/>
    <we:property name="creatorTenantId" value="&quot;72f988bf-86f1-41af-91ab-2d7cd011db47&quot;"/>
    <we:property name="creatorUserId" value="&quot;10032002F57630A2&quot;"/>
    <we:property name="creatorSessionId" value="&quot;c8410c59-8caa-43e2-9e13-4d23b933a2b0&quot;"/>
  </we:properties>
  <we:bindings/>
  <we:snapshot xmlns:r="http://schemas.openxmlformats.org/officeDocument/2006/relationships" r:embed="rId1"/>
</we:webextension>
</file>

<file path=ppt/webextensions/webextension19.xml><?xml version="1.0" encoding="utf-8"?>
<we:webextension xmlns:we="http://schemas.microsoft.com/office/webextensions/webextension/2010/11" id="{7FD97950-ABB6-4644-8353-D395FC414482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F900A282-E8D0-4913-A939-E66EB7CB2E27&quot;"/>
    <we:property name="embedUrl" value="&quot;/reportEmbed?reportId=ab8c5f8d-8af0-42d8-88d4-90d7b3988256&amp;config=eyJjbHVzdGVyVXJsIjoiaHR0cHM6Ly9ERi1NU0lULVNDVVMtcmVkaXJlY3QuYW5hbHlzaXMud2luZG93cy5uZXQiLCJlbWJlZEZlYXR1cmVzIjp7InVzYWdlTWV0cmljc1ZOZXh0Ijp0cnVlLCJkaXNhYmxlQW5ndWxhckpTQm9vdHN0cmFwUmVwb3J0RW1iZWQiOnRydWV9fQ%3D%3D&amp;disableSensitivityBanner=true&quot;"/>
    <we:property name="bookmark" value="&quot;H4sIAAAAAAAAA9VUwW7bMAz9lUBnY7C9xE5764IOOwRF0Ay9DDnQMu2olSVBkrN6Qf59lOylKVpgwE6dLzYfafHxkdSR1cIZCcMddMiu2RetnzqwT7OMJUy9xoo0LXiV4TxdYNksqqsmyylKGy+0cuz6yDzYFv2DcD3IcCCBP3YJAyk30AarAekwYQat0wqk+IVjMLm87fGUMHw2UlsIR249eAzHHiicbKKSffpMGYF7ccAtcj+i92i09ZPNM+QccJ4XebmAApfpck7/uNEbaf49PiSNxFZaeRCKCASsrhCXWVaWTVEtSijz+ioLeCOkn0Kq4fbZWKqb1BhMkO+mPoDiWLNYnEU31nJkN21rsQU/mbevnCst++4dfKt7y/Eem+hSXvgh5GjaPSjhPCh2IhU3VpPG0XXXdxXamW5mBrWRGP1fezWJlwZzr3+uLJLadQCSM/UVQa22goN8w/6bQAuW74c1HlC+JXr2/2sNFwewteZRp9kLGEKm1CRWr7wdsf+9lrA3s/ydUnaEOKFaOe3My5B+HyvswIR1rB5psMMsnv5sCk3D48X4T0oMcUg/UukXbfxYxM492Z3ic6ky65AuvfChe+8McNyAwqitGbdQYIyjkQNVh17Gbxvea0H3xtjKB5B96GK8IllME7P9BlILDKKiBQAA&quot;"/>
    <we:property name="datasetId" value="&quot;6e2ea678-63f3-4f7b-ac83-d2c28dde59db&quot;"/>
    <we:property name="pageName" value="&quot;ReportSectionc1eccae426275a6e8084&quot;"/>
    <we:property name="reportUrl" value="&quot;/groups/me/reports/ab8c5f8d-8af0-42d8-88d4-90d7b3988256/ReportSectionc1eccae426275a6e8084&quot;"/>
    <we:property name="reportName" value="&quot;Practice Dataset&quot;"/>
    <we:property name="reportState" value="&quot;CONNECTED&quot;"/>
    <we:property name="pageDisplayName" value="&quot;Maps Afghanistan&quot;"/>
    <we:property name="sensitivityLabel" value="&quot;Public&quot;"/>
    <we:property name="sensitivityLabelTooltip" value="&quot;Business data specifically prepared and approved for public consumption. Data is not encrypted, and cannot be tracked or revoked.&quot;"/>
    <we:property name="backgroundColor" value="&quot;#FFFFFF&quot;"/>
    <we:property name="initialStateBookmark" value="&quot;H4sIAAAAAAAAA9VUwW7bMAz9FUNnY6izNs56y4IMA5qmQTL0MgQDLdOOWlkSJDmrF+TfR8lemqEFCuzU+WLzkRYfH0kdWCmckdAtoUF2zT5r/diAfUwyljI1YHd3N7fT9c2P5fR2TrA2Xmjl2PWBebA1+nvhWpDhBAK/b1MGUq6gDlYF0mHKDFqnFUjxC/tgcnnb4jFl+GSkthCO3HjwGI7dUzjZlDv78JEyAvdijxvkvkfXaLT1g80z5BzwcjQe5VcwxsnF5JL+cb030nw7PiSNxGZaeRCKCASsLBAnWZbn1bi4yiEflZ+ygFdC+iGk6OZPxlLdpEZngl7Tcg+KY8licRZdX8uBTevaYg1+MOd/OWdats0r+Ea3luMaq+hSXvgu5KjqHSjhPCh2JBVXVpPG0bVsmwJtoqvEoDYSo/9LqwbxLoK50z9nFkntMgDpifqMoFpbwUG+YP9VoAXLd90C9yhfEj35/7WGswPYQvOoU/IMhpAhNYnVKm977H+vJexNMnqllC0hTqhaDjvzPKTf+gobMGEdiwca7DCLxz+bQtPwcDb+gxJdHNL3VPpZG98XsVNPtsf4nKvMGqRLL3zo1jsDHFegMGpr+i0UGONo5ECVoZfx24b3QtC90bfyHmQbuhivSBaTUHdFIfGNH8LFySKtyO43lR6OpMMFAAA=&quot;"/>
    <we:property name="isFiltersActionButtonVisible" value="true"/>
    <we:property name="reportEmbeddedTime" value="&quot;2024-01-26T17:11:30.522Z&quot;"/>
    <we:property name="creatorTenantId" value="&quot;72f988bf-86f1-41af-91ab-2d7cd011db47&quot;"/>
    <we:property name="creatorUserId" value="&quot;10032002F57630A2&quot;"/>
    <we:property name="creatorSessionId" value="&quot;83e3368a-dfc1-49c0-8cdc-14a953a43a2d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3CE79511-7777-4AAA-B386-2CBD2A17D49D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F900A282-E8D0-4913-A939-E66EB7CB2E27&quot;"/>
    <we:property name="embedUrl" value="&quot;/reportEmbed?reportId=ab8c5f8d-8af0-42d8-88d4-90d7b3988256&amp;config=eyJjbHVzdGVyVXJsIjoiaHR0cHM6Ly9ERi1NU0lULVNDVVMtcmVkaXJlY3QuYW5hbHlzaXMud2luZG93cy5uZXQiLCJlbWJlZEZlYXR1cmVzIjp7InVzYWdlTWV0cmljc1ZOZXh0Ijp0cnVlLCJkaXNhYmxlQW5ndWxhckpTQm9vdHN0cmFwUmVwb3J0RW1iZWQiOnRydWV9fQ%3D%3D&amp;disableSensitivityBanner=true&quot;"/>
    <we:property name="bookmark" value="&quot;H4sIAAAAAAAAA4VQy07DMBD8FeRzhJRXSXqEK6oqinqpetgkm8jUsS17U1Gq/ju7SSXghA+2dzy7M56r6nT0Bi4bGFGt1bNzpxHC6SFVibJ/MSywhzLPIc3qrKz7pilXzHKetLNRra+KIAxIex0nMDKQwcMxUWDMFgapejARE+UxRGfB6C9cyPxEYcJbovDTGxdARu4ICGXsmelcs5X0MWdFaEmfcYctLegbehfoXkOVFdBVCGlepHW/qpuninvi8jrb/J8vorOxF2cJtGUDgjWAOWarCtoqK9Myy4qiETxqO5j7V3563y9e4vP89Q2c9QDkguTVfLCyzLvN6zeiRuQE5eImih5a3ILl+nBVPjiOjTTOPI4JbIfd/R7kfNWEYTGwBzOJ9py3mmWOsn0D+QO/CO8BAAA=&quot;"/>
    <we:property name="datasetId" value="&quot;6e2ea678-63f3-4f7b-ac83-d2c28dde59db&quot;"/>
    <we:property name="pageName" value="&quot;ReportSectiona824ad8ea13419f69b78&quot;"/>
    <we:property name="reportUrl" value="&quot;/groups/me/reports/ab8c5f8d-8af0-42d8-88d4-90d7b3988256/ReportSectiona824ad8ea13419f69b78&quot;"/>
    <we:property name="reportName" value="&quot;Practice Dataset&quot;"/>
    <we:property name="reportState" value="&quot;CONNECTED&quot;"/>
    <we:property name="pageDisplayName" value="&quot;Navigate&quot;"/>
    <we:property name="sensitivityLabel" value="&quot;Public&quot;"/>
    <we:property name="sensitivityLabelTooltip" value="&quot;Business data specifically prepared and approved for public consumption. Data is not encrypted, and cannot be tracked or revoked.&quot;"/>
    <we:property name="backgroundColor" value="&quot;#D3EAFF&quot;"/>
    <we:property name="initialStateBookmark" value="&quot;H4sIAAAAAAAAA4VRTW/CMAz9K1PO1aSWwgo3Nu3E+BBMXBCa3NZUGSGJkhSNIf777LTSuJFDYr/Yfi8vV1FLbxVcFnBCMRGvxhxP4I5PqUiE7rHlcjafrmdfi+n8nWBjgzTai8lVBHANhq30LSieQOBunwhQagUNZwdQHhNh0XmjQclf7IrpKrgWb4nAH6uMAx65CRCQx56pnHLiTp8HxAhVkGfcYBU6dI3WuNDnUGQ51AVCOsjT8WE0Ll8K6vHdbZT5uJ5Jo7A3owNITQIYKwEHmI0KqIpsmA6zLM9Lxr3Ujeqf8t/7ebHsl6WnL+AsGwjGsV/lNzHzvFtc94g4ITnIgWmDt1DhCjTlu6uwzpBtQWKsI5tA11j3sePzQwZ0nYAtqJa5o98ikpAmWSp80MC/IKKsPW9/b5FNNRACAAA=&quot;"/>
    <we:property name="isFiltersActionButtonVisible" value="true"/>
    <we:property name="reportEmbeddedTime" value="&quot;2024-01-26T16:58:55.419Z&quot;"/>
    <we:property name="creatorTenantId" value="&quot;72f988bf-86f1-41af-91ab-2d7cd011db47&quot;"/>
    <we:property name="creatorUserId" value="&quot;10032002F57630A2&quot;"/>
    <we:property name="creatorSessionId" value="&quot;b46b666d-8a7b-484e-a71e-cc77120ef057&quot;"/>
  </we:properties>
  <we:bindings/>
  <we:snapshot xmlns:r="http://schemas.openxmlformats.org/officeDocument/2006/relationships" r:embed="rId1"/>
</we:webextension>
</file>

<file path=ppt/webextensions/webextension20.xml><?xml version="1.0" encoding="utf-8"?>
<we:webextension xmlns:we="http://schemas.microsoft.com/office/webextensions/webextension/2010/11" id="{4000887E-EA04-41D8-A140-C718B850BB44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F900A282-E8D0-4913-A939-E66EB7CB2E27&quot;"/>
    <we:property name="embedUrl" value="&quot;/reportEmbed?reportId=ab8c5f8d-8af0-42d8-88d4-90d7b3988256&amp;config=eyJjbHVzdGVyVXJsIjoiaHR0cHM6Ly9ERi1NU0lULVNDVVMtcmVkaXJlY3QuYW5hbHlzaXMud2luZG93cy5uZXQiLCJlbWJlZEZlYXR1cmVzIjp7InVzYWdlTWV0cmljc1ZOZXh0Ijp0cnVlLCJkaXNhYmxlQW5ndWxhckpTQm9vdHN0cmFwUmVwb3J0RW1iZWQiOnRydWV9fQ%3D%3D&amp;disableSensitivityBanner=true&quot;"/>
    <we:property name="bookmark" value="&quot;H4sIAAAAAAAAA61TTU/DMAz9KyjnCrVrYd1uYxonQBNDu6AdvNYtgSyJknSsTP3vOGlhfBy40EvjF9d+79k9spJbLaC9gx2yKbtS6mUH5uUsYRGT37G8yPLxdlIlk3R7WeV5CqMxZSntuJKWTY/MganRrbltQPiCBD5uIgZCLKH2UQXCYsQ0GqskCP6GfTJdOdNgFzE8aKEM+JIrBw592T2lU0xUkvOUOkLh+B5XWLgevUetjBviHOKLfJLlo6yq4kkVp0kJ9I3tbwPNv/N900BsrqQDLomAx8pLKJMsK9IExzlcJHE6Gnm84sINKdt2cdCGdJMbrfb2zUlFrQwvQLCgz6Dt5RzZXIlmF06Lb/hKNabAe6zClXTctVQpGGJZRzYtjSITT2gAn9Tr3CBFJZvGXfTJYFbuQRaE/mw/q2uDNbghXPw7t6XSjejr+5vrRg4zi3/z3RBiuazFsBOnITz0MshlgeUtaL9022can3e8+9gHavv8ZciD7W0YxX/6vOnC85UD2yEtvj+oxlkNBS5BYuis+wIcQx7ZD7L0esPZ+PcNp93p5a5BNEGp/01YaBO6vQP6ro42pgMAAA==&quot;"/>
    <we:property name="datasetId" value="&quot;6e2ea678-63f3-4f7b-ac83-d2c28dde59db&quot;"/>
    <we:property name="pageName" value="&quot;ReportSection8a05894824ff09f031da&quot;"/>
    <we:property name="reportUrl" value="&quot;/groups/me/reports/ab8c5f8d-8af0-42d8-88d4-90d7b3988256/ReportSection8a05894824ff09f031da&quot;"/>
    <we:property name="reportName" value="&quot;Practice Dataset&quot;"/>
    <we:property name="reportState" value="&quot;CONNECTED&quot;"/>
    <we:property name="pageDisplayName" value="&quot;Maps US&quot;"/>
    <we:property name="sensitivityLabel" value="&quot;Public&quot;"/>
    <we:property name="sensitivityLabelTooltip" value="&quot;Business data specifically prepared and approved for public consumption. Data is not encrypted, and cannot be tracked or revoked.&quot;"/>
    <we:property name="backgroundColor" value="&quot;#FFFFFF&quot;"/>
    <we:property name="initialStateBookmark" value="&quot;H4sIAAAAAAAAA61TwVLjMAz9FUbnzE7SFii9dTvlUgqddocL09lREyXr4toe2ymETv59ZScsLBy4kEusJ1l6epJPUAhnJDa3eCCYwE+tHw9oH88ySED12N3dYjldL37fTpdzhrXxQisHkxN4tBX5e+FqlCEDgw/bBFDKFVbBKlE6SsCQdVqhFC/UBbPL25raBOjZSG0xpNx49BTSHjmcba6d/RhyRcy9ONKGct+hazLa+t4eY3o+vhqNB6OyTK/KdJgVyHdc5400v44PRSOxmVYehWICASsusMhGo3yY0eUYz7N0OBgEvBTS9yG7Zv5sLPfNajQm6DXjLiptRY4SYn+WXNfOCWZa1od4mv+Hb3Rtc1pTGV3KC99wpiiIg5ZlWlnNIr6hEfyjn2aW2CpgkrbJPwbT4ogqZ/Rj+WlVWarQ9+b827mttKlllz94rmvVzyz9zHfLiBOqkv1OvA3hV9cGqyypWKIJS7fb8/iC4u3rPnDZ/bsh97I3cRTfqfO2jd97DnAgXvxw0LV3BnNaoaJY2XQJBMU4lh9VEfqNZxv+N4J3p2v3HmUdOw3PBGIRVkDsJH1xITweiLQiu7/m7x6bxwMAAA==&quot;"/>
    <we:property name="isFiltersActionButtonVisible" value="true"/>
    <we:property name="reportEmbeddedTime" value="&quot;2024-01-26T17:12:08.443Z&quot;"/>
    <we:property name="creatorTenantId" value="&quot;72f988bf-86f1-41af-91ab-2d7cd011db47&quot;"/>
    <we:property name="creatorUserId" value="&quot;10032002F57630A2&quot;"/>
    <we:property name="creatorSessionId" value="&quot;faace8c9-fd28-4e71-bd7f-d92144bc32cf&quot;"/>
  </we:properties>
  <we:bindings/>
  <we:snapshot xmlns:r="http://schemas.openxmlformats.org/officeDocument/2006/relationships" r:embed="rId1"/>
</we:webextension>
</file>

<file path=ppt/webextensions/webextension21.xml><?xml version="1.0" encoding="utf-8"?>
<we:webextension xmlns:we="http://schemas.microsoft.com/office/webextensions/webextension/2010/11" id="{C339C412-9B27-47C0-990B-38B9676902B0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F900A282-E8D0-4913-A939-E66EB7CB2E27&quot;"/>
    <we:property name="embedUrl" value="&quot;/reportEmbed?reportId=ab8c5f8d-8af0-42d8-88d4-90d7b3988256&amp;config=eyJjbHVzdGVyVXJsIjoiaHR0cHM6Ly9ERi1NU0lULVNDVVMtcmVkaXJlY3QuYW5hbHlzaXMud2luZG93cy5uZXQiLCJlbWJlZEZlYXR1cmVzIjp7InVzYWdlTWV0cmljc1ZOZXh0Ijp0cnVlLCJkaXNhYmxlQW5ndWxhckpTQm9vdHN0cmFwUmVwb3J0RW1iZWQiOnRydWV9fQ%3D%3D&amp;disableSensitivityBanner=true&quot;"/>
    <we:property name="bookmark" value="&quot;H4sIAAAAAAAAA+1Y224bNxD9lYBAkZdFsRftzW+y7CBFg0KQAxVFkQcuObtivDdwKcWqoX/PkNyVLd9kuFahOH1bzgzJmTPD4eFeEy66tqTrP2gF5IScNs1lReXlO484pN6V8TzN0ihhWQgRjYPY54yhVdMq0dQdObkmisoC1Fx0S1rqBVH49xeH0LKc0kKPclp24JAWZNfUtBT/gDVGlZJL2DgErtqykVQveaGoAr3sCs1xjK54vwa4I2VKrOACmLLSGbSNVP0486Iki2PPCxjlYRwGXpbinM5qjZv77fWmxrFJUysqanRAy3xIozTPWOzGLnfDhAVgHMxFqXqTbH1+1UqMG9FYtxq+MV/RmgEnJjgJnY3lmoyLQkJBVT8831FOmnJZPSC/aJaSwQxyo6qVUGvc4+P0tzGvBIa3QQynskGEjeIzSElx86kUDIzyw7LucfP0cNF8m0hAoDk5cTfOcXh9AZU4A0XZ4tmef0FJJ+qi7CvqJoWfbUAFXRagyzX7ionXucIZjeQgT9cmXWdCDhXlO3f8P4JUYYQoilkOYeSm3shz3TAfMRqkeytwgiAVDS6LsNxN5ys5P4MCJ5om8oLcdCWGLHeSQyrAXqI/OFXURNPa7QRYfcONGkyw1+STQADs2nNaLvWy709pJ9h79GiAz3YO9PvrrXZgzDuzxSHQwI1R63JI3CT2w1EQugl1Iefu/63jAK2DltDN9Vp3fXaP1+cDtLtqWSoxwzlU8mPuek/myx7aIMm9NI3ykKeMB0GQjoLkxzg6nl/9MlnQuniNjLIjz+Rzgu4TGlGIMkCihV0wxUbo56OXJ/SjwL4v2WL9CVZQ3g9jq7+vGryfUyks5TQhvwyKnkFv1yI76JxpLqvNbrljhO9uBFrdB0H+Aipf/SotoLZ35L3b1EK/+zUfaDeW0wfZVGZaH+UCd3gAB4dYN9BRh/y5AAn9tVpzMRTfuObmvoZc2eqrWoSsG2pxGP0utJ3vbA3/8zwPRhjsAfM7E8VCPUJgfNf1zgx9uWX3NGCjnx2w1AJme81G1+EjBLLGKwcvW3xlSrWHSG7z4Ayzzm0RPz0n7ec8i6qC+gZQ3yarjzR3725zf9MNUCdwH2t/0wDY50NIE+BhEAH1uc8g8Ufhv/jz8KYBO1KSfxBOqGhWwvnVM2nhz9Y5tDAJI39EIYky14VRFsVpeBQ/TLZBHWWxjlcIbAE/1tP/tZ/Ql63YPVgby8QeYtbNUnUtHu8preEBroFg0JrDPs5gfo+TG/LyHU+acUueFwAA&quot;"/>
    <we:property name="datasetId" value="&quot;6e2ea678-63f3-4f7b-ac83-d2c28dde59db&quot;"/>
    <we:property name="pageName" value="&quot;ReportSectionb168b77113cad57531b9&quot;"/>
    <we:property name="reportUrl" value="&quot;/groups/me/reports/ab8c5f8d-8af0-42d8-88d4-90d7b3988256/ReportSectionb168b77113cad57531b9&quot;"/>
    <we:property name="reportName" value="&quot;Practice Dataset&quot;"/>
    <we:property name="reportState" value="&quot;CONNECTED&quot;"/>
    <we:property name="pageDisplayName" value="&quot;Dashboard2&quot;"/>
    <we:property name="sensitivityLabel" value="&quot;Public&quot;"/>
    <we:property name="sensitivityLabelTooltip" value="&quot;Business data specifically prepared and approved for public consumption. Data is not encrypted, and cannot be tracked or revoked.&quot;"/>
    <we:property name="backgroundColor" value="&quot;#FFFFFF&quot;"/>
    <we:property name="initialStateBookmark" value="&quot;H4sIAAAAAAAAA+1Y227bOBD9lYLAoi/CQndLeXMcFy3Si+EULopFsaDEkcxGN1C0G2/gf98hKTlxbg6y8cJN+ybODMmZM8PhoS4J421T0NVHWgI5Isd1fV5Scf7KIRapOtmnT6cfhtPTvz8OP4xRXDeS11VLji6JpCIHOePtghZqBRT+9c0itCgmNFejjBYtWKQB0dYVLfg/YIxRJcUC1haBi6aoBVVLnkkqQS27RHMc497Onx7uSFPJl3AGqTTSKTS1kN04ccIoGQwcx0spCwaB5yQxzmmNVru5215tqh0b1ZWkvEIHlMyFOIyzJB3YA5vZQZR6oB3MeCE7k2Q1vmgExo1orBqF15AtaZUCIzo4Aa2J5ZIM81xATmU3HG8pR3WxKO+Qn9ULkcIUMq2qJJcr3OPt5N2QlRzDWyOGE1EjwlrxGYSguPlE8BS08s2i6nBz1HBe/xgJQKAZObLX1mF4fQYlPwFJ0/mjPf+GkpZXedFV1FUKP5uAcrrIQZVr8h0Tr3KFM2rBQByvdLpOuOgryrVu+H8AqcIIUTRIMwhCO3Z8x7aDzE+pF++swBGClNe4LMJyM53P5PwUcpyou8YTctMWGLLYSg4pAXuJ+mBUUh1NY7bjYPQ102rQwV6S9xwBMGvPaLFQy74+pi1PX6NHPXymc6Df36+1A23e6i32gQZujFqbQWRHAzfwvcCOqA0Zs3+3jj20DlpAO1Nr3fTZPlyf99DuykUh+RTnUMEOues9mC9zaL0oc+I4zAIWp8zzvNj3op/j6Dhu+cdoTqv8OTKaHngmHxN0l9CQQpgAEi3sgjE2Qjfzn57Qtxz7vkjnq/ewhOJ2GBv9bVXv/YwKbiinDvlpUHSUebMW2ULnRHFZZXbNHS18dSVQ6i4I8hWoeParNIfK3JG3blMD/fbXrKfdWE5vRF3qaV2Uc9zhDhwsYtxARy3yZQ4Cumu1YrwvvmHF9H0NmTTVVzYIWdvXYj865crOtTaG/3ueeyMMdo/5nfJ8Lu8hMK5tOyeavlyzexgw/1cHLDaAmV6zVnV4D4Gs8MrByxZfmULuIJKbPFj9rLEp4ofnxN2cR1FVkD8Aqutk9Z7m7txs7i+6AaoE7mLtLxoA83wIaAQs8EKgLnNTiFw/+A9/Hl40YAdK8vfCCSVNChhfPJIW/mqdQwmjIHR9ClGY2Db4STiIg4P4YbIJ6iCLdbhEYHP4uZ7+z/2EPm/49sFaGyZ2F7OuF7Jt8HhPaAV3cA0Eg1YMdnEG/XvccAb0hOPZ3jFB/TQnV2TnX1hXJ3a/FwAA&quot;"/>
    <we:property name="isFiltersActionButtonVisible" value="true"/>
    <we:property name="reportEmbeddedTime" value="&quot;2024-01-26T17:14:30.509Z&quot;"/>
    <we:property name="creatorTenantId" value="&quot;72f988bf-86f1-41af-91ab-2d7cd011db47&quot;"/>
    <we:property name="creatorUserId" value="&quot;10032002F57630A2&quot;"/>
    <we:property name="creatorSessionId" value="&quot;134a36d0-da1b-4d5c-bb72-c7df8ac4777c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4DFBE7EF-E732-41BD-9248-43BC5F9F38F4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F900A282-E8D0-4913-A939-E66EB7CB2E27&quot;"/>
    <we:property name="embedUrl" value="&quot;/reportEmbed?reportId=ab8c5f8d-8af0-42d8-88d4-90d7b3988256&amp;config=eyJjbHVzdGVyVXJsIjoiaHR0cHM6Ly9ERi1NU0lULVNDVVMtcmVkaXJlY3QuYW5hbHlzaXMud2luZG93cy5uZXQiLCJlbWJlZEZlYXR1cmVzIjp7InVzYWdlTWV0cmljc1ZOZXh0Ijp0cnVlLCJkaXNhYmxlQW5ndWxhckpTQm9vdHN0cmFwUmVwb3J0RW1iZWQiOnRydWV9fQ%3D%3D&amp;disableSensitivityBanner=true&quot;"/>
    <we:property name="bookmark" value="&quot;H4sIAAAAAAAAA+1W30/bMBD+V5Cfqyptadry1hUmJrGpa1GlaeLhSK7B4NqZ7RQyxP/OnZ0WKhib0HhB9KXx3eXuu8/3I7cil65UUH+DFYoD8cmYqxXYq72OaAm9K+sP0t5+d5QMkn6adLrLfjJMyMqUXhrtxMGt8GAL9AvpKlDskIQ/z1oClJpCwaclKIctUaJ1RoOSvzEak8rbCu9aAm9KZSywy7kHj+x2TeZ0Jiiddo8iQublGueY+SidYWmsb877mPbzbjrMu0nW7XcRBqMRveOiNsD8uz0HDcAmRnuQmgCwLIW00xkOcuyl+8MR2feGAeBSKt+YnNdHN6WlvImNumT6xvkadIa5CMlZdDGXWzEuCosF+OZ4tKOcGFWtnpHPTWUznOEyqLSXvqYYx9Mv43wlKb074nBqDTEcFHNQ6BbsC4Pqc6Ub1hI+XpjriUWiOWdBa4t5QqLCWJmBegL7PyGbYUEvhrJ7Cckf2TuWaMFmF/UJrlE9hbPVP1VtUCzAylhpAfrrUmoaZ+tL7GR5yCXMZo/gBOHeg4DVTRLiB4J9kY+XbuZ9UvK9Akvd9cHKDitfaTBdfHTOAyGHUD9DxxlJnNSFahbNw2Q/jSyVcm38KZwr5FV2fklLgef43WbLEKLLR6sjDj8X5vtbDELaljNzHf2/z3tqJtxZ3PWg3WbTx6StUeEp0kB0KH4v6n5VaGvCGvRbjG0O1t6ia+/Gbod45Ec6ui8FpePC4I8NFk2l1pszt86rImwG1JsGif3+piG4g/4pABlZYzyXjMwxFM0CVMX3piul+HL597ifxArp05AfTOVdCRlOQWO41TLWksRgF2oi51Dh2fL/iSR6Y++GOFRF4UNShDAh2D3QIkZPyAoAAA==&quot;"/>
    <we:property name="datasetId" value="&quot;6e2ea678-63f3-4f7b-ac83-d2c28dde59db&quot;"/>
    <we:property name="pageName" value="&quot;ReportSection4e65d268d20c252ea799&quot;"/>
    <we:property name="reportUrl" value="&quot;/groups/me/reports/ab8c5f8d-8af0-42d8-88d4-90d7b3988256/ReportSection4e65d268d20c252ea799&quot;"/>
    <we:property name="reportName" value="&quot;Practice Dataset&quot;"/>
    <we:property name="reportState" value="&quot;CONNECTED&quot;"/>
    <we:property name="pageDisplayName" value="&quot;Matrix&quot;"/>
    <we:property name="sensitivityLabel" value="&quot;Public&quot;"/>
    <we:property name="sensitivityLabelTooltip" value="&quot;Business data specifically prepared and approved for public consumption. Data is not encrypted, and cannot be tracked or revoked.&quot;"/>
    <we:property name="backgroundColor" value="&quot;#BAF2FA&quot;"/>
    <we:property name="initialStateBookmark" value="&quot;H4sIAAAAAAAAA+1W308iMRD+V0yfCRFURN845OJFUQ4MyeVCLuPuuFRLu9d20T3j/34z7YIQPO5izhcjL2xnpp1vvs6PPopUulxBeQEzFMfikzF3M7B3Ow1RE7qSXV6e9TvDsx8XnX6PxCb30mgnjh+FB5uhH0tXgOITSPh9UhOg1AAyXt2AclgTOVpnNCj5C6Mxqbwt8Kkm8CFXxgIfOfLgkY+dkzmtyXejvkceIfFyjiNMfJQOMTfWV+t9bB2kzVY7be4mzYMmwuHREe1xURtg/t2enQZgXaM9SE0AWNaCVqPRPkxxr7XfPiL7vXYAeCOVr0yuy95DbiluYqPMma9OOgedYCpCcBZdjOVRdLLMYga+WvbWlF2jitkL8pEpbIJDvAkq7aUvycfp4EsnnUkK74k4HFhDDAfFCBS6MZ+FQfW50BVru7ycmvuuRaI5ZUFtiblLosxYmYDagP2fkA0xo40hz7Yh+SN7pxIt2GRanuMc1SacpX5TtUAxBitjpgXorwupqpTlWWItyhNOYTZbgROEO88CVldBiG8Idisf227mfVLytQBL1fXByhorfWpM04/KeSbkBMoX6JiQxEmdqWrQPHf2q8hSLufGX8G1Qh5l17c0FLiPPy2mDCG6XRkdsfm50N/fohHStBya+3j++7ynqsNN4qwH7RaTPgZtjQpfkQaiQ/G+qPtZoC0Ja9AvMdbZWX2Jrr7uux780TnS0X0pyB0nBj82WDSQWi/WXDqv8rBoUG/qJNb7m7rgCvonB2RkjfGcMjLFkDRjUAXfmy6U4svl32o9iRnS05A/TOFdDgkOQGO41TzmksRgF3IiZVfh2/L/uSR6Y+0GP5RF4SEpghMqZ8nlu30DAxcBVgD3GyecTHnpCgAA&quot;"/>
    <we:property name="isFiltersActionButtonVisible" value="true"/>
    <we:property name="reportEmbeddedTime" value="&quot;2024-01-26T17:00:34.911Z&quot;"/>
    <we:property name="creatorTenantId" value="&quot;72f988bf-86f1-41af-91ab-2d7cd011db47&quot;"/>
    <we:property name="creatorUserId" value="&quot;10032002F57630A2&quot;"/>
    <we:property name="creatorSessionId" value="&quot;5f2b74e3-4bf5-4ebb-94e9-2b200d73f365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C1FDE975-3F3B-4732-A26B-C48E2037C8FA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F900A282-E8D0-4913-A939-E66EB7CB2E27&quot;"/>
    <we:property name="embedUrl" value="&quot;/reportEmbed?reportId=ab8c5f8d-8af0-42d8-88d4-90d7b3988256&amp;config=eyJjbHVzdGVyVXJsIjoiaHR0cHM6Ly9ERi1NU0lULVNDVVMtcmVkaXJlY3QuYW5hbHlzaXMud2luZG93cy5uZXQiLCJlbWJlZEZlYXR1cmVzIjp7InVzYWdlTWV0cmljc1ZOZXh0Ijp0cnVlLCJkaXNhYmxlQW5ndWxhckpTQm9vdHN0cmFwUmVwb3J0RW1iZWQiOnRydWV9fQ%3D%3D&amp;disableSensitivityBanner=true&quot;"/>
    <we:property name="bookmark" value="&quot;H4sIAAAAAAAAA+1WTW/bMAz9K4XOQWEnbZz0lrkdOqAbsmQIUAw50BbjqJUlQ5azekH++yjZ+UK6DCh2KuqLrUdafHymSK8ZF2Uhof4GObIb9knr5xzM80XIOkwdY3gdhMiTsH8dYHfIoX8VBuSlCyu0KtnNmlkwGdqZKCuQbkMCf847DKQcQ+ZWC5AldliBptQKpPiNjTOZrKlw02H4UkhtwG05tWDRbbsid1oTlfCyRxEhtWKFU0xtg06w0Ma2a54kwTDCKAp4shhEg2gYcXqnbKye5r/9XVBPLNbKglBEwGFJ1Bv0wm4/7Q27gzDo4vCq5/CFkHbrUt+9FIbyJjXqwsk34itQKToSlJzBssllzUZZZjAD2y7vjoyxllX+Cj7VlUlxggtvUlbYmmLcj7+MeC4ovQ1pODaaFPaGKUgsZ24v9KbPlWpVC9xyqX/FBklm7oDOjnNMUKaNSEGe0P5PzCaY0Yu+7M4x+at69wINmHRZP+AK5Smdnf3UtGUxAyOaSvPU35ZSe3B2e7GjLG9dCTu3AzoevNgDztwmwR4RzFk9zn2Z9ynJ9woMna4PVY5U+UqNaflxcvaC3EL9ihxzQkqhMtkOmn1n/9GolPpuFi+pxtwsS55oKrhGvtmOGaL0dDA72kqrfYd/n0q2PWi+8dehKCxHGvDuQVe2LCDFMSj0UhRNPIHejwoOFEfePht3fxB0ipsvMANZOcL+d4D5MD7aH/SCnruOCAAA&quot;"/>
    <we:property name="datasetId" value="&quot;6e2ea678-63f3-4f7b-ac83-d2c28dde59db&quot;"/>
    <we:property name="pageName" value="&quot;ReportSectiondbb097e770dbf878797d&quot;"/>
    <we:property name="reportUrl" value="&quot;/groups/me/reports/ab8c5f8d-8af0-42d8-88d4-90d7b3988256/ReportSectiondbb097e770dbf878797d&quot;"/>
    <we:property name="reportName" value="&quot;Practice Dataset&quot;"/>
    <we:property name="reportState" value="&quot;CONNECTED&quot;"/>
    <we:property name="pageDisplayName" value="&quot;Bar Chart&quot;"/>
    <we:property name="sensitivityLabel" value="&quot;Public&quot;"/>
    <we:property name="sensitivityLabelTooltip" value="&quot;Business data specifically prepared and approved for public consumption. Data is not encrypted, and cannot be tracked or revoked.&quot;"/>
    <we:property name="backgroundColor" value="&quot;#E6E9F5&quot;"/>
    <we:property name="initialStateBookmark" value="&quot;H4sIAAAAAAAAA+1W32/aMBD+Vyo/ownItEDfGGXq1NIymJCmCU2X5AhujR05DmuG+N9754RfoqPStKeqvBB/d/Z99+V8l7VIZJ4pKO9gieJSfDbmcQn28aIlGkLX2P39zbA3vvl11xsOCDaZk0bn4nItHNgU3VTmBSg+gcCfs4YApUaQ8moOKseGyNDmRoOSf7ByJpOzBW4aAp8yZSzwkRMHDvnYFbnTmmK3PgQUEWInVzjB2FXoGDNjXb1OoqjZDTEMm0k074SdsBsmtCevrJ7m6/4c1BPrG+1AaiLAWBQGnaDV/hQH3Xan1Wxj92PA+Fwqt3UpB0+ZpbxJjTJjvXrJCnSMTIKSs5hXuaxFL00tpuDq5eDI2DeqWL6AT0xhYxzj3Ju0k66kGNejr71kKSm9DWk4soYU9oYJKMynfBZ605dC16o1ebkwv/sWSeaEgcaOc5+g1FgZgzqh/Z+YjTGljb7OzjH5q3rXEi3YeFHe4grVKZ2d/dS0ZTEFK6tK89T/LaX6puzOEkdZXnEJs9sBHQ9e7AE210mIHwj2rB7n3szblORbAZZu17sqR6oMqTEt3m/OXpArKF+QY0ZILnWq6kGz7+zfK5Vi3836C6oxnmXRA00FbuSb7ZghSg8Hs6OutNJ3+LepZN2DZhv/OxRFLJEGPD+YwuUZxDgCjV6KrIon0ftRwYFOMKmfLf/fSrrF1RuYgiqYsP8cED4IvRQZKXxlA38kCE/Ls3sGaLOgHq8IAAA=&quot;"/>
    <we:property name="isFiltersActionButtonVisible" value="true"/>
    <we:property name="reportEmbeddedTime" value="&quot;2024-01-26T17:01:19.398Z&quot;"/>
    <we:property name="creatorTenantId" value="&quot;72f988bf-86f1-41af-91ab-2d7cd011db47&quot;"/>
    <we:property name="creatorUserId" value="&quot;10032002F57630A2&quot;"/>
    <we:property name="creatorSessionId" value="&quot;ba8686b3-9a84-43f7-aa00-04ebe2abfe26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C265AE8F-7510-4BD0-A4BF-100A3A1CCECF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F900A282-E8D0-4913-A939-E66EB7CB2E27&quot;"/>
    <we:property name="embedUrl" value="&quot;/reportEmbed?reportId=ab8c5f8d-8af0-42d8-88d4-90d7b3988256&amp;config=eyJjbHVzdGVyVXJsIjoiaHR0cHM6Ly9ERi1NU0lULVNDVVMtcmVkaXJlY3QuYW5hbHlzaXMud2luZG93cy5uZXQiLCJlbWJlZEZlYXR1cmVzIjp7InVzYWdlTWV0cmljc1ZOZXh0Ijp0cnVlLCJkaXNhYmxlQW5ndWxhckpTQm9vdHN0cmFwUmVwb3J0RW1iZWQiOnRydWV9fQ%3D%3D&amp;disableSensitivityBanner=true&quot;"/>
    <we:property name="bookmark" value="&quot;H4sIAAAAAAAAA+1XXW/aMBT9K5Wf0ZSUhq83Rjt1UjcxmJCqiYcb+ya4mDhyHNYM8d937aSFCrRN1V625inx8fX9OLbvkXdMyCJXUH2GDbIRe6/1egNmfRGyDsteYr1QRGIAnEdJHA5E1EeIyUrnVuqsYKMds2BStAtZlKCcQwK/LTsMlJpC6kYJqAI7LEdT6AyU/IG1MU1ZU+K+w/AxV9qAczm3YNG53ZI5jSmV8F2XIgK3cotz5LZGZ5hrY5vxMOkPIAziyzAOut34SvBhRGuKetan+Xt7F9QnNtGZBZlRAg7jw2HSu8J4iLzXw/5lFEfc4YlUtjGJq5vH3FDdxEaVO/rGYgsZR8F8cQaLupYdu5VowPBVdYdbVA65OT9/OjU1mji01QKMrLnSpeF4aljjM0z8VGalJW/sdvpxLDaS2NgT5c3WP/uiRJ/8E3ztNsGZHaXjwYsD4KabItg9gvHASn+fGCRDwUbBvvPMx4SgVBvJQb0RSr6UYOh8tKy8YOUTXa3VLzl5YzfnGqrX0TFOU4NpncFJHROtys0Z/E/qOypmDgqLhfNV1/ShzJr2G7z2WP+lzGaY0kK/FaeZLAkpZJaqRmgOnf1rnWBhga9RjGnJZEXX1Ala/EDS4Lr5/klrKNzDkYA0VVW+zf+fh7Fp48u9A/sJaT5AgD0RCx7wXl+Ere61utfqXqt7re79k7qn6FHTCt55wfOadyCFbZCete5Hl7bIgeMUMvRU5HU8id6Othky4TbA/xv3vZPUAWv+F6BKl7B/BDMfxkf7CQzBDzSEDwAA&quot;"/>
    <we:property name="datasetId" value="&quot;6e2ea678-63f3-4f7b-ac83-d2c28dde59db&quot;"/>
    <we:property name="pageName" value="&quot;ReportSection9f78a10b21b033b4dc95&quot;"/>
    <we:property name="reportUrl" value="&quot;/groups/me/reports/ab8c5f8d-8af0-42d8-88d4-90d7b3988256/ReportSection9f78a10b21b033b4dc95&quot;"/>
    <we:property name="reportName" value="&quot;Practice Dataset&quot;"/>
    <we:property name="reportState" value="&quot;CONNECTED&quot;"/>
    <we:property name="pageDisplayName" value="&quot;Line or Area&quot;"/>
    <we:property name="sensitivityLabel" value="&quot;Public&quot;"/>
    <we:property name="sensitivityLabelTooltip" value="&quot;Business data specifically prepared and approved for public consumption. Data is not encrypted, and cannot be tracked or revoked.&quot;"/>
    <we:property name="backgroundColor" value="&quot;#FFFFFF&quot;"/>
    <we:property name="initialStateBookmark" value="&quot;H4sIAAAAAAAAA+1XUW/aMBD+K5Wf0RRKCYO3jDJ1amkZTEjThKaLcwkuJo4chzVD/PeenbQwgdap2svWPCX+7ny++872J29ZJPJMQnkLa2QD9kGp1Rr06qzNWiytsbu763Ewvf5+G4xHBKvMCJXmbLBlBnSCZi7yAqSNQOC3RYuBlBNI7CgGmWOLZahzlYIUP7FyJpPRBe5aDB8yqTTYkDMDBm3YDbnTmNZuv+vQisCN2OAMuanQKWZKm3rcj3vvoe2F5+3Q63TCi4j3uzQnr6wuzZf97aIusaFKDYiUErAY7/dj/wLDPnLfx955N+xyi8dCmtolLEcPmaa6iY0ys3wF0QZSjhFzxWnMq1q27EqgBs2X5Q1uUFpkdNp+bJpoRRyacg5aVFypQnM8dqzwKcbOlBphKBq7mnwKorUgNnZEed3r51iU6FN8gi9tE6zbQToOPNsD1lwXwb4iaAcs1Y+hRnKM2MDbtZ75GBKUKC04yDdCyecCNO2PhpVfWBnT0Vr+lpM3dnIuoXwdHUGSaEyqDI7qGCpZrE/gf1LfQTEzkJjPbayqpo9FWl+/3mu39V/KbIoJTXStOM5kQUgu0kTWQrO/2b9UCeYG+AqjgKYMl3RMraCF9yQN9jbfPWkNLXd/ICB1VaW75v/PzVhf44udBXsx78YAHvpRGHGP+72o3eheo3uN7jW61+jeP6l7kh41jeCdFjyneXtS2BrpWWt/VGHyDDhOIEVHRVatJ9D5UZshjWwD3L+23xtBN2DF/xxkYRN2j2DmFqGWiFDiCxPs05i5tFx2j3xNDGulDwAA&quot;"/>
    <we:property name="isFiltersActionButtonVisible" value="true"/>
    <we:property name="reportEmbeddedTime" value="&quot;2024-01-26T17:01:57.674Z&quot;"/>
    <we:property name="creatorTenantId" value="&quot;72f988bf-86f1-41af-91ab-2d7cd011db47&quot;"/>
    <we:property name="creatorUserId" value="&quot;10032002F57630A2&quot;"/>
    <we:property name="creatorSessionId" value="&quot;2e9726d5-a0a6-4c41-a63d-048e8fd638da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D8C6605A-1643-4134-A7C2-0023EE3B7F96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F900A282-E8D0-4913-A939-E66EB7CB2E27&quot;"/>
    <we:property name="embedUrl" value="&quot;/reportEmbed?reportId=ab8c5f8d-8af0-42d8-88d4-90d7b3988256&amp;config=eyJjbHVzdGVyVXJsIjoiaHR0cHM6Ly9ERi1NU0lULVNDVVMtcmVkaXJlY3QuYW5hbHlzaXMud2luZG93cy5uZXQiLCJlbWJlZEZlYXR1cmVzIjp7InVzYWdlTWV0cmljc1ZOZXh0Ijp0cnVlLCJkaXNhYmxlQW5ndWxhckpTQm9vdHN0cmFwUmVwb3J0RW1iZWQiOnRydWV9fQ%3D%3D&amp;disableSensitivityBanner=true&quot;"/>
    <we:property name="bookmark" value="&quot;H4sIAAAAAAAAA+1WUWvbMBD+K0WwtzDipEuyvGVOSwfdyJIRGCMPF+nsqJUlI8tZvZD/3pPktikp3Sh7GOuMwdZ357vvvrN83jEhq1JB8xkKZGP2wZjrAuz1ScI6TD/GRhyGA56hGGZdOk/7p2JAXqZ00uiKjXfMgc3RLWVVg/IBCfy+6jBQaga5X2WgKuywEm1lNCj5E6MzmZytcd9heFMqY8GHXDhw6MNuyZ3WRCV526eMwJ3c4gK5i+gcS2Ndux6thwnvgRBwOsDRaABJgvRMFa2B5q/9fdJALDXagdREwGP9pJe950PoJpD0Rlm3/44PPJ5J5VqXdXN2U1qqm9RoSi/fRGxBcxQsFGexirXs2IVEC5ZvmkvcovLI2dP2Y9PMGtLQNUuwMmplasvx2DHic8yCSTvpKBq7mH2ciEKSGnuSvG39fSwiehef4Klvgnc7oBPAkwfAm9si2DcEG4CN+ZFaJEfBxt19516PlKDcWMlBvRJJvtRg6f34r8ojVT7R1to8q8kr2zlTaF4mxyTPLeaRwVEdqVF18QT+O/UdFHOuwCW94k26AZ3Hss5r3X6Bk7+W9gILOUUHfIPiZfSf25h/iOQcc3owvEzHTFaEVFLnqh2VD7PpaySoaDylqq7oC4MiMkpNsTZUqnV+Pq+vaNL54bS/G52U++pgHrYlNmFq/Zt7q51Kq304DkVhBdJPi78xtatK4DgDjUGKMuaTGPyo9aCFb0q4t/56KUn12JMlqNoTDr84LKQJ2W4BBsaRoGIJAAA=&quot;"/>
    <we:property name="datasetId" value="&quot;6e2ea678-63f3-4f7b-ac83-d2c28dde59db&quot;"/>
    <we:property name="pageName" value="&quot;ReportSection8b71c2adda46e886a11e&quot;"/>
    <we:property name="reportUrl" value="&quot;/groups/me/reports/ab8c5f8d-8af0-42d8-88d4-90d7b3988256/ReportSection8b71c2adda46e886a11e&quot;"/>
    <we:property name="reportName" value="&quot;Practice Dataset&quot;"/>
    <we:property name="reportState" value="&quot;CONNECTED&quot;"/>
    <we:property name="pageDisplayName" value="&quot;Line &amp; Clustered Column Chart&quot;"/>
    <we:property name="sensitivityLabel" value="&quot;Public&quot;"/>
    <we:property name="sensitivityLabelTooltip" value="&quot;Business data specifically prepared and approved for public consumption. Data is not encrypted, and cannot be tracked or revoked.&quot;"/>
    <we:property name="backgroundColor" value="&quot;#FFFFFF&quot;"/>
    <we:property name="initialStateBookmark" value="&quot;H4sIAAAAAAAAA+1WUW/aMBD+K5WlvaGJwEYZb1mg6tTSMpiQpglNh3MEt44dOQ5rivjvO9tpy0TVTtUepnW8EH93vvvuuzjnLUtFWUioLyBHNmAftb7OwVwfRazFVINdXp6N4+nZ94t4PCJYF1ZoVbLBllkwGdq5KCuQLgKB3xYtBlJOIHOrFcgSW6xAU2oFUtxicCaTNRXuWgxvCqkNuJAzCxZd2A2505pyR2+7lBG4FRucIbcBnWKhjW3W/eVxxDuQpvCuh/1+D6IIaU8ZrJ7m8/4uqSeWaGVBKCLgsG7UWX3gx9COIOr0V+3ue95z+EpI27gs69FNYahuUqMunF5xugHFMWW+OINlqGXLTgUaMHxdn+MGpUNGj9sPTROjSUNbz8GIoJWuDMdDx4BPceVNygpL0djp5FOc5oLU2JHkTa/vYxHRu/gED10TnNseHQ8ePQDO3BTBviIYD6z1j8QgOaZs0N617vVICMq0ERzkK5HkcwWG3o//qvyiypiO1vpJTV7ZyRlC/TI54iwzmAUGB3UkWlb5I/jv1LdXzIkEG3XyN8kaVBbKOqlU8wWO/lraM8zFEC3wNaYvo//UwfxDJKeY0Ub/Mh0yWRBSCpXJZlQ+zKYvgaCk8ZTIqqQvDKaBUaLzpaZSjXXzeXlFk84Np93d6KTcV3vzsCmx9lPr3zxbzVRa7PxvXxSWI11a3IOubFkAxwko9FIUIZ9A70etB5W6pvhn4/7PBakeejIHWTnC/orDfBJqk1hKfGaDu/gwT8uz+wlE3LnPgwkAAA==&quot;"/>
    <we:property name="isFiltersActionButtonVisible" value="true"/>
    <we:property name="reportEmbeddedTime" value="&quot;2024-01-26T17:02:31.923Z&quot;"/>
    <we:property name="creatorTenantId" value="&quot;72f988bf-86f1-41af-91ab-2d7cd011db47&quot;"/>
    <we:property name="creatorUserId" value="&quot;10032002F57630A2&quot;"/>
    <we:property name="creatorSessionId" value="&quot;d3b6ad4e-552b-4686-a074-23bb911ddc88&quot;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4A0B91B9-02BB-4A15-9F7D-CFD64FC552D2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F900A282-E8D0-4913-A939-E66EB7CB2E27&quot;"/>
    <we:property name="reportUrl" value="&quot;/groups/me/reports/ab8c5f8d-8af0-42d8-88d4-90d7b3988256/ReportSection308531244c63c7f91776?bookmarkGuid=5c13582a-e8f4-4eba-8eb6-f15bd6e880a7&amp;bookmarkUsage=1&amp;ctid=72f988bf-86f1-41af-91ab-2d7cd011db47&amp;fromEntryPoint=export&quot;"/>
    <we:property name="reportName" value="&quot;Practice Dataset&quot;"/>
    <we:property name="reportState" value="&quot;CONNECTED&quot;"/>
    <we:property name="embedUrl" value="&quot;/reportEmbed?reportId=ab8c5f8d-8af0-42d8-88d4-90d7b3988256&amp;config=eyJjbHVzdGVyVXJsIjoiaHR0cHM6Ly9ERi1NU0lULVNDVVMtcmVkaXJlY3QuYW5hbHlzaXMud2luZG93cy5uZXQiLCJlbWJlZEZlYXR1cmVzIjp7InVzYWdlTWV0cmljc1ZOZXh0Ijp0cnVlLCJkaXNhYmxlQW5ndWxhckpTQm9vdHN0cmFwUmVwb3J0RW1iZWQiOnRydWV9fQ%3D%3D&amp;disableSensitivityBanner=true&quot;"/>
    <we:property name="pageName" value="&quot;ReportSection308531244c63c7f91776&quot;"/>
    <we:property name="pageDisplayName" value="&quot;Line &amp; Stacked Column Chart&quot;"/>
    <we:property name="datasetId" value="&quot;6e2ea678-63f3-4f7b-ac83-d2c28dde59db&quot;"/>
    <we:property name="sensitivityLabel" value="&quot;Public&quot;"/>
    <we:property name="sensitivityLabelTooltip" value="&quot;Business data specifically prepared and approved for public consumption. Data is not encrypted, and cannot be tracked or revoked.&quot;"/>
    <we:property name="backgroundColor" value="&quot;#FFFFFF&quot;"/>
    <we:property name="bookmark" value="&quot;H4sIAAAAAAAAA+1WUW+bMBD+K5WlvUVTgCakectIq07qpqyZIk1THi5wEDfGRsZkZVH+e882bVOlarc9Tet4AX93nL/7bPOxYxmvKwHtZyiRjdkHpTYl6M1JwHpMPsXybIUR9AdxkMHZaBD3RyFQlqoMV7Jm4x0zoAs0C143IGxBAr8vewyEmEFhRzmIGnusQl0rCYL/RJ9MIaMb3PcY3lZCabAl5wYM2rJbSqcxUQneRzQjpIZvcY6p8eg1Vkqbbhz1R4MoCE9P02GUxvlZEMdDeqf2UUfz9Xw7qSOWKGmASyJgsSgPojgKg3CYjfIwjOjucnMuTJeyas9vK019kxptZeWbZFuQKWbMNaex9r3s2CVHDTpdt1e4RWGR8+fjx6GZVqShaReguddKNTrF40SPX2PuQtJwQ9XY5ezjJCs5qbEnybulf6hFRO/rEzy1i2DTDug48OQRsOGuCfYNQTtgrX4kGikxY+P+vvegR0JQoTRPQbwRSb40oGl//FfliSqf6GitX9TkjZ2cKbR/JsekKDQWnsFRH4kSTfkM/iv9HTRzIcAEYfkuWYMsfFsXjey+wMFfS3uOJZ+igXSN2e/QXxJSc1mIzqAeHeGr70qQKZBBpRvMPNVElStF5bWxnri6IXexhrC/tysidXPgQd15b51T/Jv7uXOC5d5dh6KwEulHwT6oxtQVpDgDiU6Kys/H0eXRhgGZ2SVxz9rerzh9S/2KLEA0lrD7rWBuGjfbHVzY5gnWCAAA&quot;"/>
    <we:property name="initialStateBookmark" value="&quot;H4sIAAAAAAAAA+1WUW/aMBD+K5WlvaGpSTroeKOBqlNLy2BCmio0HckluDh25DisGeK/72ynLRPVuu1pWpeXxN9dzt99jvN5y1JelQKaayiQ9dmZUusC9PooYB0mW+zm5nI8mF5+uR6MRwSr0nAlK9bfMgM6RzPnVQ3CViDwdtFhIMQEcjvKQFTYYSXqSkkQ/Bv6ZAoZXeOuw/C+FEqDLTkzYNCW3VA6jWnu4G1EM0Ji+AZnmBiPTrFU2rTj6Pj0XRSEJydJN0p62fug1+vSO5WPOpov59tJHbFYSQNcEgGLRVkQ9aIwCLvpaRaGEd1dbsaFaVOWzei+1NQ3qdGUVq9BugGZYMpccxor38uWXXDUoJNVc4UbFBYZPR8/DE20Ig1NMwfNvVaq1gkeJnp8ipkLScMNVWMXkw+DtOCkxo4kb9f6sRYRfahP8NAugk3bo+PAoyfAhtsm2GcE7YCV+hprpMSU9Y93nUc9YoJypXkC4pVI8rEGTd/Hf1V+UGVMW2v1U01e2c4ZQvNncgzyXGPuGRz0EStRF8/gv9LfXjPnAkwQFm/iFcjct3Vey/YPHPy1tGdY8CEaSFaY/g79BSEVl7loDerJET75rgSZAhlUssbUU41VsVRUXhvrics7chdrCLsHuyJSd3se1O73xjnFv/k9t06w2LlrXxRWIB0U7IOqTVVCghOQ6KQo/XwcXR59MCBTuyTuWdv7Fad/qV+ROYjaEnbHCuYmoUXiS4EvvGAPG8zRcuy+AzvNL3L3CAAA&quot;"/>
    <we:property name="isFiltersActionButtonVisible" value="true"/>
    <we:property name="reportEmbeddedTime" value="&quot;2024-01-26T17:03:57.605Z&quot;"/>
    <we:property name="creatorTenantId" value="&quot;72f988bf-86f1-41af-91ab-2d7cd011db47&quot;"/>
    <we:property name="creatorUserId" value="&quot;10032002F57630A2&quot;"/>
    <we:property name="creatorSessionId" value="&quot;9a174875-d1e5-4e2c-816d-70a3b4ca0bb1&quot;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50211B91-51A4-47B6-8F60-022CC4890683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F900A282-E8D0-4913-A939-E66EB7CB2E27&quot;"/>
    <we:property name="embedUrl" value="&quot;/reportEmbed?reportId=ab8c5f8d-8af0-42d8-88d4-90d7b3988256&amp;config=eyJjbHVzdGVyVXJsIjoiaHR0cHM6Ly9ERi1NU0lULVNDVVMtcmVkaXJlY3QuYW5hbHlzaXMud2luZG93cy5uZXQiLCJlbWJlZEZlYXR1cmVzIjp7InVzYWdlTWV0cmljc1ZOZXh0Ijp0cnVlLCJkaXNhYmxlQW5ndWxhckpTQm9vdHN0cmFwUmVwb3J0RW1iZWQiOnRydWV9fQ%3D%3D&amp;disableSensitivityBanner=true&quot;"/>
    <we:property name="bookmark" value="&quot;H4sIAAAAAAAAA+1WTW/bMAz9K4XOwWDnc+ktTTJ0QDdkyRCgGHKgZdpRq1iGLKf1ivz3kbLTNEvRAsUOw7pDEOuRoh6faNIPIlZFrqH6ChsU5+LCmNsN2NuzULREdoyFH4NwGATDzqCN3WG73Q0lkJfJnTJZIc4fhAOboluqogTNAQn8sWoJ0HoGKa8S0AW2RI62MBlo9RNrZzI5W+KuJfA+18YCh1w4cMhht+ROa6ISfujQiSCd2uICpavROebGumbdC4a9KApkV/b6HTkYyAgD2lPUVk/zdX8+1BMbm8yByogAY52k3Q9jGHaTYZjICDpRv894orRrXKJqep9bypvUqHKWbxRvIZMYC5+cxaLO5UGM0tRiCq5ZTo+MY6PLzTP4wpRW4hwTb8qcchWdcTn7PIo3itLbkYYza0hhb1iAxmLJsdCbPpVZo1rAy7W5G1skmWMGWq9zvlRowcp1dYVb1Kf0Hu2npj2rJVhV369P5W0pNuX6GEscZT3hwmG3J3Q8eHYA2NwkIa4RrHhJjzFBqbFKgn4nknwrwVJN/1flSJUv1A7WL2ryzt6cCVRvLpE/1OLmmNJGn9YpkxUhhcpS3QyaQ2f/XhOUnsR4TdXOsyy6oanAjZz2GRujvah8L58oux837dbvfCVxiadbeOZW/4Ie7+n5JOZG76PyI2tn7jjcake//VylyDdPhmVzg7UM/2YRN+2fVdgxfqgCsUH6ouEHU7oiB4kzyGox8/o8hd6PKhuymGvOP1v+v1LUQOuiWIIumbD//hH+GH/aL4yE7JF/CQAA&quot;"/>
    <we:property name="datasetId" value="&quot;6e2ea678-63f3-4f7b-ac83-d2c28dde59db&quot;"/>
    <we:property name="pageName" value="&quot;ReportSection5095bb0c4c563c77cbe0&quot;"/>
    <we:property name="reportUrl" value="&quot;/groups/me/reports/ab8c5f8d-8af0-42d8-88d4-90d7b3988256/ReportSection5095bb0c4c563c77cbe0&quot;"/>
    <we:property name="reportName" value="&quot;Practice Dataset&quot;"/>
    <we:property name="reportState" value="&quot;CONNECTED&quot;"/>
    <we:property name="pageDisplayName" value="&quot;Small Multiples&quot;"/>
    <we:property name="sensitivityLabel" value="&quot;Public&quot;"/>
    <we:property name="sensitivityLabelTooltip" value="&quot;Business data specifically prepared and approved for public consumption. Data is not encrypted, and cannot be tracked or revoked.&quot;"/>
    <we:property name="backgroundColor" value="&quot;#FFFFFF&quot;"/>
    <we:property name="initialStateBookmark" value="&quot;H4sIAAAAAAAAA+1WUW/aMBD+K5WfowlKoaJvFJg6tbQMJqRpQtPFuQS3Jo4chzar+O+9c0IpoypStYdp3QPC/s4+f/f5cudHEak801BewxLFmTg35m4J9u6oKQKR1tjNzeWoN7n8ed0bDQk2mVMmzcXZo3BgE3QzlReg2QOBP+aBAK3HkPAsBp1jIDK0uUlBq19YLSaTswWuA4EPmTYW2OXUgUN2u6LlNKezm59adCJIp1Y4RekqdIKZsa6etxvddhg25Ilsd1ry9FSG2KA9eWX1NA+v50M9sb5JHaiUCDDWio87zQi6J3G3GcsQWmGnw3istKuXhOXwIbMUN6lRZqxXL1pBKjESPjiLeRXLo+glicUEXD0d7hj7RhfLV/CpKazECcbelDrlSjrjYvylFy0VhbcmDcfWkMLeMAWN+Yx9oTd9LtJatQZPF+a+b5FkjhgIDnO+UGjBykV5hSvU+/Se7fumDasZWFXdrw/lfSHW+fnsS+xEPeDE4WUv6HjwaAuwuQ5CfEew4i09+gQlxioJ+oNI8rUASzn9X5UdVUZUDhZvavLBvpwBlO9OkT9U4iaY0EYf1j6TOSG5ShNdN5ptZf9WEZSeRH9B2c69LLylrsCFnPYZG6E9L30tHyi7aTfHwe98JXGJhit45Vb/ghrv6fkgJkZvvPKQtTP37G6+pt+mr5Ln2xfNsr7BSoZ/M4nr8s8qrBnfZoFYIr1oeGAKl2cgcQxpJWZWnafQr6PMhjTinPNjy/9XigpolRQz0AUT9u8f4Q+hLFShxgMb+FUkPC3P7gnpIOkvoAkAAA==&quot;"/>
    <we:property name="isFiltersActionButtonVisible" value="true"/>
    <we:property name="reportEmbeddedTime" value="&quot;2024-01-26T17:04:51.791Z&quot;"/>
    <we:property name="creatorTenantId" value="&quot;72f988bf-86f1-41af-91ab-2d7cd011db47&quot;"/>
    <we:property name="creatorUserId" value="&quot;10032002F57630A2&quot;"/>
    <we:property name="creatorSessionId" value="&quot;9294c049-4caf-4d7b-b7e7-e359f42d913e&quot;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EEDD0E67-BBA7-4EB4-86AB-46622833B4C1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F900A282-E8D0-4913-A939-E66EB7CB2E27&quot;"/>
    <we:property name="embedUrl" value="&quot;/reportEmbed?reportId=ab8c5f8d-8af0-42d8-88d4-90d7b3988256&amp;config=eyJjbHVzdGVyVXJsIjoiaHR0cHM6Ly9ERi1NU0lULVNDVVMtcmVkaXJlY3QuYW5hbHlzaXMud2luZG93cy5uZXQiLCJlbWJlZEZlYXR1cmVzIjp7InVzYWdlTWV0cmljc1ZOZXh0Ijp0cnVlLCJkaXNhYmxlQW5ndWxhckpTQm9vdHN0cmFwUmVwb3J0RW1iZWQiOnRydWV9fQ%3D%3D&amp;disableSensitivityBanner=true&quot;"/>
    <we:property name="bookmark" value="&quot;H4sIAAAAAAAAA+1YS2/bOBD+KwWBRS/CQpQiy8otcRK0QLswksKLRdHDiBzJbGlJoChvvYH/e4eUXOfVxEi7RZr6IojD4Ty+eUm8ZFK1jYbVX7BAdsiO6/rTAsynF5wFrLpO43GYRqNUiDQEkSEKHqbEVTdW1VXLDi+ZBVOinam2A+0EEvH9h4CB1lMo3aoA3WLAGjRtXYFW/2HPTFvWdLgOGH5udG3AibywYNGJXRI7rckU/mdMGkFYtcQLFLannmNTGzusU15kBR+D5KMsjcVYFDynM22/6818mJ+YCqUt6XWv+er0c2PIl8sNJGd+UxIiPAWJIk6KKAszCCWpsqvG8UzI+rI2SoAmYi/OSZttvIkCdmbqhZc7wD8nztPKKruixavp6yO5UGRzwN55meGa0Px7jgb9oUldSdVjcMle+6czFNu299Sz6G5xY8etLurOCDzHYrvw6tcUgqmpKUDehHMs6YA3bu10z0B3Pqok+o0ih8g355IjE/vLt+Qbrlol8aU78GFNjz6oV3TvZNMdKNxnW8Dm9b8Tg4S5ZIeJ17r0qUUgWVDVJpRFLkahLKRMcBRyzjORfTvaQySP5BIqgS621z15pQgBI+arN7hEfdujr/u3tzaOzMCoPtuHIDwGlSF7vspi14A6cWXk2K6Y44kvtgS3PTjB/kEwtyAN18HDeByVpcESNil5+n+E/QI0tjMnq3fqrKuGPhDettmlQauqUg99xncT/9YXFBPeqMkcjHWtLP9ITcFlAZ2rjURzvPKJcKLMptvw4FtBfo5J4Iq+b7ck6+OVHjp0tx6eZw2Ba2IBE0lWxONUJKMsG0Ex4nk6fnzjeHKFsi3u62Prd+h3b2lCzO9oeN/TPH7Xmtlg2RdNkksZAo94fpDIKMyTMN5P219q2vJo8QcleFXe7CH8MfWiu5bijnKyn7r7qbvL1A1FXIwhoUfEYymKcSbu+Tl7CgVzpsFOaXruUC87lPizDvETbXknaEHMUf64KP6Urz1cqF/T8ndoDIidrX5wymj62d+Plv1oeWC0pAkXqRxFWBRjGQou6P/OWXJvboHH67iz1ttyJb2cyDzOo5TnAjJZcHlwEEbwHZ+7P6P2btyhbQsvfsznHRh5ExSPy5bCFmhKnwt1Z9uGyn4KVX+Z2fRWKfR8BAVU0in27/7i9I4LR3+fzLwaF9X1F4FBzzvPFgAA&quot;"/>
    <we:property name="datasetId" value="&quot;6e2ea678-63f3-4f7b-ac83-d2c28dde59db&quot;"/>
    <we:property name="pageName" value="&quot;ReportSection71f9f18ad16973c8cf1b&quot;"/>
    <we:property name="reportUrl" value="&quot;/groups/me/reports/ab8c5f8d-8af0-42d8-88d4-90d7b3988256/ReportSection71f9f18ad16973c8cf1b&quot;"/>
    <we:property name="reportName" value="&quot;Practice Dataset&quot;"/>
    <we:property name="reportState" value="&quot;CONNECTED&quot;"/>
    <we:property name="pageDisplayName" value="&quot;Region Name Charts&quot;"/>
    <we:property name="sensitivityLabel" value="&quot;Public&quot;"/>
    <we:property name="sensitivityLabelTooltip" value="&quot;Business data specifically prepared and approved for public consumption. Data is not encrypted, and cannot be tracked or revoked.&quot;"/>
    <we:property name="backgroundColor" value="&quot;#FFFFFF&quot;"/>
    <we:property name="initialStateBookmark" value="&quot;H4sIAAAAAAAAA+1Y227bOBD9lYLAoi/CQpQi28qb4yRo0aY1ksKLoigWI3Iks6UlgaK9dQP/+w4puc6tsZHuFmnqF0EcDudy5ibxkknV1BqWb2CG7JAdVdXnGZjPzzgLWNnR3r59dTY8f/X3m+HZCZGr2qqqbNjhJbNgCrQT1cxBOwlE/PAxYKD1GAq3ykE3GLAaTVOVoNVXbJlpy5o5rgKGX2pdGXAiLyxYdGIXxE5r0s3/jEkjCKsWeIHCttRzrCtju3Wf52nOByB5L+3HYiByntGZpt31Zm7nJ6ZcaUt63Wu2PPlSG/Llco3Bqd+UPA55HySKOMmjNEwhlKTKLmvHMyLri8ooAZqIrTgnbbL2JgrYqalmXm6H95Q4T0qr7JIWL8Yvh3KmyOaAvfMywxWh+dcUDfpDo6qUqsXgkr30T2coNk3rqWfR89mNHbe6qOZG4Dnmm4VXv6IQjE1FAfImnGNBB7xxK6d7Anruo0qiXytyiHxzLjkysT8/I99w2SiJz92Bjyt6tEG9onsnm+5A4T7bAjat/hkZJMwlO0y81oVPLQLJgirXocwz0QtlLmWCvZBznor0+9HuIjmUCygFuthe9+SFIgSMmC5f4wL1bY++7d/eWjsyAaPabO+C8BBUuuz5JotdA+rYlZFju2KOJz7bENx25wR7j2BuQRqugu14DIvCYAHrlDz5P8J+ARqbiZPVOnU6L7s+EN622aVBo8pCd33GdxP/1hYUE96o0RSMda0s+0RNwWUBnauMRHO09IlwrMy62/Dge0F+ikngir5ttyTr05Ue2nW3Fp4nDYFrYgETSZrHg75Iemnag7zHs/7g4Y3j0RXKprivj63fod+d0YSY3tHwfqR5/K41s8ayLZokkzIEHvHsIJFRmCVhvJ+2v9S05dHsD0rwsrjZQ/hD6kXPG4o7ytF+6u6n7i5TNxRxPoCEHhGPpcgHqbjn5+wxFMypBjum6blDvexQ4k86xI+05R2jBTFF+d9F8ad87eFM/ZqWv0NjQOxs9dYpo+lnfz9a9qNly2jpJ1z0ZS/CPB/IUHBB/3fOkntzCzxeR3NrvS1X0suJzOIs6vNMQCpzLg8Owgh+4HP3Z9TejTu0TeHFD/m8AyNvguJx2VDYDE3hc6Ga26amsh9D2V5m1q1VCj0fQQGldIr9u784vePC0d8nM6+ETFGZxi0H3C0z82a5LFj9C1+WNEbwFgAA&quot;"/>
    <we:property name="isFiltersActionButtonVisible" value="true"/>
    <we:property name="reportEmbeddedTime" value="&quot;2024-01-26T17:05:23.885Z&quot;"/>
    <we:property name="creatorTenantId" value="&quot;72f988bf-86f1-41af-91ab-2d7cd011db47&quot;"/>
    <we:property name="creatorUserId" value="&quot;10032002F57630A2&quot;"/>
    <we:property name="creatorSessionId" value="&quot;1f9cf09b-2800-4eee-a983-ce35f7da00ea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5</Words>
  <Application>Microsoft Office PowerPoint</Application>
  <PresentationFormat>Widescreen</PresentationFormat>
  <Paragraphs>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Segoe UI</vt:lpstr>
      <vt:lpstr>Segoe UI Light</vt:lpstr>
      <vt:lpstr>Office Theme</vt:lpstr>
      <vt:lpstr>Microsoft Power BI Beta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Destiny Kling (COGNIZANT TECHNOLOGY SOLUTIONS)</cp:lastModifiedBy>
  <cp:revision>3</cp:revision>
  <dcterms:created xsi:type="dcterms:W3CDTF">2018-06-07T21:39:02Z</dcterms:created>
  <dcterms:modified xsi:type="dcterms:W3CDTF">2024-01-26T17:16:12Z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