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6" r:id="rId7"/>
    <p:sldId id="293" r:id="rId8"/>
    <p:sldId id="294" r:id="rId9"/>
    <p:sldId id="269" r:id="rId10"/>
    <p:sldId id="295" r:id="rId11"/>
    <p:sldId id="296" r:id="rId12"/>
    <p:sldId id="273" r:id="rId13"/>
    <p:sldId id="297" r:id="rId14"/>
    <p:sldId id="287" r:id="rId15"/>
    <p:sldId id="299" r:id="rId16"/>
    <p:sldId id="304" r:id="rId17"/>
    <p:sldId id="277" r:id="rId18"/>
    <p:sldId id="289" r:id="rId19"/>
  </p:sldIdLst>
  <p:sldSz cx="12192000" cy="6858000"/>
  <p:notesSz cx="6858000" cy="9144000"/>
  <p:embeddedFontLst>
    <p:embeddedFont>
      <p:font typeface="微软雅黑" panose="020B0503020204020204" pitchFamily="34" charset="-122"/>
      <p:regular r:id="rId23"/>
    </p:embeddedFont>
    <p:embeddedFont>
      <p:font typeface="汉仪跳跳体简" panose="00020600040101010101" pitchFamily="18" charset="-122"/>
      <p:regular r:id="rId24"/>
    </p:embeddedFont>
    <p:embeddedFont>
      <p:font typeface="Impact" panose="020B0806030902050204" pitchFamily="34" charset="0"/>
      <p:regular r:id="rId25"/>
    </p:embeddedFont>
    <p:embeddedFont>
      <p:font typeface="等线" panose="02010600030101010101" charset="-122"/>
      <p:regular r:id="rId26"/>
    </p:embeddedFont>
    <p:embeddedFont>
      <p:font typeface="等线 Light" panose="02010600030101010101" charset="-122"/>
      <p:regular r:id="rId27"/>
    </p:embeddedFont>
  </p:embeddedFontLst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FD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6" autoAdjust="0"/>
    <p:restoredTop sz="86386" autoAdjust="0"/>
  </p:normalViewPr>
  <p:slideViewPr>
    <p:cSldViewPr snapToGrid="0" showGuides="1">
      <p:cViewPr varScale="1">
        <p:scale>
          <a:sx n="63" d="100"/>
          <a:sy n="63" d="100"/>
        </p:scale>
        <p:origin x="840" y="66"/>
      </p:cViewPr>
      <p:guideLst>
        <p:guide orient="horz" pos="51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22.xml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100B4-2A75-41D3-AE60-E39663B30E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F37EB-BE75-4FBA-B889-BE12B40C28D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F37EB-BE75-4FBA-B889-BE12B40C28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F37EB-BE75-4FBA-B889-BE12B40C28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F37EB-BE75-4FBA-B889-BE12B40C28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F37EB-BE75-4FBA-B889-BE12B40C28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F37EB-BE75-4FBA-B889-BE12B40C28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F37EB-BE75-4FBA-B889-BE12B40C28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F37EB-BE75-4FBA-B889-BE12B40C28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F37EB-BE75-4FBA-B889-BE12B40C28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F37EB-BE75-4FBA-B889-BE12B40C28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F37EB-BE75-4FBA-B889-BE12B40C28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F37EB-BE75-4FBA-B889-BE12B40C28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F37EB-BE75-4FBA-B889-BE12B40C28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F37EB-BE75-4FBA-B889-BE12B40C28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F37EB-BE75-4FBA-B889-BE12B40C28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F37EB-BE75-4FBA-B889-BE12B40C28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F37EB-BE75-4FBA-B889-BE12B40C28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3A61-8100-4F66-8740-6A3F471A0D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E7C1-B311-4EF4-BDC1-D16BFE6F8F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3A61-8100-4F66-8740-6A3F471A0D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E7C1-B311-4EF4-BDC1-D16BFE6F8F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3A61-8100-4F66-8740-6A3F471A0D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E7C1-B311-4EF4-BDC1-D16BFE6F8F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3A61-8100-4F66-8740-6A3F471A0D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E7C1-B311-4EF4-BDC1-D16BFE6F8F71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993" t="-3964" r="-10619" b="64161"/>
          <a:stretch>
            <a:fillRect/>
          </a:stretch>
        </p:blipFill>
        <p:spPr>
          <a:xfrm>
            <a:off x="10046760" y="201745"/>
            <a:ext cx="1763802" cy="7219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3A61-8100-4F66-8740-6A3F471A0D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E7C1-B311-4EF4-BDC1-D16BFE6F8F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3A61-8100-4F66-8740-6A3F471A0D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E7C1-B311-4EF4-BDC1-D16BFE6F8F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3A61-8100-4F66-8740-6A3F471A0D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E7C1-B311-4EF4-BDC1-D16BFE6F8F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3A61-8100-4F66-8740-6A3F471A0D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E7C1-B311-4EF4-BDC1-D16BFE6F8F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3A61-8100-4F66-8740-6A3F471A0D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E7C1-B311-4EF4-BDC1-D16BFE6F8F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3A61-8100-4F66-8740-6A3F471A0D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E7C1-B311-4EF4-BDC1-D16BFE6F8F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3A61-8100-4F66-8740-6A3F471A0D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E7C1-B311-4EF4-BDC1-D16BFE6F8F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D3A61-8100-4F66-8740-6A3F471A0D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7E7C1-B311-4EF4-BDC1-D16BFE6F8F7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microsoft.com/office/2007/relationships/hdphoto" Target="../media/image4.wdp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tags" Target="../tags/tag19.xml"/><Relationship Id="rId2" Type="http://schemas.openxmlformats.org/officeDocument/2006/relationships/image" Target="../media/image15.png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tags" Target="../tags/tag21.xml"/><Relationship Id="rId2" Type="http://schemas.openxmlformats.org/officeDocument/2006/relationships/image" Target="../media/image17.png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.xml"/><Relationship Id="rId2" Type="http://schemas.microsoft.com/office/2007/relationships/hdphoto" Target="../media/image4.wdp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3.xml"/><Relationship Id="rId2" Type="http://schemas.microsoft.com/office/2007/relationships/hdphoto" Target="../media/image4.wdp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4.xml"/><Relationship Id="rId2" Type="http://schemas.openxmlformats.org/officeDocument/2006/relationships/image" Target="../media/image7.jpe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6" Type="http://schemas.openxmlformats.org/officeDocument/2006/relationships/notesSlide" Target="../notesSlides/notesSlide6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15.xml"/><Relationship Id="rId13" Type="http://schemas.openxmlformats.org/officeDocument/2006/relationships/image" Target="../media/image8.png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jpe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tags" Target="../tags/tag17.xml"/><Relationship Id="rId2" Type="http://schemas.openxmlformats.org/officeDocument/2006/relationships/image" Target="../media/image13.jpeg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477"/>
          <a:stretch>
            <a:fillRect/>
          </a:stretch>
        </p:blipFill>
        <p:spPr>
          <a:xfrm>
            <a:off x="3246211" y="810839"/>
            <a:ext cx="5670550" cy="223555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08975" y="3253773"/>
            <a:ext cx="7574280" cy="14452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800" spc="-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软件实践</a:t>
            </a:r>
            <a:r>
              <a:rPr lang="en-US" altLang="zh-CN" sz="8800" spc="-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AI B</a:t>
            </a:r>
            <a:r>
              <a:rPr lang="zh-CN" altLang="en-US" sz="8800" spc="-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</a:t>
            </a:r>
            <a:endParaRPr lang="zh-CN" altLang="en-US" sz="8800" spc="-3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89" t="53198" b="38655"/>
          <a:stretch>
            <a:fillRect/>
          </a:stretch>
        </p:blipFill>
        <p:spPr>
          <a:xfrm>
            <a:off x="9010727" y="211291"/>
            <a:ext cx="3181273" cy="866247"/>
          </a:xfrm>
          <a:prstGeom prst="rect">
            <a:avLst/>
          </a:prstGeom>
        </p:spPr>
      </p:pic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	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61590" y="4890135"/>
            <a:ext cx="74136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61518217 </a:t>
            </a:r>
            <a:r>
              <a:rPr lang="zh-CN" altLang="zh-CN"/>
              <a:t>高奕辰 </a:t>
            </a:r>
            <a:r>
              <a:rPr lang="en-US" altLang="zh-CN"/>
              <a:t>61518210 </a:t>
            </a:r>
            <a:r>
              <a:rPr lang="zh-CN" altLang="en-US"/>
              <a:t>吉中旭 </a:t>
            </a:r>
            <a:r>
              <a:rPr lang="en-US" altLang="zh-CN"/>
              <a:t>61518229 </a:t>
            </a:r>
            <a:r>
              <a:rPr lang="zh-CN" altLang="en-US"/>
              <a:t>游家伟 </a:t>
            </a:r>
            <a:r>
              <a:rPr lang="en-US" altLang="zh-CN"/>
              <a:t>61518426 </a:t>
            </a:r>
            <a:r>
              <a:rPr lang="zh-CN" altLang="en-US"/>
              <a:t>周之遥</a:t>
            </a:r>
            <a:endParaRPr lang="zh-CN" altLang="en-US"/>
          </a:p>
          <a:p>
            <a:r>
              <a:rPr lang="en-US" altLang="zh-CN"/>
              <a:t>61518424 </a:t>
            </a:r>
            <a:r>
              <a:rPr lang="zh-CN" altLang="en-US"/>
              <a:t>王贵涛 </a:t>
            </a:r>
            <a:r>
              <a:rPr lang="en-US" altLang="zh-CN"/>
              <a:t>61518205 </a:t>
            </a:r>
            <a:r>
              <a:rPr lang="zh-CN" altLang="en-US"/>
              <a:t>徐志修 </a:t>
            </a:r>
            <a:r>
              <a:rPr lang="en-US" altLang="zh-CN"/>
              <a:t>61518207 </a:t>
            </a:r>
            <a:r>
              <a:rPr lang="zh-CN" altLang="en-US"/>
              <a:t>张政     </a:t>
            </a:r>
            <a:r>
              <a:rPr lang="en-US" altLang="zh-CN"/>
              <a:t>61518219 </a:t>
            </a:r>
            <a:r>
              <a:rPr lang="zh-CN" altLang="en-US"/>
              <a:t>张欣然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展示：高奕辰 吉中旭</a:t>
            </a:r>
            <a:r>
              <a:rPr lang="zh-CN" altLang="en-US"/>
              <a:t> 张欣然</a:t>
            </a:r>
            <a:endParaRPr lang="zh-CN" altLang="zh-CN"/>
          </a:p>
          <a:p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993" t="-3964" r="-10619" b="64161"/>
          <a:stretch>
            <a:fillRect/>
          </a:stretch>
        </p:blipFill>
        <p:spPr>
          <a:xfrm>
            <a:off x="2162708" y="728663"/>
            <a:ext cx="7939866" cy="325003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845376" y="3703820"/>
            <a:ext cx="4935220" cy="1322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80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核心算法</a:t>
            </a:r>
            <a:endParaRPr lang="zh-CN" altLang="en-US" sz="8000" b="1" spc="-3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56613" y="1800024"/>
            <a:ext cx="6557645" cy="952500"/>
            <a:chOff x="832452" y="4228568"/>
            <a:chExt cx="5019443" cy="952500"/>
          </a:xfrm>
        </p:grpSpPr>
        <p:sp>
          <p:nvSpPr>
            <p:cNvPr id="5" name="文本框 4"/>
            <p:cNvSpPr txBox="1"/>
            <p:nvPr/>
          </p:nvSpPr>
          <p:spPr>
            <a:xfrm>
              <a:off x="832452" y="4228568"/>
              <a:ext cx="319043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l"/>
                <a:defRPr/>
              </a:pPr>
              <a:r>
                <a:rPr kumimoji="0" lang="en-US" altLang="zh-CN" sz="2400" b="1" i="0" u="none" strike="noStrike" kern="0" cap="none" spc="30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#1-</a:t>
              </a:r>
              <a:r>
                <a:rPr kumimoji="0" lang="zh-CN" altLang="en-US" sz="2400" b="1" i="0" u="none" strike="noStrike" kern="0" cap="none" spc="30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为什么要使用聚类</a:t>
              </a:r>
              <a:endParaRPr kumimoji="0" lang="zh-CN" altLang="en-US" sz="2400" b="1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flipH="1">
              <a:off x="1033191" y="4610203"/>
              <a:ext cx="4818704" cy="570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kern="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不同分段对应的学校数不同，分类分析</a:t>
              </a:r>
              <a:endParaRPr lang="zh-CN" altLang="en-US" sz="2400" kern="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56613" y="3260958"/>
            <a:ext cx="4293235" cy="929005"/>
            <a:chOff x="832452" y="4251862"/>
            <a:chExt cx="3286187" cy="929005"/>
          </a:xfrm>
        </p:grpSpPr>
        <p:sp>
          <p:nvSpPr>
            <p:cNvPr id="8" name="文本框 7"/>
            <p:cNvSpPr txBox="1"/>
            <p:nvPr/>
          </p:nvSpPr>
          <p:spPr>
            <a:xfrm>
              <a:off x="832452" y="4251862"/>
              <a:ext cx="319092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l"/>
                <a:defRPr/>
              </a:pPr>
              <a:r>
                <a:rPr lang="en-US" altLang="zh-CN" sz="2400" b="1" kern="0" spc="3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#2-</a:t>
              </a:r>
              <a:r>
                <a:rPr lang="zh-CN" altLang="en-US" sz="2400" b="1" kern="0" spc="3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聚类算法的原理</a:t>
              </a:r>
              <a:endParaRPr lang="zh-CN" altLang="en-US" sz="2400" b="1" kern="0" spc="3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flipH="1">
              <a:off x="1033191" y="4610002"/>
              <a:ext cx="3085448" cy="570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zh-CN" altLang="en-US" sz="2400" kern="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带权值的</a:t>
              </a:r>
              <a:r>
                <a:rPr lang="en-US" altLang="zh-CN" sz="2400" kern="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K-means</a:t>
              </a:r>
              <a:endParaRPr lang="en-US" altLang="zh-CN" sz="2400" kern="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56907" y="4874159"/>
            <a:ext cx="4393463" cy="951517"/>
            <a:chOff x="823442" y="4229303"/>
            <a:chExt cx="3362905" cy="951517"/>
          </a:xfrm>
        </p:grpSpPr>
        <p:sp>
          <p:nvSpPr>
            <p:cNvPr id="11" name="文本框 10"/>
            <p:cNvSpPr txBox="1"/>
            <p:nvPr/>
          </p:nvSpPr>
          <p:spPr>
            <a:xfrm>
              <a:off x="823442" y="4229303"/>
              <a:ext cx="319092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l"/>
                <a:defRPr/>
              </a:pPr>
              <a:r>
                <a:rPr lang="en-US" altLang="zh-CN" sz="2400" b="1" kern="0" spc="3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#3-</a:t>
              </a:r>
              <a:r>
                <a:rPr lang="zh-CN" altLang="en-US" sz="2400" b="1" kern="0" spc="3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聚类实现的功能</a:t>
              </a:r>
              <a:endParaRPr lang="zh-CN" altLang="en-US" sz="2400" b="1" kern="0" spc="3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flipH="1">
              <a:off x="1033569" y="4609955"/>
              <a:ext cx="3152778" cy="570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zh-CN" altLang="en-US" sz="2400" kern="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分类针对性推荐</a:t>
              </a:r>
              <a:endParaRPr lang="zh-CN" altLang="en-US" sz="2400" kern="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8584156" y="2210234"/>
            <a:ext cx="535289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</a:rPr>
              <a:t>01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mpact" panose="020B080603090205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007848" y="5332931"/>
            <a:ext cx="535289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</a:rPr>
              <a:t>02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mpact" panose="020B080603090205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662159" y="2679772"/>
            <a:ext cx="379283" cy="410293"/>
            <a:chOff x="3795719" y="1757368"/>
            <a:chExt cx="504826" cy="546101"/>
          </a:xfrm>
          <a:solidFill>
            <a:schemeClr val="bg1"/>
          </a:solidFill>
        </p:grpSpPr>
        <p:sp>
          <p:nvSpPr>
            <p:cNvPr id="25" name="Freeform 46"/>
            <p:cNvSpPr/>
            <p:nvPr/>
          </p:nvSpPr>
          <p:spPr bwMode="auto">
            <a:xfrm>
              <a:off x="3905257" y="2003431"/>
              <a:ext cx="117475" cy="134938"/>
            </a:xfrm>
            <a:custGeom>
              <a:avLst/>
              <a:gdLst>
                <a:gd name="T0" fmla="*/ 103 w 115"/>
                <a:gd name="T1" fmla="*/ 47 h 132"/>
                <a:gd name="T2" fmla="*/ 80 w 115"/>
                <a:gd name="T3" fmla="*/ 122 h 132"/>
                <a:gd name="T4" fmla="*/ 12 w 115"/>
                <a:gd name="T5" fmla="*/ 84 h 132"/>
                <a:gd name="T6" fmla="*/ 34 w 115"/>
                <a:gd name="T7" fmla="*/ 10 h 132"/>
                <a:gd name="T8" fmla="*/ 103 w 115"/>
                <a:gd name="T9" fmla="*/ 4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32">
                  <a:moveTo>
                    <a:pt x="103" y="47"/>
                  </a:moveTo>
                  <a:cubicBezTo>
                    <a:pt x="115" y="78"/>
                    <a:pt x="105" y="111"/>
                    <a:pt x="80" y="122"/>
                  </a:cubicBezTo>
                  <a:cubicBezTo>
                    <a:pt x="56" y="132"/>
                    <a:pt x="25" y="115"/>
                    <a:pt x="12" y="84"/>
                  </a:cubicBezTo>
                  <a:cubicBezTo>
                    <a:pt x="0" y="54"/>
                    <a:pt x="9" y="20"/>
                    <a:pt x="34" y="10"/>
                  </a:cubicBezTo>
                  <a:cubicBezTo>
                    <a:pt x="59" y="0"/>
                    <a:pt x="90" y="16"/>
                    <a:pt x="103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47"/>
            <p:cNvSpPr/>
            <p:nvPr/>
          </p:nvSpPr>
          <p:spPr bwMode="auto">
            <a:xfrm>
              <a:off x="3795719" y="2068519"/>
              <a:ext cx="292100" cy="234950"/>
            </a:xfrm>
            <a:custGeom>
              <a:avLst/>
              <a:gdLst>
                <a:gd name="T0" fmla="*/ 275 w 289"/>
                <a:gd name="T1" fmla="*/ 195 h 231"/>
                <a:gd name="T2" fmla="*/ 252 w 289"/>
                <a:gd name="T3" fmla="*/ 94 h 231"/>
                <a:gd name="T4" fmla="*/ 221 w 289"/>
                <a:gd name="T5" fmla="*/ 71 h 231"/>
                <a:gd name="T6" fmla="*/ 208 w 289"/>
                <a:gd name="T7" fmla="*/ 70 h 231"/>
                <a:gd name="T8" fmla="*/ 221 w 289"/>
                <a:gd name="T9" fmla="*/ 86 h 231"/>
                <a:gd name="T10" fmla="*/ 208 w 289"/>
                <a:gd name="T11" fmla="*/ 100 h 231"/>
                <a:gd name="T12" fmla="*/ 216 w 289"/>
                <a:gd name="T13" fmla="*/ 120 h 231"/>
                <a:gd name="T14" fmla="*/ 197 w 289"/>
                <a:gd name="T15" fmla="*/ 230 h 231"/>
                <a:gd name="T16" fmla="*/ 197 w 289"/>
                <a:gd name="T17" fmla="*/ 230 h 231"/>
                <a:gd name="T18" fmla="*/ 197 w 289"/>
                <a:gd name="T19" fmla="*/ 230 h 231"/>
                <a:gd name="T20" fmla="*/ 197 w 289"/>
                <a:gd name="T21" fmla="*/ 230 h 231"/>
                <a:gd name="T22" fmla="*/ 197 w 289"/>
                <a:gd name="T23" fmla="*/ 230 h 231"/>
                <a:gd name="T24" fmla="*/ 161 w 289"/>
                <a:gd name="T25" fmla="*/ 124 h 231"/>
                <a:gd name="T26" fmla="*/ 166 w 289"/>
                <a:gd name="T27" fmla="*/ 104 h 231"/>
                <a:gd name="T28" fmla="*/ 150 w 289"/>
                <a:gd name="T29" fmla="*/ 92 h 231"/>
                <a:gd name="T30" fmla="*/ 158 w 289"/>
                <a:gd name="T31" fmla="*/ 72 h 231"/>
                <a:gd name="T32" fmla="*/ 86 w 289"/>
                <a:gd name="T33" fmla="*/ 85 h 231"/>
                <a:gd name="T34" fmla="*/ 110 w 289"/>
                <a:gd name="T35" fmla="*/ 21 h 231"/>
                <a:gd name="T36" fmla="*/ 45 w 289"/>
                <a:gd name="T37" fmla="*/ 0 h 231"/>
                <a:gd name="T38" fmla="*/ 12 w 289"/>
                <a:gd name="T39" fmla="*/ 106 h 231"/>
                <a:gd name="T40" fmla="*/ 10 w 289"/>
                <a:gd name="T41" fmla="*/ 113 h 231"/>
                <a:gd name="T42" fmla="*/ 9 w 289"/>
                <a:gd name="T43" fmla="*/ 116 h 231"/>
                <a:gd name="T44" fmla="*/ 9 w 289"/>
                <a:gd name="T45" fmla="*/ 118 h 231"/>
                <a:gd name="T46" fmla="*/ 9 w 289"/>
                <a:gd name="T47" fmla="*/ 119 h 231"/>
                <a:gd name="T48" fmla="*/ 9 w 289"/>
                <a:gd name="T49" fmla="*/ 119 h 231"/>
                <a:gd name="T50" fmla="*/ 9 w 289"/>
                <a:gd name="T51" fmla="*/ 119 h 231"/>
                <a:gd name="T52" fmla="*/ 46 w 289"/>
                <a:gd name="T53" fmla="*/ 158 h 231"/>
                <a:gd name="T54" fmla="*/ 46 w 289"/>
                <a:gd name="T55" fmla="*/ 158 h 231"/>
                <a:gd name="T56" fmla="*/ 46 w 289"/>
                <a:gd name="T57" fmla="*/ 158 h 231"/>
                <a:gd name="T58" fmla="*/ 59 w 289"/>
                <a:gd name="T59" fmla="*/ 154 h 231"/>
                <a:gd name="T60" fmla="*/ 86 w 289"/>
                <a:gd name="T61" fmla="*/ 146 h 231"/>
                <a:gd name="T62" fmla="*/ 103 w 289"/>
                <a:gd name="T63" fmla="*/ 141 h 231"/>
                <a:gd name="T64" fmla="*/ 107 w 289"/>
                <a:gd name="T65" fmla="*/ 231 h 231"/>
                <a:gd name="T66" fmla="*/ 221 w 289"/>
                <a:gd name="T67" fmla="*/ 231 h 231"/>
                <a:gd name="T68" fmla="*/ 246 w 289"/>
                <a:gd name="T69" fmla="*/ 231 h 231"/>
                <a:gd name="T70" fmla="*/ 289 w 289"/>
                <a:gd name="T71" fmla="*/ 231 h 231"/>
                <a:gd name="T72" fmla="*/ 275 w 289"/>
                <a:gd name="T73" fmla="*/ 19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9" h="231">
                  <a:moveTo>
                    <a:pt x="275" y="195"/>
                  </a:moveTo>
                  <a:cubicBezTo>
                    <a:pt x="265" y="172"/>
                    <a:pt x="260" y="127"/>
                    <a:pt x="252" y="94"/>
                  </a:cubicBezTo>
                  <a:cubicBezTo>
                    <a:pt x="249" y="79"/>
                    <a:pt x="239" y="73"/>
                    <a:pt x="221" y="71"/>
                  </a:cubicBezTo>
                  <a:cubicBezTo>
                    <a:pt x="220" y="71"/>
                    <a:pt x="212" y="70"/>
                    <a:pt x="208" y="70"/>
                  </a:cubicBezTo>
                  <a:cubicBezTo>
                    <a:pt x="221" y="86"/>
                    <a:pt x="221" y="86"/>
                    <a:pt x="221" y="86"/>
                  </a:cubicBezTo>
                  <a:cubicBezTo>
                    <a:pt x="208" y="100"/>
                    <a:pt x="208" y="100"/>
                    <a:pt x="208" y="100"/>
                  </a:cubicBezTo>
                  <a:cubicBezTo>
                    <a:pt x="216" y="120"/>
                    <a:pt x="216" y="120"/>
                    <a:pt x="216" y="120"/>
                  </a:cubicBezTo>
                  <a:cubicBezTo>
                    <a:pt x="197" y="230"/>
                    <a:pt x="197" y="230"/>
                    <a:pt x="197" y="230"/>
                  </a:cubicBezTo>
                  <a:cubicBezTo>
                    <a:pt x="197" y="230"/>
                    <a:pt x="197" y="230"/>
                    <a:pt x="197" y="230"/>
                  </a:cubicBezTo>
                  <a:cubicBezTo>
                    <a:pt x="197" y="230"/>
                    <a:pt x="197" y="230"/>
                    <a:pt x="197" y="230"/>
                  </a:cubicBezTo>
                  <a:cubicBezTo>
                    <a:pt x="197" y="230"/>
                    <a:pt x="197" y="230"/>
                    <a:pt x="197" y="230"/>
                  </a:cubicBezTo>
                  <a:cubicBezTo>
                    <a:pt x="197" y="230"/>
                    <a:pt x="197" y="230"/>
                    <a:pt x="197" y="230"/>
                  </a:cubicBezTo>
                  <a:cubicBezTo>
                    <a:pt x="161" y="124"/>
                    <a:pt x="161" y="124"/>
                    <a:pt x="161" y="124"/>
                  </a:cubicBezTo>
                  <a:cubicBezTo>
                    <a:pt x="166" y="104"/>
                    <a:pt x="166" y="104"/>
                    <a:pt x="166" y="104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8" y="72"/>
                    <a:pt x="158" y="72"/>
                    <a:pt x="158" y="72"/>
                  </a:cubicBezTo>
                  <a:cubicBezTo>
                    <a:pt x="140" y="71"/>
                    <a:pt x="86" y="85"/>
                    <a:pt x="86" y="85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88" y="13"/>
                    <a:pt x="66" y="6"/>
                    <a:pt x="45" y="0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10" y="113"/>
                    <a:pt x="10" y="113"/>
                    <a:pt x="10" y="113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9" y="118"/>
                    <a:pt x="9" y="118"/>
                    <a:pt x="9" y="118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0" y="111"/>
                    <a:pt x="79" y="193"/>
                    <a:pt x="46" y="158"/>
                  </a:cubicBezTo>
                  <a:cubicBezTo>
                    <a:pt x="46" y="158"/>
                    <a:pt x="46" y="158"/>
                    <a:pt x="46" y="158"/>
                  </a:cubicBezTo>
                  <a:cubicBezTo>
                    <a:pt x="46" y="158"/>
                    <a:pt x="46" y="158"/>
                    <a:pt x="46" y="158"/>
                  </a:cubicBezTo>
                  <a:cubicBezTo>
                    <a:pt x="59" y="154"/>
                    <a:pt x="59" y="154"/>
                    <a:pt x="59" y="154"/>
                  </a:cubicBezTo>
                  <a:cubicBezTo>
                    <a:pt x="86" y="146"/>
                    <a:pt x="86" y="146"/>
                    <a:pt x="86" y="146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104" y="171"/>
                    <a:pt x="106" y="201"/>
                    <a:pt x="107" y="231"/>
                  </a:cubicBezTo>
                  <a:cubicBezTo>
                    <a:pt x="221" y="231"/>
                    <a:pt x="221" y="231"/>
                    <a:pt x="221" y="231"/>
                  </a:cubicBezTo>
                  <a:cubicBezTo>
                    <a:pt x="246" y="231"/>
                    <a:pt x="246" y="231"/>
                    <a:pt x="246" y="231"/>
                  </a:cubicBezTo>
                  <a:cubicBezTo>
                    <a:pt x="289" y="231"/>
                    <a:pt x="289" y="231"/>
                    <a:pt x="289" y="231"/>
                  </a:cubicBezTo>
                  <a:lnTo>
                    <a:pt x="27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Rectangle 48"/>
            <p:cNvSpPr>
              <a:spLocks noChangeArrowheads="1"/>
            </p:cNvSpPr>
            <p:nvPr/>
          </p:nvSpPr>
          <p:spPr bwMode="auto">
            <a:xfrm>
              <a:off x="3994157" y="2300294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49"/>
            <p:cNvSpPr/>
            <p:nvPr/>
          </p:nvSpPr>
          <p:spPr bwMode="auto">
            <a:xfrm>
              <a:off x="3975107" y="2139956"/>
              <a:ext cx="17463" cy="36513"/>
            </a:xfrm>
            <a:custGeom>
              <a:avLst/>
              <a:gdLst>
                <a:gd name="T0" fmla="*/ 8 w 11"/>
                <a:gd name="T1" fmla="*/ 0 h 23"/>
                <a:gd name="T2" fmla="*/ 11 w 11"/>
                <a:gd name="T3" fmla="*/ 13 h 23"/>
                <a:gd name="T4" fmla="*/ 6 w 11"/>
                <a:gd name="T5" fmla="*/ 23 h 23"/>
                <a:gd name="T6" fmla="*/ 0 w 11"/>
                <a:gd name="T7" fmla="*/ 14 h 23"/>
                <a:gd name="T8" fmla="*/ 1 w 11"/>
                <a:gd name="T9" fmla="*/ 0 h 23"/>
                <a:gd name="T10" fmla="*/ 8 w 11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3">
                  <a:moveTo>
                    <a:pt x="8" y="0"/>
                  </a:moveTo>
                  <a:lnTo>
                    <a:pt x="11" y="13"/>
                  </a:lnTo>
                  <a:lnTo>
                    <a:pt x="6" y="23"/>
                  </a:lnTo>
                  <a:lnTo>
                    <a:pt x="0" y="14"/>
                  </a:lnTo>
                  <a:lnTo>
                    <a:pt x="1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50"/>
            <p:cNvSpPr/>
            <p:nvPr/>
          </p:nvSpPr>
          <p:spPr bwMode="auto">
            <a:xfrm>
              <a:off x="3978282" y="2163769"/>
              <a:ext cx="26988" cy="138113"/>
            </a:xfrm>
            <a:custGeom>
              <a:avLst/>
              <a:gdLst>
                <a:gd name="T0" fmla="*/ 8 w 17"/>
                <a:gd name="T1" fmla="*/ 0 h 87"/>
                <a:gd name="T2" fmla="*/ 17 w 17"/>
                <a:gd name="T3" fmla="*/ 86 h 87"/>
                <a:gd name="T4" fmla="*/ 11 w 17"/>
                <a:gd name="T5" fmla="*/ 87 h 87"/>
                <a:gd name="T6" fmla="*/ 4 w 17"/>
                <a:gd name="T7" fmla="*/ 87 h 87"/>
                <a:gd name="T8" fmla="*/ 0 w 17"/>
                <a:gd name="T9" fmla="*/ 1 h 87"/>
                <a:gd name="T10" fmla="*/ 8 w 17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87">
                  <a:moveTo>
                    <a:pt x="8" y="0"/>
                  </a:moveTo>
                  <a:lnTo>
                    <a:pt x="17" y="86"/>
                  </a:lnTo>
                  <a:lnTo>
                    <a:pt x="11" y="87"/>
                  </a:lnTo>
                  <a:lnTo>
                    <a:pt x="4" y="87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51"/>
            <p:cNvSpPr/>
            <p:nvPr/>
          </p:nvSpPr>
          <p:spPr bwMode="auto">
            <a:xfrm>
              <a:off x="4068770" y="1887543"/>
              <a:ext cx="87313" cy="176213"/>
            </a:xfrm>
            <a:custGeom>
              <a:avLst/>
              <a:gdLst>
                <a:gd name="T0" fmla="*/ 23 w 87"/>
                <a:gd name="T1" fmla="*/ 112 h 173"/>
                <a:gd name="T2" fmla="*/ 43 w 87"/>
                <a:gd name="T3" fmla="*/ 133 h 173"/>
                <a:gd name="T4" fmla="*/ 62 w 87"/>
                <a:gd name="T5" fmla="*/ 115 h 173"/>
                <a:gd name="T6" fmla="*/ 41 w 87"/>
                <a:gd name="T7" fmla="*/ 96 h 173"/>
                <a:gd name="T8" fmla="*/ 14 w 87"/>
                <a:gd name="T9" fmla="*/ 85 h 173"/>
                <a:gd name="T10" fmla="*/ 0 w 87"/>
                <a:gd name="T11" fmla="*/ 56 h 173"/>
                <a:gd name="T12" fmla="*/ 32 w 87"/>
                <a:gd name="T13" fmla="*/ 19 h 173"/>
                <a:gd name="T14" fmla="*/ 32 w 87"/>
                <a:gd name="T15" fmla="*/ 0 h 173"/>
                <a:gd name="T16" fmla="*/ 51 w 87"/>
                <a:gd name="T17" fmla="*/ 0 h 173"/>
                <a:gd name="T18" fmla="*/ 51 w 87"/>
                <a:gd name="T19" fmla="*/ 21 h 173"/>
                <a:gd name="T20" fmla="*/ 62 w 87"/>
                <a:gd name="T21" fmla="*/ 28 h 173"/>
                <a:gd name="T22" fmla="*/ 62 w 87"/>
                <a:gd name="T23" fmla="*/ 20 h 173"/>
                <a:gd name="T24" fmla="*/ 79 w 87"/>
                <a:gd name="T25" fmla="*/ 20 h 173"/>
                <a:gd name="T26" fmla="*/ 79 w 87"/>
                <a:gd name="T27" fmla="*/ 56 h 173"/>
                <a:gd name="T28" fmla="*/ 59 w 87"/>
                <a:gd name="T29" fmla="*/ 56 h 173"/>
                <a:gd name="T30" fmla="*/ 41 w 87"/>
                <a:gd name="T31" fmla="*/ 39 h 173"/>
                <a:gd name="T32" fmla="*/ 24 w 87"/>
                <a:gd name="T33" fmla="*/ 55 h 173"/>
                <a:gd name="T34" fmla="*/ 42 w 87"/>
                <a:gd name="T35" fmla="*/ 73 h 173"/>
                <a:gd name="T36" fmla="*/ 71 w 87"/>
                <a:gd name="T37" fmla="*/ 84 h 173"/>
                <a:gd name="T38" fmla="*/ 87 w 87"/>
                <a:gd name="T39" fmla="*/ 114 h 173"/>
                <a:gd name="T40" fmla="*/ 51 w 87"/>
                <a:gd name="T41" fmla="*/ 154 h 173"/>
                <a:gd name="T42" fmla="*/ 51 w 87"/>
                <a:gd name="T43" fmla="*/ 173 h 173"/>
                <a:gd name="T44" fmla="*/ 32 w 87"/>
                <a:gd name="T45" fmla="*/ 173 h 173"/>
                <a:gd name="T46" fmla="*/ 32 w 87"/>
                <a:gd name="T47" fmla="*/ 151 h 173"/>
                <a:gd name="T48" fmla="*/ 31 w 87"/>
                <a:gd name="T49" fmla="*/ 151 h 173"/>
                <a:gd name="T50" fmla="*/ 20 w 87"/>
                <a:gd name="T51" fmla="*/ 144 h 173"/>
                <a:gd name="T52" fmla="*/ 20 w 87"/>
                <a:gd name="T53" fmla="*/ 151 h 173"/>
                <a:gd name="T54" fmla="*/ 1 w 87"/>
                <a:gd name="T55" fmla="*/ 151 h 173"/>
                <a:gd name="T56" fmla="*/ 1 w 87"/>
                <a:gd name="T57" fmla="*/ 112 h 173"/>
                <a:gd name="T58" fmla="*/ 23 w 87"/>
                <a:gd name="T59" fmla="*/ 11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7" h="173">
                  <a:moveTo>
                    <a:pt x="23" y="112"/>
                  </a:moveTo>
                  <a:cubicBezTo>
                    <a:pt x="23" y="124"/>
                    <a:pt x="31" y="133"/>
                    <a:pt x="43" y="133"/>
                  </a:cubicBezTo>
                  <a:cubicBezTo>
                    <a:pt x="53" y="133"/>
                    <a:pt x="62" y="126"/>
                    <a:pt x="62" y="115"/>
                  </a:cubicBezTo>
                  <a:cubicBezTo>
                    <a:pt x="62" y="103"/>
                    <a:pt x="51" y="99"/>
                    <a:pt x="41" y="96"/>
                  </a:cubicBezTo>
                  <a:cubicBezTo>
                    <a:pt x="33" y="93"/>
                    <a:pt x="22" y="91"/>
                    <a:pt x="14" y="85"/>
                  </a:cubicBezTo>
                  <a:cubicBezTo>
                    <a:pt x="5" y="78"/>
                    <a:pt x="0" y="67"/>
                    <a:pt x="0" y="56"/>
                  </a:cubicBezTo>
                  <a:cubicBezTo>
                    <a:pt x="0" y="37"/>
                    <a:pt x="14" y="21"/>
                    <a:pt x="32" y="1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6" y="22"/>
                    <a:pt x="59" y="24"/>
                    <a:pt x="62" y="28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58" y="46"/>
                    <a:pt x="51" y="39"/>
                    <a:pt x="41" y="39"/>
                  </a:cubicBezTo>
                  <a:cubicBezTo>
                    <a:pt x="32" y="39"/>
                    <a:pt x="24" y="45"/>
                    <a:pt x="24" y="55"/>
                  </a:cubicBezTo>
                  <a:cubicBezTo>
                    <a:pt x="24" y="66"/>
                    <a:pt x="33" y="70"/>
                    <a:pt x="42" y="73"/>
                  </a:cubicBezTo>
                  <a:cubicBezTo>
                    <a:pt x="52" y="75"/>
                    <a:pt x="63" y="78"/>
                    <a:pt x="71" y="84"/>
                  </a:cubicBezTo>
                  <a:cubicBezTo>
                    <a:pt x="81" y="91"/>
                    <a:pt x="87" y="102"/>
                    <a:pt x="87" y="114"/>
                  </a:cubicBezTo>
                  <a:cubicBezTo>
                    <a:pt x="87" y="135"/>
                    <a:pt x="72" y="151"/>
                    <a:pt x="51" y="154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32" y="173"/>
                    <a:pt x="32" y="173"/>
                    <a:pt x="32" y="173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31" y="151"/>
                    <a:pt x="31" y="151"/>
                    <a:pt x="31" y="151"/>
                  </a:cubicBezTo>
                  <a:cubicBezTo>
                    <a:pt x="25" y="149"/>
                    <a:pt x="23" y="148"/>
                    <a:pt x="20" y="144"/>
                  </a:cubicBezTo>
                  <a:cubicBezTo>
                    <a:pt x="20" y="151"/>
                    <a:pt x="20" y="151"/>
                    <a:pt x="20" y="151"/>
                  </a:cubicBezTo>
                  <a:cubicBezTo>
                    <a:pt x="1" y="151"/>
                    <a:pt x="1" y="151"/>
                    <a:pt x="1" y="151"/>
                  </a:cubicBezTo>
                  <a:cubicBezTo>
                    <a:pt x="1" y="112"/>
                    <a:pt x="1" y="112"/>
                    <a:pt x="1" y="112"/>
                  </a:cubicBezTo>
                  <a:lnTo>
                    <a:pt x="23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Rectangle 52"/>
            <p:cNvSpPr>
              <a:spLocks noChangeArrowheads="1"/>
            </p:cNvSpPr>
            <p:nvPr/>
          </p:nvSpPr>
          <p:spPr bwMode="auto">
            <a:xfrm>
              <a:off x="4057657" y="2114556"/>
              <a:ext cx="10160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53"/>
            <p:cNvSpPr>
              <a:spLocks noEditPoints="1"/>
            </p:cNvSpPr>
            <p:nvPr/>
          </p:nvSpPr>
          <p:spPr bwMode="auto">
            <a:xfrm>
              <a:off x="4003682" y="1849443"/>
              <a:ext cx="209550" cy="252413"/>
            </a:xfrm>
            <a:custGeom>
              <a:avLst/>
              <a:gdLst>
                <a:gd name="T0" fmla="*/ 206 w 206"/>
                <a:gd name="T1" fmla="*/ 102 h 248"/>
                <a:gd name="T2" fmla="*/ 103 w 206"/>
                <a:gd name="T3" fmla="*/ 0 h 248"/>
                <a:gd name="T4" fmla="*/ 0 w 206"/>
                <a:gd name="T5" fmla="*/ 102 h 248"/>
                <a:gd name="T6" fmla="*/ 1 w 206"/>
                <a:gd name="T7" fmla="*/ 112 h 248"/>
                <a:gd name="T8" fmla="*/ 41 w 206"/>
                <a:gd name="T9" fmla="*/ 203 h 248"/>
                <a:gd name="T10" fmla="*/ 48 w 206"/>
                <a:gd name="T11" fmla="*/ 248 h 248"/>
                <a:gd name="T12" fmla="*/ 96 w 206"/>
                <a:gd name="T13" fmla="*/ 248 h 248"/>
                <a:gd name="T14" fmla="*/ 110 w 206"/>
                <a:gd name="T15" fmla="*/ 248 h 248"/>
                <a:gd name="T16" fmla="*/ 158 w 206"/>
                <a:gd name="T17" fmla="*/ 248 h 248"/>
                <a:gd name="T18" fmla="*/ 165 w 206"/>
                <a:gd name="T19" fmla="*/ 203 h 248"/>
                <a:gd name="T20" fmla="*/ 205 w 206"/>
                <a:gd name="T21" fmla="*/ 112 h 248"/>
                <a:gd name="T22" fmla="*/ 206 w 206"/>
                <a:gd name="T23" fmla="*/ 102 h 248"/>
                <a:gd name="T24" fmla="*/ 188 w 206"/>
                <a:gd name="T25" fmla="*/ 107 h 248"/>
                <a:gd name="T26" fmla="*/ 186 w 206"/>
                <a:gd name="T27" fmla="*/ 118 h 248"/>
                <a:gd name="T28" fmla="*/ 187 w 206"/>
                <a:gd name="T29" fmla="*/ 119 h 248"/>
                <a:gd name="T30" fmla="*/ 151 w 206"/>
                <a:gd name="T31" fmla="*/ 192 h 248"/>
                <a:gd name="T32" fmla="*/ 139 w 206"/>
                <a:gd name="T33" fmla="*/ 231 h 248"/>
                <a:gd name="T34" fmla="*/ 67 w 206"/>
                <a:gd name="T35" fmla="*/ 231 h 248"/>
                <a:gd name="T36" fmla="*/ 56 w 206"/>
                <a:gd name="T37" fmla="*/ 192 h 248"/>
                <a:gd name="T38" fmla="*/ 19 w 206"/>
                <a:gd name="T39" fmla="*/ 119 h 248"/>
                <a:gd name="T40" fmla="*/ 20 w 206"/>
                <a:gd name="T41" fmla="*/ 118 h 248"/>
                <a:gd name="T42" fmla="*/ 18 w 206"/>
                <a:gd name="T43" fmla="*/ 107 h 248"/>
                <a:gd name="T44" fmla="*/ 18 w 206"/>
                <a:gd name="T45" fmla="*/ 102 h 248"/>
                <a:gd name="T46" fmla="*/ 103 w 206"/>
                <a:gd name="T47" fmla="*/ 17 h 248"/>
                <a:gd name="T48" fmla="*/ 188 w 206"/>
                <a:gd name="T49" fmla="*/ 102 h 248"/>
                <a:gd name="T50" fmla="*/ 188 w 206"/>
                <a:gd name="T51" fmla="*/ 107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6" h="248">
                  <a:moveTo>
                    <a:pt x="206" y="102"/>
                  </a:moveTo>
                  <a:cubicBezTo>
                    <a:pt x="206" y="46"/>
                    <a:pt x="160" y="0"/>
                    <a:pt x="103" y="0"/>
                  </a:cubicBezTo>
                  <a:cubicBezTo>
                    <a:pt x="46" y="0"/>
                    <a:pt x="0" y="46"/>
                    <a:pt x="0" y="102"/>
                  </a:cubicBezTo>
                  <a:cubicBezTo>
                    <a:pt x="0" y="106"/>
                    <a:pt x="1" y="109"/>
                    <a:pt x="1" y="112"/>
                  </a:cubicBezTo>
                  <a:cubicBezTo>
                    <a:pt x="0" y="113"/>
                    <a:pt x="3" y="153"/>
                    <a:pt x="41" y="203"/>
                  </a:cubicBezTo>
                  <a:cubicBezTo>
                    <a:pt x="53" y="218"/>
                    <a:pt x="48" y="248"/>
                    <a:pt x="48" y="248"/>
                  </a:cubicBezTo>
                  <a:cubicBezTo>
                    <a:pt x="64" y="248"/>
                    <a:pt x="80" y="248"/>
                    <a:pt x="96" y="248"/>
                  </a:cubicBezTo>
                  <a:cubicBezTo>
                    <a:pt x="101" y="248"/>
                    <a:pt x="105" y="248"/>
                    <a:pt x="110" y="248"/>
                  </a:cubicBezTo>
                  <a:cubicBezTo>
                    <a:pt x="126" y="248"/>
                    <a:pt x="142" y="248"/>
                    <a:pt x="158" y="248"/>
                  </a:cubicBezTo>
                  <a:cubicBezTo>
                    <a:pt x="158" y="248"/>
                    <a:pt x="153" y="218"/>
                    <a:pt x="165" y="203"/>
                  </a:cubicBezTo>
                  <a:cubicBezTo>
                    <a:pt x="203" y="153"/>
                    <a:pt x="206" y="113"/>
                    <a:pt x="205" y="112"/>
                  </a:cubicBezTo>
                  <a:cubicBezTo>
                    <a:pt x="205" y="109"/>
                    <a:pt x="206" y="106"/>
                    <a:pt x="206" y="102"/>
                  </a:cubicBezTo>
                  <a:close/>
                  <a:moveTo>
                    <a:pt x="188" y="107"/>
                  </a:moveTo>
                  <a:cubicBezTo>
                    <a:pt x="186" y="118"/>
                    <a:pt x="186" y="118"/>
                    <a:pt x="186" y="118"/>
                  </a:cubicBezTo>
                  <a:cubicBezTo>
                    <a:pt x="187" y="119"/>
                    <a:pt x="187" y="119"/>
                    <a:pt x="187" y="119"/>
                  </a:cubicBezTo>
                  <a:cubicBezTo>
                    <a:pt x="185" y="130"/>
                    <a:pt x="177" y="158"/>
                    <a:pt x="151" y="192"/>
                  </a:cubicBezTo>
                  <a:cubicBezTo>
                    <a:pt x="142" y="203"/>
                    <a:pt x="140" y="218"/>
                    <a:pt x="139" y="231"/>
                  </a:cubicBezTo>
                  <a:cubicBezTo>
                    <a:pt x="67" y="231"/>
                    <a:pt x="67" y="231"/>
                    <a:pt x="67" y="231"/>
                  </a:cubicBezTo>
                  <a:cubicBezTo>
                    <a:pt x="66" y="218"/>
                    <a:pt x="64" y="203"/>
                    <a:pt x="56" y="192"/>
                  </a:cubicBezTo>
                  <a:cubicBezTo>
                    <a:pt x="29" y="158"/>
                    <a:pt x="21" y="130"/>
                    <a:pt x="19" y="119"/>
                  </a:cubicBezTo>
                  <a:cubicBezTo>
                    <a:pt x="20" y="118"/>
                    <a:pt x="20" y="118"/>
                    <a:pt x="20" y="118"/>
                  </a:cubicBezTo>
                  <a:cubicBezTo>
                    <a:pt x="18" y="107"/>
                    <a:pt x="18" y="107"/>
                    <a:pt x="18" y="107"/>
                  </a:cubicBezTo>
                  <a:cubicBezTo>
                    <a:pt x="18" y="105"/>
                    <a:pt x="18" y="104"/>
                    <a:pt x="18" y="102"/>
                  </a:cubicBezTo>
                  <a:cubicBezTo>
                    <a:pt x="18" y="56"/>
                    <a:pt x="56" y="17"/>
                    <a:pt x="103" y="17"/>
                  </a:cubicBezTo>
                  <a:cubicBezTo>
                    <a:pt x="150" y="17"/>
                    <a:pt x="188" y="56"/>
                    <a:pt x="188" y="102"/>
                  </a:cubicBezTo>
                  <a:cubicBezTo>
                    <a:pt x="188" y="104"/>
                    <a:pt x="188" y="105"/>
                    <a:pt x="188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54"/>
            <p:cNvSpPr/>
            <p:nvPr/>
          </p:nvSpPr>
          <p:spPr bwMode="auto">
            <a:xfrm>
              <a:off x="4075120" y="2151069"/>
              <a:ext cx="65088" cy="20638"/>
            </a:xfrm>
            <a:custGeom>
              <a:avLst/>
              <a:gdLst>
                <a:gd name="T0" fmla="*/ 0 w 64"/>
                <a:gd name="T1" fmla="*/ 0 h 20"/>
                <a:gd name="T2" fmla="*/ 0 w 64"/>
                <a:gd name="T3" fmla="*/ 5 h 20"/>
                <a:gd name="T4" fmla="*/ 15 w 64"/>
                <a:gd name="T5" fmla="*/ 20 h 20"/>
                <a:gd name="T6" fmla="*/ 49 w 64"/>
                <a:gd name="T7" fmla="*/ 20 h 20"/>
                <a:gd name="T8" fmla="*/ 64 w 64"/>
                <a:gd name="T9" fmla="*/ 5 h 20"/>
                <a:gd name="T10" fmla="*/ 64 w 64"/>
                <a:gd name="T11" fmla="*/ 0 h 20"/>
                <a:gd name="T12" fmla="*/ 0 w 64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0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13"/>
                    <a:pt x="7" y="20"/>
                    <a:pt x="15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57" y="20"/>
                    <a:pt x="64" y="13"/>
                    <a:pt x="64" y="5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Rectangle 55"/>
            <p:cNvSpPr>
              <a:spLocks noChangeArrowheads="1"/>
            </p:cNvSpPr>
            <p:nvPr/>
          </p:nvSpPr>
          <p:spPr bwMode="auto">
            <a:xfrm>
              <a:off x="4052895" y="2109794"/>
              <a:ext cx="109538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Rectangle 56"/>
            <p:cNvSpPr>
              <a:spLocks noChangeArrowheads="1"/>
            </p:cNvSpPr>
            <p:nvPr/>
          </p:nvSpPr>
          <p:spPr bwMode="auto">
            <a:xfrm>
              <a:off x="4052895" y="2127256"/>
              <a:ext cx="109538" cy="7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57"/>
            <p:cNvSpPr/>
            <p:nvPr/>
          </p:nvSpPr>
          <p:spPr bwMode="auto">
            <a:xfrm>
              <a:off x="4052895" y="2143131"/>
              <a:ext cx="109538" cy="19050"/>
            </a:xfrm>
            <a:custGeom>
              <a:avLst/>
              <a:gdLst>
                <a:gd name="T0" fmla="*/ 0 w 108"/>
                <a:gd name="T1" fmla="*/ 0 h 19"/>
                <a:gd name="T2" fmla="*/ 25 w 108"/>
                <a:gd name="T3" fmla="*/ 19 h 19"/>
                <a:gd name="T4" fmla="*/ 83 w 108"/>
                <a:gd name="T5" fmla="*/ 19 h 19"/>
                <a:gd name="T6" fmla="*/ 108 w 108"/>
                <a:gd name="T7" fmla="*/ 0 h 19"/>
                <a:gd name="T8" fmla="*/ 0 w 108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9">
                  <a:moveTo>
                    <a:pt x="0" y="0"/>
                  </a:moveTo>
                  <a:cubicBezTo>
                    <a:pt x="1" y="11"/>
                    <a:pt x="12" y="19"/>
                    <a:pt x="25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96" y="19"/>
                    <a:pt x="107" y="11"/>
                    <a:pt x="108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58"/>
            <p:cNvSpPr/>
            <p:nvPr/>
          </p:nvSpPr>
          <p:spPr bwMode="auto">
            <a:xfrm>
              <a:off x="4103695" y="1757368"/>
              <a:ext cx="20638" cy="57150"/>
            </a:xfrm>
            <a:custGeom>
              <a:avLst/>
              <a:gdLst>
                <a:gd name="T0" fmla="*/ 11 w 21"/>
                <a:gd name="T1" fmla="*/ 57 h 57"/>
                <a:gd name="T2" fmla="*/ 0 w 21"/>
                <a:gd name="T3" fmla="*/ 46 h 57"/>
                <a:gd name="T4" fmla="*/ 0 w 21"/>
                <a:gd name="T5" fmla="*/ 11 h 57"/>
                <a:gd name="T6" fmla="*/ 11 w 21"/>
                <a:gd name="T7" fmla="*/ 0 h 57"/>
                <a:gd name="T8" fmla="*/ 21 w 21"/>
                <a:gd name="T9" fmla="*/ 11 h 57"/>
                <a:gd name="T10" fmla="*/ 21 w 21"/>
                <a:gd name="T11" fmla="*/ 46 h 57"/>
                <a:gd name="T12" fmla="*/ 11 w 21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7">
                  <a:moveTo>
                    <a:pt x="11" y="57"/>
                  </a:moveTo>
                  <a:cubicBezTo>
                    <a:pt x="5" y="57"/>
                    <a:pt x="0" y="52"/>
                    <a:pt x="0" y="4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1" y="5"/>
                    <a:pt x="21" y="11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52"/>
                    <a:pt x="17" y="57"/>
                    <a:pt x="11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59"/>
            <p:cNvSpPr/>
            <p:nvPr/>
          </p:nvSpPr>
          <p:spPr bwMode="auto">
            <a:xfrm>
              <a:off x="4010032" y="1778005"/>
              <a:ext cx="42863" cy="53975"/>
            </a:xfrm>
            <a:custGeom>
              <a:avLst/>
              <a:gdLst>
                <a:gd name="T0" fmla="*/ 30 w 42"/>
                <a:gd name="T1" fmla="*/ 54 h 54"/>
                <a:gd name="T2" fmla="*/ 20 w 42"/>
                <a:gd name="T3" fmla="*/ 48 h 54"/>
                <a:gd name="T4" fmla="*/ 3 w 42"/>
                <a:gd name="T5" fmla="*/ 18 h 54"/>
                <a:gd name="T6" fmla="*/ 7 w 42"/>
                <a:gd name="T7" fmla="*/ 3 h 54"/>
                <a:gd name="T8" fmla="*/ 22 w 42"/>
                <a:gd name="T9" fmla="*/ 7 h 54"/>
                <a:gd name="T10" fmla="*/ 39 w 42"/>
                <a:gd name="T11" fmla="*/ 37 h 54"/>
                <a:gd name="T12" fmla="*/ 35 w 42"/>
                <a:gd name="T13" fmla="*/ 52 h 54"/>
                <a:gd name="T14" fmla="*/ 30 w 42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4">
                  <a:moveTo>
                    <a:pt x="30" y="54"/>
                  </a:moveTo>
                  <a:cubicBezTo>
                    <a:pt x="26" y="54"/>
                    <a:pt x="22" y="52"/>
                    <a:pt x="20" y="4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3"/>
                    <a:pt x="2" y="6"/>
                    <a:pt x="7" y="3"/>
                  </a:cubicBezTo>
                  <a:cubicBezTo>
                    <a:pt x="12" y="0"/>
                    <a:pt x="19" y="2"/>
                    <a:pt x="22" y="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42" y="42"/>
                    <a:pt x="40" y="49"/>
                    <a:pt x="35" y="52"/>
                  </a:cubicBezTo>
                  <a:cubicBezTo>
                    <a:pt x="34" y="53"/>
                    <a:pt x="32" y="54"/>
                    <a:pt x="3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60"/>
            <p:cNvSpPr/>
            <p:nvPr/>
          </p:nvSpPr>
          <p:spPr bwMode="auto">
            <a:xfrm>
              <a:off x="3941770" y="1841506"/>
              <a:ext cx="55563" cy="41275"/>
            </a:xfrm>
            <a:custGeom>
              <a:avLst/>
              <a:gdLst>
                <a:gd name="T0" fmla="*/ 43 w 56"/>
                <a:gd name="T1" fmla="*/ 41 h 41"/>
                <a:gd name="T2" fmla="*/ 38 w 56"/>
                <a:gd name="T3" fmla="*/ 40 h 41"/>
                <a:gd name="T4" fmla="*/ 7 w 56"/>
                <a:gd name="T5" fmla="*/ 22 h 41"/>
                <a:gd name="T6" fmla="*/ 3 w 56"/>
                <a:gd name="T7" fmla="*/ 7 h 41"/>
                <a:gd name="T8" fmla="*/ 18 w 56"/>
                <a:gd name="T9" fmla="*/ 3 h 41"/>
                <a:gd name="T10" fmla="*/ 49 w 56"/>
                <a:gd name="T11" fmla="*/ 21 h 41"/>
                <a:gd name="T12" fmla="*/ 53 w 56"/>
                <a:gd name="T13" fmla="*/ 36 h 41"/>
                <a:gd name="T14" fmla="*/ 43 w 56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41">
                  <a:moveTo>
                    <a:pt x="43" y="41"/>
                  </a:moveTo>
                  <a:cubicBezTo>
                    <a:pt x="41" y="41"/>
                    <a:pt x="39" y="41"/>
                    <a:pt x="38" y="4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2" y="19"/>
                    <a:pt x="0" y="13"/>
                    <a:pt x="3" y="7"/>
                  </a:cubicBezTo>
                  <a:cubicBezTo>
                    <a:pt x="6" y="2"/>
                    <a:pt x="13" y="0"/>
                    <a:pt x="18" y="3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4" y="24"/>
                    <a:pt x="56" y="31"/>
                    <a:pt x="53" y="36"/>
                  </a:cubicBezTo>
                  <a:cubicBezTo>
                    <a:pt x="50" y="39"/>
                    <a:pt x="47" y="41"/>
                    <a:pt x="43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61"/>
            <p:cNvSpPr/>
            <p:nvPr/>
          </p:nvSpPr>
          <p:spPr bwMode="auto">
            <a:xfrm>
              <a:off x="3916370" y="1933581"/>
              <a:ext cx="57150" cy="22225"/>
            </a:xfrm>
            <a:custGeom>
              <a:avLst/>
              <a:gdLst>
                <a:gd name="T0" fmla="*/ 46 w 57"/>
                <a:gd name="T1" fmla="*/ 21 h 21"/>
                <a:gd name="T2" fmla="*/ 11 w 57"/>
                <a:gd name="T3" fmla="*/ 21 h 21"/>
                <a:gd name="T4" fmla="*/ 0 w 57"/>
                <a:gd name="T5" fmla="*/ 11 h 21"/>
                <a:gd name="T6" fmla="*/ 11 w 57"/>
                <a:gd name="T7" fmla="*/ 0 h 21"/>
                <a:gd name="T8" fmla="*/ 46 w 57"/>
                <a:gd name="T9" fmla="*/ 0 h 21"/>
                <a:gd name="T10" fmla="*/ 57 w 57"/>
                <a:gd name="T11" fmla="*/ 11 h 21"/>
                <a:gd name="T12" fmla="*/ 46 w 57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21">
                  <a:moveTo>
                    <a:pt x="46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5" y="21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2" y="0"/>
                    <a:pt x="57" y="5"/>
                    <a:pt x="57" y="11"/>
                  </a:cubicBezTo>
                  <a:cubicBezTo>
                    <a:pt x="57" y="17"/>
                    <a:pt x="52" y="21"/>
                    <a:pt x="46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62"/>
            <p:cNvSpPr/>
            <p:nvPr/>
          </p:nvSpPr>
          <p:spPr bwMode="auto">
            <a:xfrm>
              <a:off x="4217995" y="2014543"/>
              <a:ext cx="57150" cy="41275"/>
            </a:xfrm>
            <a:custGeom>
              <a:avLst/>
              <a:gdLst>
                <a:gd name="T0" fmla="*/ 43 w 56"/>
                <a:gd name="T1" fmla="*/ 41 h 41"/>
                <a:gd name="T2" fmla="*/ 38 w 56"/>
                <a:gd name="T3" fmla="*/ 40 h 41"/>
                <a:gd name="T4" fmla="*/ 7 w 56"/>
                <a:gd name="T5" fmla="*/ 22 h 41"/>
                <a:gd name="T6" fmla="*/ 3 w 56"/>
                <a:gd name="T7" fmla="*/ 7 h 41"/>
                <a:gd name="T8" fmla="*/ 18 w 56"/>
                <a:gd name="T9" fmla="*/ 3 h 41"/>
                <a:gd name="T10" fmla="*/ 49 w 56"/>
                <a:gd name="T11" fmla="*/ 21 h 41"/>
                <a:gd name="T12" fmla="*/ 53 w 56"/>
                <a:gd name="T13" fmla="*/ 36 h 41"/>
                <a:gd name="T14" fmla="*/ 43 w 56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41">
                  <a:moveTo>
                    <a:pt x="43" y="41"/>
                  </a:moveTo>
                  <a:cubicBezTo>
                    <a:pt x="41" y="41"/>
                    <a:pt x="39" y="41"/>
                    <a:pt x="38" y="4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2" y="19"/>
                    <a:pt x="0" y="13"/>
                    <a:pt x="3" y="7"/>
                  </a:cubicBezTo>
                  <a:cubicBezTo>
                    <a:pt x="6" y="2"/>
                    <a:pt x="13" y="0"/>
                    <a:pt x="18" y="3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4" y="24"/>
                    <a:pt x="56" y="31"/>
                    <a:pt x="53" y="36"/>
                  </a:cubicBezTo>
                  <a:cubicBezTo>
                    <a:pt x="51" y="39"/>
                    <a:pt x="47" y="41"/>
                    <a:pt x="43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63"/>
            <p:cNvSpPr/>
            <p:nvPr/>
          </p:nvSpPr>
          <p:spPr bwMode="auto">
            <a:xfrm>
              <a:off x="4243395" y="1944693"/>
              <a:ext cx="57150" cy="22225"/>
            </a:xfrm>
            <a:custGeom>
              <a:avLst/>
              <a:gdLst>
                <a:gd name="T0" fmla="*/ 46 w 57"/>
                <a:gd name="T1" fmla="*/ 22 h 22"/>
                <a:gd name="T2" fmla="*/ 11 w 57"/>
                <a:gd name="T3" fmla="*/ 22 h 22"/>
                <a:gd name="T4" fmla="*/ 0 w 57"/>
                <a:gd name="T5" fmla="*/ 11 h 22"/>
                <a:gd name="T6" fmla="*/ 11 w 57"/>
                <a:gd name="T7" fmla="*/ 0 h 22"/>
                <a:gd name="T8" fmla="*/ 46 w 57"/>
                <a:gd name="T9" fmla="*/ 0 h 22"/>
                <a:gd name="T10" fmla="*/ 57 w 57"/>
                <a:gd name="T11" fmla="*/ 11 h 22"/>
                <a:gd name="T12" fmla="*/ 46 w 57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22">
                  <a:moveTo>
                    <a:pt x="46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2" y="0"/>
                    <a:pt x="57" y="5"/>
                    <a:pt x="57" y="11"/>
                  </a:cubicBezTo>
                  <a:cubicBezTo>
                    <a:pt x="57" y="17"/>
                    <a:pt x="52" y="22"/>
                    <a:pt x="4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64"/>
            <p:cNvSpPr/>
            <p:nvPr/>
          </p:nvSpPr>
          <p:spPr bwMode="auto">
            <a:xfrm>
              <a:off x="4224345" y="1851031"/>
              <a:ext cx="55563" cy="42863"/>
            </a:xfrm>
            <a:custGeom>
              <a:avLst/>
              <a:gdLst>
                <a:gd name="T0" fmla="*/ 12 w 55"/>
                <a:gd name="T1" fmla="*/ 41 h 41"/>
                <a:gd name="T2" fmla="*/ 3 w 55"/>
                <a:gd name="T3" fmla="*/ 35 h 41"/>
                <a:gd name="T4" fmla="*/ 7 w 55"/>
                <a:gd name="T5" fmla="*/ 21 h 41"/>
                <a:gd name="T6" fmla="*/ 37 w 55"/>
                <a:gd name="T7" fmla="*/ 3 h 41"/>
                <a:gd name="T8" fmla="*/ 52 w 55"/>
                <a:gd name="T9" fmla="*/ 7 h 41"/>
                <a:gd name="T10" fmla="*/ 48 w 55"/>
                <a:gd name="T11" fmla="*/ 22 h 41"/>
                <a:gd name="T12" fmla="*/ 18 w 55"/>
                <a:gd name="T13" fmla="*/ 39 h 41"/>
                <a:gd name="T14" fmla="*/ 12 w 55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41">
                  <a:moveTo>
                    <a:pt x="12" y="41"/>
                  </a:moveTo>
                  <a:cubicBezTo>
                    <a:pt x="9" y="41"/>
                    <a:pt x="5" y="39"/>
                    <a:pt x="3" y="35"/>
                  </a:cubicBezTo>
                  <a:cubicBezTo>
                    <a:pt x="0" y="30"/>
                    <a:pt x="2" y="24"/>
                    <a:pt x="7" y="21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43" y="0"/>
                    <a:pt x="49" y="2"/>
                    <a:pt x="52" y="7"/>
                  </a:cubicBezTo>
                  <a:cubicBezTo>
                    <a:pt x="55" y="12"/>
                    <a:pt x="53" y="19"/>
                    <a:pt x="48" y="22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6" y="40"/>
                    <a:pt x="14" y="41"/>
                    <a:pt x="12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65"/>
            <p:cNvSpPr/>
            <p:nvPr/>
          </p:nvSpPr>
          <p:spPr bwMode="auto">
            <a:xfrm>
              <a:off x="4173545" y="1782768"/>
              <a:ext cx="42863" cy="55563"/>
            </a:xfrm>
            <a:custGeom>
              <a:avLst/>
              <a:gdLst>
                <a:gd name="T0" fmla="*/ 13 w 43"/>
                <a:gd name="T1" fmla="*/ 54 h 54"/>
                <a:gd name="T2" fmla="*/ 7 w 43"/>
                <a:gd name="T3" fmla="*/ 53 h 54"/>
                <a:gd name="T4" fmla="*/ 3 w 43"/>
                <a:gd name="T5" fmla="*/ 38 h 54"/>
                <a:gd name="T6" fmla="*/ 21 w 43"/>
                <a:gd name="T7" fmla="*/ 7 h 54"/>
                <a:gd name="T8" fmla="*/ 36 w 43"/>
                <a:gd name="T9" fmla="*/ 3 h 54"/>
                <a:gd name="T10" fmla="*/ 40 w 43"/>
                <a:gd name="T11" fmla="*/ 18 h 54"/>
                <a:gd name="T12" fmla="*/ 22 w 43"/>
                <a:gd name="T13" fmla="*/ 49 h 54"/>
                <a:gd name="T14" fmla="*/ 13 w 43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54">
                  <a:moveTo>
                    <a:pt x="13" y="54"/>
                  </a:moveTo>
                  <a:cubicBezTo>
                    <a:pt x="11" y="54"/>
                    <a:pt x="9" y="54"/>
                    <a:pt x="7" y="53"/>
                  </a:cubicBezTo>
                  <a:cubicBezTo>
                    <a:pt x="2" y="50"/>
                    <a:pt x="0" y="43"/>
                    <a:pt x="3" y="3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4" y="2"/>
                    <a:pt x="30" y="0"/>
                    <a:pt x="36" y="3"/>
                  </a:cubicBezTo>
                  <a:cubicBezTo>
                    <a:pt x="41" y="6"/>
                    <a:pt x="43" y="13"/>
                    <a:pt x="40" y="18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0" y="52"/>
                    <a:pt x="17" y="54"/>
                    <a:pt x="1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0036184" y="4968749"/>
            <a:ext cx="322033" cy="286252"/>
            <a:chOff x="4902209" y="3046421"/>
            <a:chExt cx="428626" cy="381001"/>
          </a:xfrm>
          <a:solidFill>
            <a:schemeClr val="bg1"/>
          </a:solidFill>
        </p:grpSpPr>
        <p:sp>
          <p:nvSpPr>
            <p:cNvPr id="46" name="Freeform 369"/>
            <p:cNvSpPr>
              <a:spLocks noEditPoints="1"/>
            </p:cNvSpPr>
            <p:nvPr/>
          </p:nvSpPr>
          <p:spPr bwMode="auto">
            <a:xfrm>
              <a:off x="4902209" y="3046421"/>
              <a:ext cx="428626" cy="381001"/>
            </a:xfrm>
            <a:custGeom>
              <a:avLst/>
              <a:gdLst>
                <a:gd name="T0" fmla="*/ 410 w 423"/>
                <a:gd name="T1" fmla="*/ 0 h 376"/>
                <a:gd name="T2" fmla="*/ 13 w 423"/>
                <a:gd name="T3" fmla="*/ 0 h 376"/>
                <a:gd name="T4" fmla="*/ 0 w 423"/>
                <a:gd name="T5" fmla="*/ 13 h 376"/>
                <a:gd name="T6" fmla="*/ 0 w 423"/>
                <a:gd name="T7" fmla="*/ 363 h 376"/>
                <a:gd name="T8" fmla="*/ 13 w 423"/>
                <a:gd name="T9" fmla="*/ 376 h 376"/>
                <a:gd name="T10" fmla="*/ 410 w 423"/>
                <a:gd name="T11" fmla="*/ 376 h 376"/>
                <a:gd name="T12" fmla="*/ 423 w 423"/>
                <a:gd name="T13" fmla="*/ 363 h 376"/>
                <a:gd name="T14" fmla="*/ 423 w 423"/>
                <a:gd name="T15" fmla="*/ 13 h 376"/>
                <a:gd name="T16" fmla="*/ 410 w 423"/>
                <a:gd name="T17" fmla="*/ 0 h 376"/>
                <a:gd name="T18" fmla="*/ 396 w 423"/>
                <a:gd name="T19" fmla="*/ 337 h 376"/>
                <a:gd name="T20" fmla="*/ 117 w 423"/>
                <a:gd name="T21" fmla="*/ 337 h 376"/>
                <a:gd name="T22" fmla="*/ 97 w 423"/>
                <a:gd name="T23" fmla="*/ 351 h 376"/>
                <a:gd name="T24" fmla="*/ 77 w 423"/>
                <a:gd name="T25" fmla="*/ 337 h 376"/>
                <a:gd name="T26" fmla="*/ 27 w 423"/>
                <a:gd name="T27" fmla="*/ 337 h 376"/>
                <a:gd name="T28" fmla="*/ 27 w 423"/>
                <a:gd name="T29" fmla="*/ 321 h 376"/>
                <a:gd name="T30" fmla="*/ 77 w 423"/>
                <a:gd name="T31" fmla="*/ 321 h 376"/>
                <a:gd name="T32" fmla="*/ 97 w 423"/>
                <a:gd name="T33" fmla="*/ 307 h 376"/>
                <a:gd name="T34" fmla="*/ 117 w 423"/>
                <a:gd name="T35" fmla="*/ 321 h 376"/>
                <a:gd name="T36" fmla="*/ 396 w 423"/>
                <a:gd name="T37" fmla="*/ 321 h 376"/>
                <a:gd name="T38" fmla="*/ 396 w 423"/>
                <a:gd name="T39" fmla="*/ 337 h 376"/>
                <a:gd name="T40" fmla="*/ 396 w 423"/>
                <a:gd name="T41" fmla="*/ 282 h 376"/>
                <a:gd name="T42" fmla="*/ 27 w 423"/>
                <a:gd name="T43" fmla="*/ 282 h 376"/>
                <a:gd name="T44" fmla="*/ 27 w 423"/>
                <a:gd name="T45" fmla="*/ 27 h 376"/>
                <a:gd name="T46" fmla="*/ 396 w 423"/>
                <a:gd name="T47" fmla="*/ 27 h 376"/>
                <a:gd name="T48" fmla="*/ 396 w 423"/>
                <a:gd name="T49" fmla="*/ 282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3" h="376">
                  <a:moveTo>
                    <a:pt x="41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363"/>
                    <a:pt x="0" y="363"/>
                    <a:pt x="0" y="363"/>
                  </a:cubicBezTo>
                  <a:cubicBezTo>
                    <a:pt x="0" y="370"/>
                    <a:pt x="6" y="376"/>
                    <a:pt x="13" y="376"/>
                  </a:cubicBezTo>
                  <a:cubicBezTo>
                    <a:pt x="410" y="376"/>
                    <a:pt x="410" y="376"/>
                    <a:pt x="410" y="376"/>
                  </a:cubicBezTo>
                  <a:cubicBezTo>
                    <a:pt x="417" y="376"/>
                    <a:pt x="423" y="370"/>
                    <a:pt x="423" y="363"/>
                  </a:cubicBezTo>
                  <a:cubicBezTo>
                    <a:pt x="423" y="13"/>
                    <a:pt x="423" y="13"/>
                    <a:pt x="423" y="13"/>
                  </a:cubicBezTo>
                  <a:cubicBezTo>
                    <a:pt x="423" y="6"/>
                    <a:pt x="417" y="0"/>
                    <a:pt x="410" y="0"/>
                  </a:cubicBezTo>
                  <a:close/>
                  <a:moveTo>
                    <a:pt x="396" y="337"/>
                  </a:moveTo>
                  <a:cubicBezTo>
                    <a:pt x="117" y="337"/>
                    <a:pt x="117" y="337"/>
                    <a:pt x="117" y="337"/>
                  </a:cubicBezTo>
                  <a:cubicBezTo>
                    <a:pt x="114" y="345"/>
                    <a:pt x="106" y="351"/>
                    <a:pt x="97" y="351"/>
                  </a:cubicBezTo>
                  <a:cubicBezTo>
                    <a:pt x="88" y="351"/>
                    <a:pt x="80" y="345"/>
                    <a:pt x="77" y="337"/>
                  </a:cubicBezTo>
                  <a:cubicBezTo>
                    <a:pt x="27" y="337"/>
                    <a:pt x="27" y="337"/>
                    <a:pt x="27" y="337"/>
                  </a:cubicBezTo>
                  <a:cubicBezTo>
                    <a:pt x="27" y="321"/>
                    <a:pt x="27" y="321"/>
                    <a:pt x="27" y="321"/>
                  </a:cubicBezTo>
                  <a:cubicBezTo>
                    <a:pt x="77" y="321"/>
                    <a:pt x="77" y="321"/>
                    <a:pt x="77" y="321"/>
                  </a:cubicBezTo>
                  <a:cubicBezTo>
                    <a:pt x="80" y="313"/>
                    <a:pt x="88" y="307"/>
                    <a:pt x="97" y="307"/>
                  </a:cubicBezTo>
                  <a:cubicBezTo>
                    <a:pt x="106" y="307"/>
                    <a:pt x="114" y="313"/>
                    <a:pt x="117" y="321"/>
                  </a:cubicBezTo>
                  <a:cubicBezTo>
                    <a:pt x="396" y="321"/>
                    <a:pt x="396" y="321"/>
                    <a:pt x="396" y="321"/>
                  </a:cubicBezTo>
                  <a:lnTo>
                    <a:pt x="396" y="337"/>
                  </a:lnTo>
                  <a:close/>
                  <a:moveTo>
                    <a:pt x="396" y="282"/>
                  </a:moveTo>
                  <a:cubicBezTo>
                    <a:pt x="27" y="282"/>
                    <a:pt x="27" y="282"/>
                    <a:pt x="27" y="282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96" y="27"/>
                    <a:pt x="396" y="27"/>
                    <a:pt x="396" y="27"/>
                  </a:cubicBezTo>
                  <a:lnTo>
                    <a:pt x="396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370"/>
            <p:cNvSpPr/>
            <p:nvPr/>
          </p:nvSpPr>
          <p:spPr bwMode="auto">
            <a:xfrm>
              <a:off x="5060959" y="3133733"/>
              <a:ext cx="122238" cy="139700"/>
            </a:xfrm>
            <a:custGeom>
              <a:avLst/>
              <a:gdLst>
                <a:gd name="T0" fmla="*/ 113 w 120"/>
                <a:gd name="T1" fmla="*/ 62 h 138"/>
                <a:gd name="T2" fmla="*/ 113 w 120"/>
                <a:gd name="T3" fmla="*/ 76 h 138"/>
                <a:gd name="T4" fmla="*/ 13 w 120"/>
                <a:gd name="T5" fmla="*/ 135 h 138"/>
                <a:gd name="T6" fmla="*/ 0 w 120"/>
                <a:gd name="T7" fmla="*/ 127 h 138"/>
                <a:gd name="T8" fmla="*/ 0 w 120"/>
                <a:gd name="T9" fmla="*/ 11 h 138"/>
                <a:gd name="T10" fmla="*/ 13 w 120"/>
                <a:gd name="T11" fmla="*/ 4 h 138"/>
                <a:gd name="T12" fmla="*/ 113 w 120"/>
                <a:gd name="T13" fmla="*/ 6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38">
                  <a:moveTo>
                    <a:pt x="113" y="62"/>
                  </a:moveTo>
                  <a:cubicBezTo>
                    <a:pt x="120" y="66"/>
                    <a:pt x="120" y="73"/>
                    <a:pt x="113" y="76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6" y="138"/>
                    <a:pt x="0" y="135"/>
                    <a:pt x="0" y="12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6" y="0"/>
                    <a:pt x="13" y="4"/>
                  </a:cubicBezTo>
                  <a:lnTo>
                    <a:pt x="113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7361440" y="4970598"/>
            <a:ext cx="326805" cy="323226"/>
            <a:chOff x="2771781" y="1876431"/>
            <a:chExt cx="434976" cy="430213"/>
          </a:xfrm>
          <a:solidFill>
            <a:schemeClr val="bg1"/>
          </a:solidFill>
        </p:grpSpPr>
        <p:sp>
          <p:nvSpPr>
            <p:cNvPr id="49" name="Freeform 772"/>
            <p:cNvSpPr>
              <a:spLocks noEditPoints="1"/>
            </p:cNvSpPr>
            <p:nvPr/>
          </p:nvSpPr>
          <p:spPr bwMode="auto">
            <a:xfrm>
              <a:off x="2771781" y="1876431"/>
              <a:ext cx="434976" cy="341313"/>
            </a:xfrm>
            <a:custGeom>
              <a:avLst/>
              <a:gdLst>
                <a:gd name="T0" fmla="*/ 409 w 430"/>
                <a:gd name="T1" fmla="*/ 0 h 337"/>
                <a:gd name="T2" fmla="*/ 21 w 430"/>
                <a:gd name="T3" fmla="*/ 0 h 337"/>
                <a:gd name="T4" fmla="*/ 0 w 430"/>
                <a:gd name="T5" fmla="*/ 21 h 337"/>
                <a:gd name="T6" fmla="*/ 0 w 430"/>
                <a:gd name="T7" fmla="*/ 316 h 337"/>
                <a:gd name="T8" fmla="*/ 21 w 430"/>
                <a:gd name="T9" fmla="*/ 337 h 337"/>
                <a:gd name="T10" fmla="*/ 122 w 430"/>
                <a:gd name="T11" fmla="*/ 337 h 337"/>
                <a:gd name="T12" fmla="*/ 100 w 430"/>
                <a:gd name="T13" fmla="*/ 299 h 337"/>
                <a:gd name="T14" fmla="*/ 41 w 430"/>
                <a:gd name="T15" fmla="*/ 299 h 337"/>
                <a:gd name="T16" fmla="*/ 41 w 430"/>
                <a:gd name="T17" fmla="*/ 38 h 337"/>
                <a:gd name="T18" fmla="*/ 388 w 430"/>
                <a:gd name="T19" fmla="*/ 38 h 337"/>
                <a:gd name="T20" fmla="*/ 388 w 430"/>
                <a:gd name="T21" fmla="*/ 299 h 337"/>
                <a:gd name="T22" fmla="*/ 329 w 430"/>
                <a:gd name="T23" fmla="*/ 299 h 337"/>
                <a:gd name="T24" fmla="*/ 328 w 430"/>
                <a:gd name="T25" fmla="*/ 314 h 337"/>
                <a:gd name="T26" fmla="*/ 324 w 430"/>
                <a:gd name="T27" fmla="*/ 337 h 337"/>
                <a:gd name="T28" fmla="*/ 409 w 430"/>
                <a:gd name="T29" fmla="*/ 337 h 337"/>
                <a:gd name="T30" fmla="*/ 430 w 430"/>
                <a:gd name="T31" fmla="*/ 316 h 337"/>
                <a:gd name="T32" fmla="*/ 430 w 430"/>
                <a:gd name="T33" fmla="*/ 21 h 337"/>
                <a:gd name="T34" fmla="*/ 409 w 430"/>
                <a:gd name="T35" fmla="*/ 0 h 337"/>
                <a:gd name="T36" fmla="*/ 19 w 430"/>
                <a:gd name="T37" fmla="*/ 181 h 337"/>
                <a:gd name="T38" fmla="*/ 6 w 430"/>
                <a:gd name="T39" fmla="*/ 169 h 337"/>
                <a:gd name="T40" fmla="*/ 19 w 430"/>
                <a:gd name="T41" fmla="*/ 156 h 337"/>
                <a:gd name="T42" fmla="*/ 32 w 430"/>
                <a:gd name="T43" fmla="*/ 169 h 337"/>
                <a:gd name="T44" fmla="*/ 19 w 430"/>
                <a:gd name="T45" fmla="*/ 181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0" h="337">
                  <a:moveTo>
                    <a:pt x="409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327"/>
                    <a:pt x="9" y="337"/>
                    <a:pt x="21" y="337"/>
                  </a:cubicBezTo>
                  <a:cubicBezTo>
                    <a:pt x="122" y="337"/>
                    <a:pt x="122" y="337"/>
                    <a:pt x="122" y="337"/>
                  </a:cubicBezTo>
                  <a:cubicBezTo>
                    <a:pt x="112" y="324"/>
                    <a:pt x="105" y="311"/>
                    <a:pt x="100" y="299"/>
                  </a:cubicBezTo>
                  <a:cubicBezTo>
                    <a:pt x="41" y="299"/>
                    <a:pt x="41" y="299"/>
                    <a:pt x="41" y="299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388" y="38"/>
                    <a:pt x="388" y="38"/>
                    <a:pt x="388" y="38"/>
                  </a:cubicBezTo>
                  <a:cubicBezTo>
                    <a:pt x="388" y="299"/>
                    <a:pt x="388" y="299"/>
                    <a:pt x="388" y="299"/>
                  </a:cubicBezTo>
                  <a:cubicBezTo>
                    <a:pt x="329" y="299"/>
                    <a:pt x="329" y="299"/>
                    <a:pt x="329" y="299"/>
                  </a:cubicBezTo>
                  <a:cubicBezTo>
                    <a:pt x="328" y="314"/>
                    <a:pt x="328" y="314"/>
                    <a:pt x="328" y="314"/>
                  </a:cubicBezTo>
                  <a:cubicBezTo>
                    <a:pt x="328" y="322"/>
                    <a:pt x="326" y="329"/>
                    <a:pt x="324" y="337"/>
                  </a:cubicBezTo>
                  <a:cubicBezTo>
                    <a:pt x="409" y="337"/>
                    <a:pt x="409" y="337"/>
                    <a:pt x="409" y="337"/>
                  </a:cubicBezTo>
                  <a:cubicBezTo>
                    <a:pt x="420" y="337"/>
                    <a:pt x="430" y="327"/>
                    <a:pt x="430" y="316"/>
                  </a:cubicBezTo>
                  <a:cubicBezTo>
                    <a:pt x="430" y="21"/>
                    <a:pt x="430" y="21"/>
                    <a:pt x="430" y="21"/>
                  </a:cubicBezTo>
                  <a:cubicBezTo>
                    <a:pt x="430" y="10"/>
                    <a:pt x="420" y="0"/>
                    <a:pt x="409" y="0"/>
                  </a:cubicBezTo>
                  <a:close/>
                  <a:moveTo>
                    <a:pt x="19" y="181"/>
                  </a:moveTo>
                  <a:cubicBezTo>
                    <a:pt x="12" y="181"/>
                    <a:pt x="6" y="176"/>
                    <a:pt x="6" y="169"/>
                  </a:cubicBezTo>
                  <a:cubicBezTo>
                    <a:pt x="6" y="161"/>
                    <a:pt x="12" y="156"/>
                    <a:pt x="19" y="156"/>
                  </a:cubicBezTo>
                  <a:cubicBezTo>
                    <a:pt x="27" y="156"/>
                    <a:pt x="32" y="161"/>
                    <a:pt x="32" y="169"/>
                  </a:cubicBezTo>
                  <a:cubicBezTo>
                    <a:pt x="32" y="176"/>
                    <a:pt x="27" y="181"/>
                    <a:pt x="19" y="1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773"/>
            <p:cNvSpPr/>
            <p:nvPr/>
          </p:nvSpPr>
          <p:spPr bwMode="auto">
            <a:xfrm>
              <a:off x="2863856" y="1963743"/>
              <a:ext cx="222250" cy="342901"/>
            </a:xfrm>
            <a:custGeom>
              <a:avLst/>
              <a:gdLst>
                <a:gd name="T0" fmla="*/ 219 w 219"/>
                <a:gd name="T1" fmla="*/ 179 h 338"/>
                <a:gd name="T2" fmla="*/ 219 w 219"/>
                <a:gd name="T3" fmla="*/ 172 h 338"/>
                <a:gd name="T4" fmla="*/ 219 w 219"/>
                <a:gd name="T5" fmla="*/ 118 h 338"/>
                <a:gd name="T6" fmla="*/ 201 w 219"/>
                <a:gd name="T7" fmla="*/ 100 h 338"/>
                <a:gd name="T8" fmla="*/ 183 w 219"/>
                <a:gd name="T9" fmla="*/ 118 h 338"/>
                <a:gd name="T10" fmla="*/ 183 w 219"/>
                <a:gd name="T11" fmla="*/ 122 h 338"/>
                <a:gd name="T12" fmla="*/ 178 w 219"/>
                <a:gd name="T13" fmla="*/ 121 h 338"/>
                <a:gd name="T14" fmla="*/ 178 w 219"/>
                <a:gd name="T15" fmla="*/ 94 h 338"/>
                <a:gd name="T16" fmla="*/ 160 w 219"/>
                <a:gd name="T17" fmla="*/ 76 h 338"/>
                <a:gd name="T18" fmla="*/ 142 w 219"/>
                <a:gd name="T19" fmla="*/ 94 h 338"/>
                <a:gd name="T20" fmla="*/ 142 w 219"/>
                <a:gd name="T21" fmla="*/ 109 h 338"/>
                <a:gd name="T22" fmla="*/ 137 w 219"/>
                <a:gd name="T23" fmla="*/ 107 h 338"/>
                <a:gd name="T24" fmla="*/ 137 w 219"/>
                <a:gd name="T25" fmla="*/ 78 h 338"/>
                <a:gd name="T26" fmla="*/ 119 w 219"/>
                <a:gd name="T27" fmla="*/ 60 h 338"/>
                <a:gd name="T28" fmla="*/ 101 w 219"/>
                <a:gd name="T29" fmla="*/ 78 h 338"/>
                <a:gd name="T30" fmla="*/ 101 w 219"/>
                <a:gd name="T31" fmla="*/ 101 h 338"/>
                <a:gd name="T32" fmla="*/ 96 w 219"/>
                <a:gd name="T33" fmla="*/ 102 h 338"/>
                <a:gd name="T34" fmla="*/ 96 w 219"/>
                <a:gd name="T35" fmla="*/ 18 h 338"/>
                <a:gd name="T36" fmla="*/ 78 w 219"/>
                <a:gd name="T37" fmla="*/ 0 h 338"/>
                <a:gd name="T38" fmla="*/ 60 w 219"/>
                <a:gd name="T39" fmla="*/ 18 h 338"/>
                <a:gd name="T40" fmla="*/ 60 w 219"/>
                <a:gd name="T41" fmla="*/ 167 h 338"/>
                <a:gd name="T42" fmla="*/ 54 w 219"/>
                <a:gd name="T43" fmla="*/ 140 h 338"/>
                <a:gd name="T44" fmla="*/ 20 w 219"/>
                <a:gd name="T45" fmla="*/ 100 h 338"/>
                <a:gd name="T46" fmla="*/ 4 w 219"/>
                <a:gd name="T47" fmla="*/ 116 h 338"/>
                <a:gd name="T48" fmla="*/ 20 w 219"/>
                <a:gd name="T49" fmla="*/ 182 h 338"/>
                <a:gd name="T50" fmla="*/ 49 w 219"/>
                <a:gd name="T51" fmla="*/ 244 h 338"/>
                <a:gd name="T52" fmla="*/ 54 w 219"/>
                <a:gd name="T53" fmla="*/ 251 h 338"/>
                <a:gd name="T54" fmla="*/ 80 w 219"/>
                <a:gd name="T55" fmla="*/ 276 h 338"/>
                <a:gd name="T56" fmla="*/ 80 w 219"/>
                <a:gd name="T57" fmla="*/ 338 h 338"/>
                <a:gd name="T58" fmla="*/ 201 w 219"/>
                <a:gd name="T59" fmla="*/ 338 h 338"/>
                <a:gd name="T60" fmla="*/ 201 w 219"/>
                <a:gd name="T61" fmla="*/ 274 h 338"/>
                <a:gd name="T62" fmla="*/ 217 w 219"/>
                <a:gd name="T63" fmla="*/ 227 h 338"/>
                <a:gd name="T64" fmla="*/ 219 w 219"/>
                <a:gd name="T65" fmla="*/ 180 h 338"/>
                <a:gd name="T66" fmla="*/ 219 w 219"/>
                <a:gd name="T67" fmla="*/ 179 h 338"/>
                <a:gd name="T68" fmla="*/ 219 w 219"/>
                <a:gd name="T69" fmla="*/ 179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9" h="338">
                  <a:moveTo>
                    <a:pt x="219" y="179"/>
                  </a:moveTo>
                  <a:cubicBezTo>
                    <a:pt x="219" y="177"/>
                    <a:pt x="219" y="174"/>
                    <a:pt x="219" y="172"/>
                  </a:cubicBezTo>
                  <a:cubicBezTo>
                    <a:pt x="219" y="118"/>
                    <a:pt x="219" y="118"/>
                    <a:pt x="219" y="118"/>
                  </a:cubicBezTo>
                  <a:cubicBezTo>
                    <a:pt x="219" y="108"/>
                    <a:pt x="211" y="100"/>
                    <a:pt x="201" y="100"/>
                  </a:cubicBezTo>
                  <a:cubicBezTo>
                    <a:pt x="191" y="100"/>
                    <a:pt x="183" y="108"/>
                    <a:pt x="183" y="118"/>
                  </a:cubicBezTo>
                  <a:cubicBezTo>
                    <a:pt x="183" y="122"/>
                    <a:pt x="183" y="122"/>
                    <a:pt x="183" y="122"/>
                  </a:cubicBezTo>
                  <a:cubicBezTo>
                    <a:pt x="181" y="122"/>
                    <a:pt x="180" y="121"/>
                    <a:pt x="178" y="121"/>
                  </a:cubicBezTo>
                  <a:cubicBezTo>
                    <a:pt x="178" y="94"/>
                    <a:pt x="178" y="94"/>
                    <a:pt x="178" y="94"/>
                  </a:cubicBezTo>
                  <a:cubicBezTo>
                    <a:pt x="178" y="84"/>
                    <a:pt x="170" y="76"/>
                    <a:pt x="160" y="76"/>
                  </a:cubicBezTo>
                  <a:cubicBezTo>
                    <a:pt x="150" y="76"/>
                    <a:pt x="142" y="84"/>
                    <a:pt x="142" y="94"/>
                  </a:cubicBezTo>
                  <a:cubicBezTo>
                    <a:pt x="142" y="109"/>
                    <a:pt x="142" y="109"/>
                    <a:pt x="142" y="109"/>
                  </a:cubicBezTo>
                  <a:cubicBezTo>
                    <a:pt x="140" y="109"/>
                    <a:pt x="139" y="108"/>
                    <a:pt x="137" y="107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37" y="68"/>
                    <a:pt x="129" y="60"/>
                    <a:pt x="119" y="60"/>
                  </a:cubicBezTo>
                  <a:cubicBezTo>
                    <a:pt x="109" y="60"/>
                    <a:pt x="101" y="68"/>
                    <a:pt x="101" y="78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99" y="101"/>
                    <a:pt x="98" y="101"/>
                    <a:pt x="96" y="102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6" y="8"/>
                    <a:pt x="88" y="0"/>
                    <a:pt x="78" y="0"/>
                  </a:cubicBezTo>
                  <a:cubicBezTo>
                    <a:pt x="68" y="0"/>
                    <a:pt x="60" y="8"/>
                    <a:pt x="60" y="18"/>
                  </a:cubicBezTo>
                  <a:cubicBezTo>
                    <a:pt x="60" y="167"/>
                    <a:pt x="60" y="167"/>
                    <a:pt x="60" y="167"/>
                  </a:cubicBezTo>
                  <a:cubicBezTo>
                    <a:pt x="56" y="159"/>
                    <a:pt x="56" y="148"/>
                    <a:pt x="54" y="140"/>
                  </a:cubicBezTo>
                  <a:cubicBezTo>
                    <a:pt x="48" y="109"/>
                    <a:pt x="31" y="97"/>
                    <a:pt x="20" y="100"/>
                  </a:cubicBezTo>
                  <a:cubicBezTo>
                    <a:pt x="18" y="101"/>
                    <a:pt x="0" y="108"/>
                    <a:pt x="4" y="116"/>
                  </a:cubicBezTo>
                  <a:cubicBezTo>
                    <a:pt x="6" y="121"/>
                    <a:pt x="18" y="150"/>
                    <a:pt x="20" y="182"/>
                  </a:cubicBezTo>
                  <a:cubicBezTo>
                    <a:pt x="21" y="204"/>
                    <a:pt x="35" y="227"/>
                    <a:pt x="49" y="244"/>
                  </a:cubicBezTo>
                  <a:cubicBezTo>
                    <a:pt x="51" y="246"/>
                    <a:pt x="52" y="249"/>
                    <a:pt x="54" y="251"/>
                  </a:cubicBezTo>
                  <a:cubicBezTo>
                    <a:pt x="80" y="276"/>
                    <a:pt x="80" y="276"/>
                    <a:pt x="80" y="276"/>
                  </a:cubicBezTo>
                  <a:cubicBezTo>
                    <a:pt x="80" y="338"/>
                    <a:pt x="80" y="338"/>
                    <a:pt x="80" y="338"/>
                  </a:cubicBezTo>
                  <a:cubicBezTo>
                    <a:pt x="201" y="338"/>
                    <a:pt x="201" y="338"/>
                    <a:pt x="201" y="338"/>
                  </a:cubicBezTo>
                  <a:cubicBezTo>
                    <a:pt x="201" y="274"/>
                    <a:pt x="201" y="274"/>
                    <a:pt x="201" y="274"/>
                  </a:cubicBezTo>
                  <a:cubicBezTo>
                    <a:pt x="211" y="260"/>
                    <a:pt x="217" y="242"/>
                    <a:pt x="217" y="227"/>
                  </a:cubicBezTo>
                  <a:cubicBezTo>
                    <a:pt x="218" y="211"/>
                    <a:pt x="219" y="195"/>
                    <a:pt x="219" y="180"/>
                  </a:cubicBezTo>
                  <a:cubicBezTo>
                    <a:pt x="219" y="180"/>
                    <a:pt x="219" y="180"/>
                    <a:pt x="219" y="179"/>
                  </a:cubicBezTo>
                  <a:cubicBezTo>
                    <a:pt x="219" y="179"/>
                    <a:pt x="219" y="179"/>
                    <a:pt x="219" y="1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182131" y="235164"/>
            <a:ext cx="382778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聚类算法的意义</a:t>
            </a:r>
            <a:endParaRPr lang="zh-CN" altLang="en-US" sz="4400" b="1" spc="-3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851580" y="2078480"/>
            <a:ext cx="4000444" cy="3573443"/>
            <a:chOff x="6924152" y="2288667"/>
            <a:chExt cx="4000444" cy="3573443"/>
          </a:xfrm>
        </p:grpSpPr>
        <p:sp>
          <p:nvSpPr>
            <p:cNvPr id="55" name="任意多边形 54"/>
            <p:cNvSpPr/>
            <p:nvPr/>
          </p:nvSpPr>
          <p:spPr>
            <a:xfrm>
              <a:off x="6924152" y="2288667"/>
              <a:ext cx="4000444" cy="3537203"/>
            </a:xfrm>
            <a:custGeom>
              <a:avLst/>
              <a:gdLst>
                <a:gd name="connsiteX0" fmla="*/ 2112911 w 4267701"/>
                <a:gd name="connsiteY0" fmla="*/ 0 h 3773512"/>
                <a:gd name="connsiteX1" fmla="*/ 2143979 w 4267701"/>
                <a:gd name="connsiteY1" fmla="*/ 818 h 3773512"/>
                <a:gd name="connsiteX2" fmla="*/ 2154791 w 4267701"/>
                <a:gd name="connsiteY2" fmla="*/ 0 h 3773512"/>
                <a:gd name="connsiteX3" fmla="*/ 2161427 w 4267701"/>
                <a:gd name="connsiteY3" fmla="*/ 1277 h 3773512"/>
                <a:gd name="connsiteX4" fmla="*/ 2168493 w 4267701"/>
                <a:gd name="connsiteY4" fmla="*/ 1463 h 3773512"/>
                <a:gd name="connsiteX5" fmla="*/ 2203081 w 4267701"/>
                <a:gd name="connsiteY5" fmla="*/ 9292 h 3773512"/>
                <a:gd name="connsiteX6" fmla="*/ 2222473 w 4267701"/>
                <a:gd name="connsiteY6" fmla="*/ 13024 h 3773512"/>
                <a:gd name="connsiteX7" fmla="*/ 2275226 w 4267701"/>
                <a:gd name="connsiteY7" fmla="*/ 37177 h 3773512"/>
                <a:gd name="connsiteX8" fmla="*/ 2276775 w 4267701"/>
                <a:gd name="connsiteY8" fmla="*/ 37874 h 3773512"/>
                <a:gd name="connsiteX9" fmla="*/ 2276819 w 4267701"/>
                <a:gd name="connsiteY9" fmla="*/ 37906 h 3773512"/>
                <a:gd name="connsiteX10" fmla="*/ 2285278 w 4267701"/>
                <a:gd name="connsiteY10" fmla="*/ 41779 h 3773512"/>
                <a:gd name="connsiteX11" fmla="*/ 2314454 w 4267701"/>
                <a:gd name="connsiteY11" fmla="*/ 65006 h 3773512"/>
                <a:gd name="connsiteX12" fmla="*/ 2324064 w 4267701"/>
                <a:gd name="connsiteY12" fmla="*/ 71925 h 3773512"/>
                <a:gd name="connsiteX13" fmla="*/ 2326622 w 4267701"/>
                <a:gd name="connsiteY13" fmla="*/ 74693 h 3773512"/>
                <a:gd name="connsiteX14" fmla="*/ 2340120 w 4267701"/>
                <a:gd name="connsiteY14" fmla="*/ 85438 h 3773512"/>
                <a:gd name="connsiteX15" fmla="*/ 2356394 w 4267701"/>
                <a:gd name="connsiteY15" fmla="*/ 106894 h 3773512"/>
                <a:gd name="connsiteX16" fmla="*/ 2362449 w 4267701"/>
                <a:gd name="connsiteY16" fmla="*/ 113443 h 3773512"/>
                <a:gd name="connsiteX17" fmla="*/ 2367031 w 4267701"/>
                <a:gd name="connsiteY17" fmla="*/ 120918 h 3773512"/>
                <a:gd name="connsiteX18" fmla="*/ 2383912 w 4267701"/>
                <a:gd name="connsiteY18" fmla="*/ 143175 h 3773512"/>
                <a:gd name="connsiteX19" fmla="*/ 4229826 w 4267701"/>
                <a:gd name="connsiteY19" fmla="*/ 3340392 h 3773512"/>
                <a:gd name="connsiteX20" fmla="*/ 4253754 w 4267701"/>
                <a:gd name="connsiteY20" fmla="*/ 3393525 h 3773512"/>
                <a:gd name="connsiteX21" fmla="*/ 4261302 w 4267701"/>
                <a:gd name="connsiteY21" fmla="*/ 3426871 h 3773512"/>
                <a:gd name="connsiteX22" fmla="*/ 4261605 w 4267701"/>
                <a:gd name="connsiteY22" fmla="*/ 3427847 h 3773512"/>
                <a:gd name="connsiteX23" fmla="*/ 4261671 w 4267701"/>
                <a:gd name="connsiteY23" fmla="*/ 3428501 h 3773512"/>
                <a:gd name="connsiteX24" fmla="*/ 4266238 w 4267701"/>
                <a:gd name="connsiteY24" fmla="*/ 3448674 h 3773512"/>
                <a:gd name="connsiteX25" fmla="*/ 4267133 w 4267701"/>
                <a:gd name="connsiteY25" fmla="*/ 3482678 h 3773512"/>
                <a:gd name="connsiteX26" fmla="*/ 4267450 w 4267701"/>
                <a:gd name="connsiteY26" fmla="*/ 3485826 h 3773512"/>
                <a:gd name="connsiteX27" fmla="*/ 4267264 w 4267701"/>
                <a:gd name="connsiteY27" fmla="*/ 3487671 h 3773512"/>
                <a:gd name="connsiteX28" fmla="*/ 4267701 w 4267701"/>
                <a:gd name="connsiteY28" fmla="*/ 3504257 h 3773512"/>
                <a:gd name="connsiteX29" fmla="*/ 4262419 w 4267701"/>
                <a:gd name="connsiteY29" fmla="*/ 3535733 h 3773512"/>
                <a:gd name="connsiteX30" fmla="*/ 4261605 w 4267701"/>
                <a:gd name="connsiteY30" fmla="*/ 3543805 h 3773512"/>
                <a:gd name="connsiteX31" fmla="*/ 4260428 w 4267701"/>
                <a:gd name="connsiteY31" fmla="*/ 3547596 h 3773512"/>
                <a:gd name="connsiteX32" fmla="*/ 4258566 w 4267701"/>
                <a:gd name="connsiteY32" fmla="*/ 3558693 h 3773512"/>
                <a:gd name="connsiteX33" fmla="*/ 4249181 w 4267701"/>
                <a:gd name="connsiteY33" fmla="*/ 3583828 h 3773512"/>
                <a:gd name="connsiteX34" fmla="*/ 4244842 w 4267701"/>
                <a:gd name="connsiteY34" fmla="*/ 3597807 h 3773512"/>
                <a:gd name="connsiteX35" fmla="*/ 4242022 w 4267701"/>
                <a:gd name="connsiteY35" fmla="*/ 3603003 h 3773512"/>
                <a:gd name="connsiteX36" fmla="*/ 4239258 w 4267701"/>
                <a:gd name="connsiteY36" fmla="*/ 3610404 h 3773512"/>
                <a:gd name="connsiteX37" fmla="*/ 4228311 w 4267701"/>
                <a:gd name="connsiteY37" fmla="*/ 3628264 h 3773512"/>
                <a:gd name="connsiteX38" fmla="*/ 4218318 w 4267701"/>
                <a:gd name="connsiteY38" fmla="*/ 3646674 h 3773512"/>
                <a:gd name="connsiteX39" fmla="*/ 4213290 w 4267701"/>
                <a:gd name="connsiteY39" fmla="*/ 3652769 h 3773512"/>
                <a:gd name="connsiteX40" fmla="*/ 4210200 w 4267701"/>
                <a:gd name="connsiteY40" fmla="*/ 3657809 h 3773512"/>
                <a:gd name="connsiteX41" fmla="*/ 4200263 w 4267701"/>
                <a:gd name="connsiteY41" fmla="*/ 3668557 h 3773512"/>
                <a:gd name="connsiteX42" fmla="*/ 4183189 w 4267701"/>
                <a:gd name="connsiteY42" fmla="*/ 3689251 h 3773512"/>
                <a:gd name="connsiteX43" fmla="*/ 4174510 w 4267701"/>
                <a:gd name="connsiteY43" fmla="*/ 3696412 h 3773512"/>
                <a:gd name="connsiteX44" fmla="*/ 4171815 w 4267701"/>
                <a:gd name="connsiteY44" fmla="*/ 3699327 h 3773512"/>
                <a:gd name="connsiteX45" fmla="*/ 4165230 w 4267701"/>
                <a:gd name="connsiteY45" fmla="*/ 3704069 h 3773512"/>
                <a:gd name="connsiteX46" fmla="*/ 4140612 w 4267701"/>
                <a:gd name="connsiteY46" fmla="*/ 3724380 h 3773512"/>
                <a:gd name="connsiteX47" fmla="*/ 4126032 w 4267701"/>
                <a:gd name="connsiteY47" fmla="*/ 3732294 h 3773512"/>
                <a:gd name="connsiteX48" fmla="*/ 4124526 w 4267701"/>
                <a:gd name="connsiteY48" fmla="*/ 3733378 h 3773512"/>
                <a:gd name="connsiteX49" fmla="*/ 4121639 w 4267701"/>
                <a:gd name="connsiteY49" fmla="*/ 3734679 h 3773512"/>
                <a:gd name="connsiteX50" fmla="*/ 4091745 w 4267701"/>
                <a:gd name="connsiteY50" fmla="*/ 3750905 h 3773512"/>
                <a:gd name="connsiteX51" fmla="*/ 4071992 w 4267701"/>
                <a:gd name="connsiteY51" fmla="*/ 3757036 h 3773512"/>
                <a:gd name="connsiteX52" fmla="*/ 4071393 w 4267701"/>
                <a:gd name="connsiteY52" fmla="*/ 3757306 h 3773512"/>
                <a:gd name="connsiteX53" fmla="*/ 4070394 w 4267701"/>
                <a:gd name="connsiteY53" fmla="*/ 3757532 h 3773512"/>
                <a:gd name="connsiteX54" fmla="*/ 4037743 w 4267701"/>
                <a:gd name="connsiteY54" fmla="*/ 3767668 h 3773512"/>
                <a:gd name="connsiteX55" fmla="*/ 3979764 w 4267701"/>
                <a:gd name="connsiteY55" fmla="*/ 3773512 h 3773512"/>
                <a:gd name="connsiteX56" fmla="*/ 287936 w 4267701"/>
                <a:gd name="connsiteY56" fmla="*/ 3773512 h 3773512"/>
                <a:gd name="connsiteX57" fmla="*/ 229957 w 4267701"/>
                <a:gd name="connsiteY57" fmla="*/ 3767668 h 3773512"/>
                <a:gd name="connsiteX58" fmla="*/ 197303 w 4267701"/>
                <a:gd name="connsiteY58" fmla="*/ 3757531 h 3773512"/>
                <a:gd name="connsiteX59" fmla="*/ 196308 w 4267701"/>
                <a:gd name="connsiteY59" fmla="*/ 3757306 h 3773512"/>
                <a:gd name="connsiteX60" fmla="*/ 195711 w 4267701"/>
                <a:gd name="connsiteY60" fmla="*/ 3757037 h 3773512"/>
                <a:gd name="connsiteX61" fmla="*/ 175955 w 4267701"/>
                <a:gd name="connsiteY61" fmla="*/ 3750905 h 3773512"/>
                <a:gd name="connsiteX62" fmla="*/ 146056 w 4267701"/>
                <a:gd name="connsiteY62" fmla="*/ 3734676 h 3773512"/>
                <a:gd name="connsiteX63" fmla="*/ 143175 w 4267701"/>
                <a:gd name="connsiteY63" fmla="*/ 3733378 h 3773512"/>
                <a:gd name="connsiteX64" fmla="*/ 141672 w 4267701"/>
                <a:gd name="connsiteY64" fmla="*/ 3732296 h 3773512"/>
                <a:gd name="connsiteX65" fmla="*/ 127088 w 4267701"/>
                <a:gd name="connsiteY65" fmla="*/ 3724380 h 3773512"/>
                <a:gd name="connsiteX66" fmla="*/ 102464 w 4267701"/>
                <a:gd name="connsiteY66" fmla="*/ 3704064 h 3773512"/>
                <a:gd name="connsiteX67" fmla="*/ 95886 w 4267701"/>
                <a:gd name="connsiteY67" fmla="*/ 3699327 h 3773512"/>
                <a:gd name="connsiteX68" fmla="*/ 93193 w 4267701"/>
                <a:gd name="connsiteY68" fmla="*/ 3696415 h 3773512"/>
                <a:gd name="connsiteX69" fmla="*/ 84511 w 4267701"/>
                <a:gd name="connsiteY69" fmla="*/ 3689251 h 3773512"/>
                <a:gd name="connsiteX70" fmla="*/ 67430 w 4267701"/>
                <a:gd name="connsiteY70" fmla="*/ 3668548 h 3773512"/>
                <a:gd name="connsiteX71" fmla="*/ 57501 w 4267701"/>
                <a:gd name="connsiteY71" fmla="*/ 3657809 h 3773512"/>
                <a:gd name="connsiteX72" fmla="*/ 54413 w 4267701"/>
                <a:gd name="connsiteY72" fmla="*/ 3652772 h 3773512"/>
                <a:gd name="connsiteX73" fmla="*/ 49382 w 4267701"/>
                <a:gd name="connsiteY73" fmla="*/ 3646674 h 3773512"/>
                <a:gd name="connsiteX74" fmla="*/ 39383 w 4267701"/>
                <a:gd name="connsiteY74" fmla="*/ 3628253 h 3773512"/>
                <a:gd name="connsiteX75" fmla="*/ 28442 w 4267701"/>
                <a:gd name="connsiteY75" fmla="*/ 3610404 h 3773512"/>
                <a:gd name="connsiteX76" fmla="*/ 25680 w 4267701"/>
                <a:gd name="connsiteY76" fmla="*/ 3603007 h 3773512"/>
                <a:gd name="connsiteX77" fmla="*/ 22858 w 4267701"/>
                <a:gd name="connsiteY77" fmla="*/ 3597807 h 3773512"/>
                <a:gd name="connsiteX78" fmla="*/ 18515 w 4267701"/>
                <a:gd name="connsiteY78" fmla="*/ 3583816 h 3773512"/>
                <a:gd name="connsiteX79" fmla="*/ 9134 w 4267701"/>
                <a:gd name="connsiteY79" fmla="*/ 3558693 h 3773512"/>
                <a:gd name="connsiteX80" fmla="*/ 7273 w 4267701"/>
                <a:gd name="connsiteY80" fmla="*/ 3547602 h 3773512"/>
                <a:gd name="connsiteX81" fmla="*/ 6095 w 4267701"/>
                <a:gd name="connsiteY81" fmla="*/ 3543805 h 3773512"/>
                <a:gd name="connsiteX82" fmla="*/ 5280 w 4267701"/>
                <a:gd name="connsiteY82" fmla="*/ 3535722 h 3773512"/>
                <a:gd name="connsiteX83" fmla="*/ 0 w 4267701"/>
                <a:gd name="connsiteY83" fmla="*/ 3504257 h 3773512"/>
                <a:gd name="connsiteX84" fmla="*/ 436 w 4267701"/>
                <a:gd name="connsiteY84" fmla="*/ 3487677 h 3773512"/>
                <a:gd name="connsiteX85" fmla="*/ 250 w 4267701"/>
                <a:gd name="connsiteY85" fmla="*/ 3485826 h 3773512"/>
                <a:gd name="connsiteX86" fmla="*/ 568 w 4267701"/>
                <a:gd name="connsiteY86" fmla="*/ 3482668 h 3773512"/>
                <a:gd name="connsiteX87" fmla="*/ 1463 w 4267701"/>
                <a:gd name="connsiteY87" fmla="*/ 3448674 h 3773512"/>
                <a:gd name="connsiteX88" fmla="*/ 6028 w 4267701"/>
                <a:gd name="connsiteY88" fmla="*/ 3428506 h 3773512"/>
                <a:gd name="connsiteX89" fmla="*/ 6095 w 4267701"/>
                <a:gd name="connsiteY89" fmla="*/ 3427847 h 3773512"/>
                <a:gd name="connsiteX90" fmla="*/ 6400 w 4267701"/>
                <a:gd name="connsiteY90" fmla="*/ 3426863 h 3773512"/>
                <a:gd name="connsiteX91" fmla="*/ 13947 w 4267701"/>
                <a:gd name="connsiteY91" fmla="*/ 3393525 h 3773512"/>
                <a:gd name="connsiteX92" fmla="*/ 37874 w 4267701"/>
                <a:gd name="connsiteY92" fmla="*/ 3340392 h 3773512"/>
                <a:gd name="connsiteX93" fmla="*/ 1883789 w 4267701"/>
                <a:gd name="connsiteY93" fmla="*/ 143175 h 3773512"/>
                <a:gd name="connsiteX94" fmla="*/ 1917840 w 4267701"/>
                <a:gd name="connsiteY94" fmla="*/ 95886 h 3773512"/>
                <a:gd name="connsiteX95" fmla="*/ 1942940 w 4267701"/>
                <a:gd name="connsiteY95" fmla="*/ 72680 h 3773512"/>
                <a:gd name="connsiteX96" fmla="*/ 1943637 w 4267701"/>
                <a:gd name="connsiteY96" fmla="*/ 71925 h 3773512"/>
                <a:gd name="connsiteX97" fmla="*/ 1944173 w 4267701"/>
                <a:gd name="connsiteY97" fmla="*/ 71539 h 3773512"/>
                <a:gd name="connsiteX98" fmla="*/ 1959358 w 4267701"/>
                <a:gd name="connsiteY98" fmla="*/ 57500 h 3773512"/>
                <a:gd name="connsiteX99" fmla="*/ 1988354 w 4267701"/>
                <a:gd name="connsiteY99" fmla="*/ 39727 h 3773512"/>
                <a:gd name="connsiteX100" fmla="*/ 1990926 w 4267701"/>
                <a:gd name="connsiteY100" fmla="*/ 37874 h 3773512"/>
                <a:gd name="connsiteX101" fmla="*/ 1992172 w 4267701"/>
                <a:gd name="connsiteY101" fmla="*/ 37386 h 3773512"/>
                <a:gd name="connsiteX102" fmla="*/ 2006763 w 4267701"/>
                <a:gd name="connsiteY102" fmla="*/ 28442 h 3773512"/>
                <a:gd name="connsiteX103" fmla="*/ 2058474 w 4267701"/>
                <a:gd name="connsiteY103" fmla="*/ 9134 h 3773512"/>
                <a:gd name="connsiteX104" fmla="*/ 2068577 w 4267701"/>
                <a:gd name="connsiteY104" fmla="*/ 7439 h 3773512"/>
                <a:gd name="connsiteX105" fmla="*/ 2071480 w 4267701"/>
                <a:gd name="connsiteY105" fmla="*/ 6301 h 3773512"/>
                <a:gd name="connsiteX106" fmla="*/ 2078542 w 4267701"/>
                <a:gd name="connsiteY106" fmla="*/ 5767 h 377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4267701" h="3773512">
                  <a:moveTo>
                    <a:pt x="2112911" y="0"/>
                  </a:moveTo>
                  <a:lnTo>
                    <a:pt x="2143979" y="818"/>
                  </a:lnTo>
                  <a:lnTo>
                    <a:pt x="2154791" y="0"/>
                  </a:lnTo>
                  <a:lnTo>
                    <a:pt x="2161427" y="1277"/>
                  </a:lnTo>
                  <a:lnTo>
                    <a:pt x="2168493" y="1463"/>
                  </a:lnTo>
                  <a:lnTo>
                    <a:pt x="2203081" y="9292"/>
                  </a:lnTo>
                  <a:lnTo>
                    <a:pt x="2222473" y="13024"/>
                  </a:lnTo>
                  <a:lnTo>
                    <a:pt x="2275226" y="37177"/>
                  </a:lnTo>
                  <a:lnTo>
                    <a:pt x="2276775" y="37874"/>
                  </a:lnTo>
                  <a:lnTo>
                    <a:pt x="2276819" y="37906"/>
                  </a:lnTo>
                  <a:lnTo>
                    <a:pt x="2285278" y="41779"/>
                  </a:lnTo>
                  <a:lnTo>
                    <a:pt x="2314454" y="65006"/>
                  </a:lnTo>
                  <a:lnTo>
                    <a:pt x="2324064" y="71925"/>
                  </a:lnTo>
                  <a:lnTo>
                    <a:pt x="2326622" y="74693"/>
                  </a:lnTo>
                  <a:lnTo>
                    <a:pt x="2340120" y="85438"/>
                  </a:lnTo>
                  <a:lnTo>
                    <a:pt x="2356394" y="106894"/>
                  </a:lnTo>
                  <a:lnTo>
                    <a:pt x="2362449" y="113443"/>
                  </a:lnTo>
                  <a:lnTo>
                    <a:pt x="2367031" y="120918"/>
                  </a:lnTo>
                  <a:lnTo>
                    <a:pt x="2383912" y="143175"/>
                  </a:lnTo>
                  <a:lnTo>
                    <a:pt x="4229826" y="3340392"/>
                  </a:lnTo>
                  <a:cubicBezTo>
                    <a:pt x="4239756" y="3357592"/>
                    <a:pt x="4247709" y="3375391"/>
                    <a:pt x="4253754" y="3393525"/>
                  </a:cubicBezTo>
                  <a:lnTo>
                    <a:pt x="4261302" y="3426871"/>
                  </a:lnTo>
                  <a:lnTo>
                    <a:pt x="4261605" y="3427847"/>
                  </a:lnTo>
                  <a:lnTo>
                    <a:pt x="4261671" y="3428501"/>
                  </a:lnTo>
                  <a:lnTo>
                    <a:pt x="4266238" y="3448674"/>
                  </a:lnTo>
                  <a:lnTo>
                    <a:pt x="4267133" y="3482678"/>
                  </a:lnTo>
                  <a:lnTo>
                    <a:pt x="4267450" y="3485826"/>
                  </a:lnTo>
                  <a:lnTo>
                    <a:pt x="4267264" y="3487671"/>
                  </a:lnTo>
                  <a:lnTo>
                    <a:pt x="4267701" y="3504257"/>
                  </a:lnTo>
                  <a:lnTo>
                    <a:pt x="4262419" y="3535733"/>
                  </a:lnTo>
                  <a:lnTo>
                    <a:pt x="4261605" y="3543805"/>
                  </a:lnTo>
                  <a:lnTo>
                    <a:pt x="4260428" y="3547596"/>
                  </a:lnTo>
                  <a:lnTo>
                    <a:pt x="4258566" y="3558693"/>
                  </a:lnTo>
                  <a:lnTo>
                    <a:pt x="4249181" y="3583828"/>
                  </a:lnTo>
                  <a:lnTo>
                    <a:pt x="4244842" y="3597807"/>
                  </a:lnTo>
                  <a:lnTo>
                    <a:pt x="4242022" y="3603003"/>
                  </a:lnTo>
                  <a:lnTo>
                    <a:pt x="4239258" y="3610404"/>
                  </a:lnTo>
                  <a:lnTo>
                    <a:pt x="4228311" y="3628264"/>
                  </a:lnTo>
                  <a:lnTo>
                    <a:pt x="4218318" y="3646674"/>
                  </a:lnTo>
                  <a:lnTo>
                    <a:pt x="4213290" y="3652769"/>
                  </a:lnTo>
                  <a:lnTo>
                    <a:pt x="4210200" y="3657809"/>
                  </a:lnTo>
                  <a:lnTo>
                    <a:pt x="4200263" y="3668557"/>
                  </a:lnTo>
                  <a:lnTo>
                    <a:pt x="4183189" y="3689251"/>
                  </a:lnTo>
                  <a:lnTo>
                    <a:pt x="4174510" y="3696412"/>
                  </a:lnTo>
                  <a:lnTo>
                    <a:pt x="4171815" y="3699327"/>
                  </a:lnTo>
                  <a:lnTo>
                    <a:pt x="4165230" y="3704069"/>
                  </a:lnTo>
                  <a:lnTo>
                    <a:pt x="4140612" y="3724380"/>
                  </a:lnTo>
                  <a:lnTo>
                    <a:pt x="4126032" y="3732294"/>
                  </a:lnTo>
                  <a:lnTo>
                    <a:pt x="4124526" y="3733378"/>
                  </a:lnTo>
                  <a:lnTo>
                    <a:pt x="4121639" y="3734679"/>
                  </a:lnTo>
                  <a:lnTo>
                    <a:pt x="4091745" y="3750905"/>
                  </a:lnTo>
                  <a:lnTo>
                    <a:pt x="4071992" y="3757036"/>
                  </a:lnTo>
                  <a:lnTo>
                    <a:pt x="4071393" y="3757306"/>
                  </a:lnTo>
                  <a:lnTo>
                    <a:pt x="4070394" y="3757532"/>
                  </a:lnTo>
                  <a:lnTo>
                    <a:pt x="4037743" y="3767668"/>
                  </a:lnTo>
                  <a:cubicBezTo>
                    <a:pt x="4019015" y="3771500"/>
                    <a:pt x="3999625" y="3773512"/>
                    <a:pt x="3979764" y="3773512"/>
                  </a:cubicBezTo>
                  <a:lnTo>
                    <a:pt x="287936" y="3773512"/>
                  </a:lnTo>
                  <a:cubicBezTo>
                    <a:pt x="268075" y="3773512"/>
                    <a:pt x="248685" y="3771500"/>
                    <a:pt x="229957" y="3767668"/>
                  </a:cubicBezTo>
                  <a:lnTo>
                    <a:pt x="197303" y="3757531"/>
                  </a:lnTo>
                  <a:lnTo>
                    <a:pt x="196308" y="3757306"/>
                  </a:lnTo>
                  <a:lnTo>
                    <a:pt x="195711" y="3757037"/>
                  </a:lnTo>
                  <a:lnTo>
                    <a:pt x="175955" y="3750905"/>
                  </a:lnTo>
                  <a:lnTo>
                    <a:pt x="146056" y="3734676"/>
                  </a:lnTo>
                  <a:lnTo>
                    <a:pt x="143175" y="3733378"/>
                  </a:lnTo>
                  <a:lnTo>
                    <a:pt x="141672" y="3732296"/>
                  </a:lnTo>
                  <a:lnTo>
                    <a:pt x="127088" y="3724380"/>
                  </a:lnTo>
                  <a:lnTo>
                    <a:pt x="102464" y="3704064"/>
                  </a:lnTo>
                  <a:lnTo>
                    <a:pt x="95886" y="3699327"/>
                  </a:lnTo>
                  <a:lnTo>
                    <a:pt x="93193" y="3696415"/>
                  </a:lnTo>
                  <a:lnTo>
                    <a:pt x="84511" y="3689251"/>
                  </a:lnTo>
                  <a:lnTo>
                    <a:pt x="67430" y="3668548"/>
                  </a:lnTo>
                  <a:lnTo>
                    <a:pt x="57501" y="3657809"/>
                  </a:lnTo>
                  <a:lnTo>
                    <a:pt x="54413" y="3652772"/>
                  </a:lnTo>
                  <a:lnTo>
                    <a:pt x="49382" y="3646674"/>
                  </a:lnTo>
                  <a:lnTo>
                    <a:pt x="39383" y="3628253"/>
                  </a:lnTo>
                  <a:lnTo>
                    <a:pt x="28442" y="3610404"/>
                  </a:lnTo>
                  <a:lnTo>
                    <a:pt x="25680" y="3603007"/>
                  </a:lnTo>
                  <a:lnTo>
                    <a:pt x="22858" y="3597807"/>
                  </a:lnTo>
                  <a:lnTo>
                    <a:pt x="18515" y="3583816"/>
                  </a:lnTo>
                  <a:lnTo>
                    <a:pt x="9134" y="3558693"/>
                  </a:lnTo>
                  <a:lnTo>
                    <a:pt x="7273" y="3547602"/>
                  </a:lnTo>
                  <a:lnTo>
                    <a:pt x="6095" y="3543805"/>
                  </a:lnTo>
                  <a:lnTo>
                    <a:pt x="5280" y="3535722"/>
                  </a:lnTo>
                  <a:lnTo>
                    <a:pt x="0" y="3504257"/>
                  </a:lnTo>
                  <a:lnTo>
                    <a:pt x="436" y="3487677"/>
                  </a:lnTo>
                  <a:lnTo>
                    <a:pt x="250" y="3485826"/>
                  </a:lnTo>
                  <a:lnTo>
                    <a:pt x="568" y="3482668"/>
                  </a:lnTo>
                  <a:lnTo>
                    <a:pt x="1463" y="3448674"/>
                  </a:lnTo>
                  <a:lnTo>
                    <a:pt x="6028" y="3428506"/>
                  </a:lnTo>
                  <a:lnTo>
                    <a:pt x="6095" y="3427847"/>
                  </a:lnTo>
                  <a:lnTo>
                    <a:pt x="6400" y="3426863"/>
                  </a:lnTo>
                  <a:lnTo>
                    <a:pt x="13947" y="3393525"/>
                  </a:lnTo>
                  <a:cubicBezTo>
                    <a:pt x="19992" y="3375391"/>
                    <a:pt x="27944" y="3357592"/>
                    <a:pt x="37874" y="3340392"/>
                  </a:cubicBezTo>
                  <a:lnTo>
                    <a:pt x="1883789" y="143175"/>
                  </a:lnTo>
                  <a:cubicBezTo>
                    <a:pt x="1893719" y="125975"/>
                    <a:pt x="1905157" y="110188"/>
                    <a:pt x="1917840" y="95886"/>
                  </a:cubicBezTo>
                  <a:lnTo>
                    <a:pt x="1942940" y="72680"/>
                  </a:lnTo>
                  <a:lnTo>
                    <a:pt x="1943637" y="71925"/>
                  </a:lnTo>
                  <a:lnTo>
                    <a:pt x="1944173" y="71539"/>
                  </a:lnTo>
                  <a:lnTo>
                    <a:pt x="1959358" y="57500"/>
                  </a:lnTo>
                  <a:lnTo>
                    <a:pt x="1988354" y="39727"/>
                  </a:lnTo>
                  <a:lnTo>
                    <a:pt x="1990926" y="37874"/>
                  </a:lnTo>
                  <a:lnTo>
                    <a:pt x="1992172" y="37386"/>
                  </a:lnTo>
                  <a:lnTo>
                    <a:pt x="2006763" y="28442"/>
                  </a:lnTo>
                  <a:cubicBezTo>
                    <a:pt x="2023370" y="20357"/>
                    <a:pt x="2040694" y="13898"/>
                    <a:pt x="2058474" y="9134"/>
                  </a:cubicBezTo>
                  <a:lnTo>
                    <a:pt x="2068577" y="7439"/>
                  </a:lnTo>
                  <a:lnTo>
                    <a:pt x="2071480" y="6301"/>
                  </a:lnTo>
                  <a:lnTo>
                    <a:pt x="2078542" y="576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7713849" y="3977092"/>
              <a:ext cx="2421051" cy="1885018"/>
              <a:chOff x="7582887" y="3448449"/>
              <a:chExt cx="2929471" cy="2280872"/>
            </a:xfrm>
          </p:grpSpPr>
          <p:sp>
            <p:nvSpPr>
              <p:cNvPr id="57" name="矩形 56"/>
              <p:cNvSpPr/>
              <p:nvPr/>
            </p:nvSpPr>
            <p:spPr>
              <a:xfrm rot="10800000">
                <a:off x="8907810" y="4647601"/>
                <a:ext cx="279623" cy="1081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 rot="3600000">
                <a:off x="9831686" y="3047401"/>
                <a:ext cx="279623" cy="1081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 rot="-3600000">
                <a:off x="7983935" y="3047401"/>
                <a:ext cx="279623" cy="1081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0" name="椭圆 59"/>
            <p:cNvSpPr/>
            <p:nvPr/>
          </p:nvSpPr>
          <p:spPr>
            <a:xfrm>
              <a:off x="7830573" y="3453903"/>
              <a:ext cx="2187602" cy="2187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8584791" y="2374064"/>
            <a:ext cx="535289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</a:rPr>
              <a:t>01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mpact" panose="020B080603090205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820523" y="5310071"/>
            <a:ext cx="535289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</a:rPr>
              <a:t>02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mpact" panose="020B0806030902050204" pitchFamily="3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409861" y="5310071"/>
            <a:ext cx="535289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</a:rPr>
              <a:t>03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mpact" panose="020B0806030902050204" pitchFamily="34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8699624" y="2751527"/>
            <a:ext cx="379283" cy="410293"/>
            <a:chOff x="3795719" y="1757368"/>
            <a:chExt cx="504826" cy="546101"/>
          </a:xfrm>
          <a:solidFill>
            <a:schemeClr val="bg1"/>
          </a:solidFill>
        </p:grpSpPr>
        <p:sp>
          <p:nvSpPr>
            <p:cNvPr id="65" name="Freeform 46"/>
            <p:cNvSpPr/>
            <p:nvPr/>
          </p:nvSpPr>
          <p:spPr bwMode="auto">
            <a:xfrm>
              <a:off x="3905257" y="2003431"/>
              <a:ext cx="117475" cy="134938"/>
            </a:xfrm>
            <a:custGeom>
              <a:avLst/>
              <a:gdLst>
                <a:gd name="T0" fmla="*/ 103 w 115"/>
                <a:gd name="T1" fmla="*/ 47 h 132"/>
                <a:gd name="T2" fmla="*/ 80 w 115"/>
                <a:gd name="T3" fmla="*/ 122 h 132"/>
                <a:gd name="T4" fmla="*/ 12 w 115"/>
                <a:gd name="T5" fmla="*/ 84 h 132"/>
                <a:gd name="T6" fmla="*/ 34 w 115"/>
                <a:gd name="T7" fmla="*/ 10 h 132"/>
                <a:gd name="T8" fmla="*/ 103 w 115"/>
                <a:gd name="T9" fmla="*/ 4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32">
                  <a:moveTo>
                    <a:pt x="103" y="47"/>
                  </a:moveTo>
                  <a:cubicBezTo>
                    <a:pt x="115" y="78"/>
                    <a:pt x="105" y="111"/>
                    <a:pt x="80" y="122"/>
                  </a:cubicBezTo>
                  <a:cubicBezTo>
                    <a:pt x="56" y="132"/>
                    <a:pt x="25" y="115"/>
                    <a:pt x="12" y="84"/>
                  </a:cubicBezTo>
                  <a:cubicBezTo>
                    <a:pt x="0" y="54"/>
                    <a:pt x="9" y="20"/>
                    <a:pt x="34" y="10"/>
                  </a:cubicBezTo>
                  <a:cubicBezTo>
                    <a:pt x="59" y="0"/>
                    <a:pt x="90" y="16"/>
                    <a:pt x="103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47"/>
            <p:cNvSpPr/>
            <p:nvPr/>
          </p:nvSpPr>
          <p:spPr bwMode="auto">
            <a:xfrm>
              <a:off x="3795719" y="2068519"/>
              <a:ext cx="292100" cy="234950"/>
            </a:xfrm>
            <a:custGeom>
              <a:avLst/>
              <a:gdLst>
                <a:gd name="T0" fmla="*/ 275 w 289"/>
                <a:gd name="T1" fmla="*/ 195 h 231"/>
                <a:gd name="T2" fmla="*/ 252 w 289"/>
                <a:gd name="T3" fmla="*/ 94 h 231"/>
                <a:gd name="T4" fmla="*/ 221 w 289"/>
                <a:gd name="T5" fmla="*/ 71 h 231"/>
                <a:gd name="T6" fmla="*/ 208 w 289"/>
                <a:gd name="T7" fmla="*/ 70 h 231"/>
                <a:gd name="T8" fmla="*/ 221 w 289"/>
                <a:gd name="T9" fmla="*/ 86 h 231"/>
                <a:gd name="T10" fmla="*/ 208 w 289"/>
                <a:gd name="T11" fmla="*/ 100 h 231"/>
                <a:gd name="T12" fmla="*/ 216 w 289"/>
                <a:gd name="T13" fmla="*/ 120 h 231"/>
                <a:gd name="T14" fmla="*/ 197 w 289"/>
                <a:gd name="T15" fmla="*/ 230 h 231"/>
                <a:gd name="T16" fmla="*/ 197 w 289"/>
                <a:gd name="T17" fmla="*/ 230 h 231"/>
                <a:gd name="T18" fmla="*/ 197 w 289"/>
                <a:gd name="T19" fmla="*/ 230 h 231"/>
                <a:gd name="T20" fmla="*/ 197 w 289"/>
                <a:gd name="T21" fmla="*/ 230 h 231"/>
                <a:gd name="T22" fmla="*/ 197 w 289"/>
                <a:gd name="T23" fmla="*/ 230 h 231"/>
                <a:gd name="T24" fmla="*/ 161 w 289"/>
                <a:gd name="T25" fmla="*/ 124 h 231"/>
                <a:gd name="T26" fmla="*/ 166 w 289"/>
                <a:gd name="T27" fmla="*/ 104 h 231"/>
                <a:gd name="T28" fmla="*/ 150 w 289"/>
                <a:gd name="T29" fmla="*/ 92 h 231"/>
                <a:gd name="T30" fmla="*/ 158 w 289"/>
                <a:gd name="T31" fmla="*/ 72 h 231"/>
                <a:gd name="T32" fmla="*/ 86 w 289"/>
                <a:gd name="T33" fmla="*/ 85 h 231"/>
                <a:gd name="T34" fmla="*/ 110 w 289"/>
                <a:gd name="T35" fmla="*/ 21 h 231"/>
                <a:gd name="T36" fmla="*/ 45 w 289"/>
                <a:gd name="T37" fmla="*/ 0 h 231"/>
                <a:gd name="T38" fmla="*/ 12 w 289"/>
                <a:gd name="T39" fmla="*/ 106 h 231"/>
                <a:gd name="T40" fmla="*/ 10 w 289"/>
                <a:gd name="T41" fmla="*/ 113 h 231"/>
                <a:gd name="T42" fmla="*/ 9 w 289"/>
                <a:gd name="T43" fmla="*/ 116 h 231"/>
                <a:gd name="T44" fmla="*/ 9 w 289"/>
                <a:gd name="T45" fmla="*/ 118 h 231"/>
                <a:gd name="T46" fmla="*/ 9 w 289"/>
                <a:gd name="T47" fmla="*/ 119 h 231"/>
                <a:gd name="T48" fmla="*/ 9 w 289"/>
                <a:gd name="T49" fmla="*/ 119 h 231"/>
                <a:gd name="T50" fmla="*/ 9 w 289"/>
                <a:gd name="T51" fmla="*/ 119 h 231"/>
                <a:gd name="T52" fmla="*/ 46 w 289"/>
                <a:gd name="T53" fmla="*/ 158 h 231"/>
                <a:gd name="T54" fmla="*/ 46 w 289"/>
                <a:gd name="T55" fmla="*/ 158 h 231"/>
                <a:gd name="T56" fmla="*/ 46 w 289"/>
                <a:gd name="T57" fmla="*/ 158 h 231"/>
                <a:gd name="T58" fmla="*/ 59 w 289"/>
                <a:gd name="T59" fmla="*/ 154 h 231"/>
                <a:gd name="T60" fmla="*/ 86 w 289"/>
                <a:gd name="T61" fmla="*/ 146 h 231"/>
                <a:gd name="T62" fmla="*/ 103 w 289"/>
                <a:gd name="T63" fmla="*/ 141 h 231"/>
                <a:gd name="T64" fmla="*/ 107 w 289"/>
                <a:gd name="T65" fmla="*/ 231 h 231"/>
                <a:gd name="T66" fmla="*/ 221 w 289"/>
                <a:gd name="T67" fmla="*/ 231 h 231"/>
                <a:gd name="T68" fmla="*/ 246 w 289"/>
                <a:gd name="T69" fmla="*/ 231 h 231"/>
                <a:gd name="T70" fmla="*/ 289 w 289"/>
                <a:gd name="T71" fmla="*/ 231 h 231"/>
                <a:gd name="T72" fmla="*/ 275 w 289"/>
                <a:gd name="T73" fmla="*/ 19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9" h="231">
                  <a:moveTo>
                    <a:pt x="275" y="195"/>
                  </a:moveTo>
                  <a:cubicBezTo>
                    <a:pt x="265" y="172"/>
                    <a:pt x="260" y="127"/>
                    <a:pt x="252" y="94"/>
                  </a:cubicBezTo>
                  <a:cubicBezTo>
                    <a:pt x="249" y="79"/>
                    <a:pt x="239" y="73"/>
                    <a:pt x="221" y="71"/>
                  </a:cubicBezTo>
                  <a:cubicBezTo>
                    <a:pt x="220" y="71"/>
                    <a:pt x="212" y="70"/>
                    <a:pt x="208" y="70"/>
                  </a:cubicBezTo>
                  <a:cubicBezTo>
                    <a:pt x="221" y="86"/>
                    <a:pt x="221" y="86"/>
                    <a:pt x="221" y="86"/>
                  </a:cubicBezTo>
                  <a:cubicBezTo>
                    <a:pt x="208" y="100"/>
                    <a:pt x="208" y="100"/>
                    <a:pt x="208" y="100"/>
                  </a:cubicBezTo>
                  <a:cubicBezTo>
                    <a:pt x="216" y="120"/>
                    <a:pt x="216" y="120"/>
                    <a:pt x="216" y="120"/>
                  </a:cubicBezTo>
                  <a:cubicBezTo>
                    <a:pt x="197" y="230"/>
                    <a:pt x="197" y="230"/>
                    <a:pt x="197" y="230"/>
                  </a:cubicBezTo>
                  <a:cubicBezTo>
                    <a:pt x="197" y="230"/>
                    <a:pt x="197" y="230"/>
                    <a:pt x="197" y="230"/>
                  </a:cubicBezTo>
                  <a:cubicBezTo>
                    <a:pt x="197" y="230"/>
                    <a:pt x="197" y="230"/>
                    <a:pt x="197" y="230"/>
                  </a:cubicBezTo>
                  <a:cubicBezTo>
                    <a:pt x="197" y="230"/>
                    <a:pt x="197" y="230"/>
                    <a:pt x="197" y="230"/>
                  </a:cubicBezTo>
                  <a:cubicBezTo>
                    <a:pt x="197" y="230"/>
                    <a:pt x="197" y="230"/>
                    <a:pt x="197" y="230"/>
                  </a:cubicBezTo>
                  <a:cubicBezTo>
                    <a:pt x="161" y="124"/>
                    <a:pt x="161" y="124"/>
                    <a:pt x="161" y="124"/>
                  </a:cubicBezTo>
                  <a:cubicBezTo>
                    <a:pt x="166" y="104"/>
                    <a:pt x="166" y="104"/>
                    <a:pt x="166" y="104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8" y="72"/>
                    <a:pt x="158" y="72"/>
                    <a:pt x="158" y="72"/>
                  </a:cubicBezTo>
                  <a:cubicBezTo>
                    <a:pt x="140" y="71"/>
                    <a:pt x="86" y="85"/>
                    <a:pt x="86" y="85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88" y="13"/>
                    <a:pt x="66" y="6"/>
                    <a:pt x="45" y="0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10" y="113"/>
                    <a:pt x="10" y="113"/>
                    <a:pt x="10" y="113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9" y="118"/>
                    <a:pt x="9" y="118"/>
                    <a:pt x="9" y="118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0" y="111"/>
                    <a:pt x="79" y="193"/>
                    <a:pt x="46" y="158"/>
                  </a:cubicBezTo>
                  <a:cubicBezTo>
                    <a:pt x="46" y="158"/>
                    <a:pt x="46" y="158"/>
                    <a:pt x="46" y="158"/>
                  </a:cubicBezTo>
                  <a:cubicBezTo>
                    <a:pt x="46" y="158"/>
                    <a:pt x="46" y="158"/>
                    <a:pt x="46" y="158"/>
                  </a:cubicBezTo>
                  <a:cubicBezTo>
                    <a:pt x="59" y="154"/>
                    <a:pt x="59" y="154"/>
                    <a:pt x="59" y="154"/>
                  </a:cubicBezTo>
                  <a:cubicBezTo>
                    <a:pt x="86" y="146"/>
                    <a:pt x="86" y="146"/>
                    <a:pt x="86" y="146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104" y="171"/>
                    <a:pt x="106" y="201"/>
                    <a:pt x="107" y="231"/>
                  </a:cubicBezTo>
                  <a:cubicBezTo>
                    <a:pt x="221" y="231"/>
                    <a:pt x="221" y="231"/>
                    <a:pt x="221" y="231"/>
                  </a:cubicBezTo>
                  <a:cubicBezTo>
                    <a:pt x="246" y="231"/>
                    <a:pt x="246" y="231"/>
                    <a:pt x="246" y="231"/>
                  </a:cubicBezTo>
                  <a:cubicBezTo>
                    <a:pt x="289" y="231"/>
                    <a:pt x="289" y="231"/>
                    <a:pt x="289" y="231"/>
                  </a:cubicBezTo>
                  <a:lnTo>
                    <a:pt x="27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Rectangle 48"/>
            <p:cNvSpPr>
              <a:spLocks noChangeArrowheads="1"/>
            </p:cNvSpPr>
            <p:nvPr/>
          </p:nvSpPr>
          <p:spPr bwMode="auto">
            <a:xfrm>
              <a:off x="3994157" y="2300294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49"/>
            <p:cNvSpPr/>
            <p:nvPr/>
          </p:nvSpPr>
          <p:spPr bwMode="auto">
            <a:xfrm>
              <a:off x="3975107" y="2139956"/>
              <a:ext cx="17463" cy="36513"/>
            </a:xfrm>
            <a:custGeom>
              <a:avLst/>
              <a:gdLst>
                <a:gd name="T0" fmla="*/ 8 w 11"/>
                <a:gd name="T1" fmla="*/ 0 h 23"/>
                <a:gd name="T2" fmla="*/ 11 w 11"/>
                <a:gd name="T3" fmla="*/ 13 h 23"/>
                <a:gd name="T4" fmla="*/ 6 w 11"/>
                <a:gd name="T5" fmla="*/ 23 h 23"/>
                <a:gd name="T6" fmla="*/ 0 w 11"/>
                <a:gd name="T7" fmla="*/ 14 h 23"/>
                <a:gd name="T8" fmla="*/ 1 w 11"/>
                <a:gd name="T9" fmla="*/ 0 h 23"/>
                <a:gd name="T10" fmla="*/ 8 w 11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3">
                  <a:moveTo>
                    <a:pt x="8" y="0"/>
                  </a:moveTo>
                  <a:lnTo>
                    <a:pt x="11" y="13"/>
                  </a:lnTo>
                  <a:lnTo>
                    <a:pt x="6" y="23"/>
                  </a:lnTo>
                  <a:lnTo>
                    <a:pt x="0" y="14"/>
                  </a:lnTo>
                  <a:lnTo>
                    <a:pt x="1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50"/>
            <p:cNvSpPr/>
            <p:nvPr/>
          </p:nvSpPr>
          <p:spPr bwMode="auto">
            <a:xfrm>
              <a:off x="3978282" y="2163769"/>
              <a:ext cx="26988" cy="138113"/>
            </a:xfrm>
            <a:custGeom>
              <a:avLst/>
              <a:gdLst>
                <a:gd name="T0" fmla="*/ 8 w 17"/>
                <a:gd name="T1" fmla="*/ 0 h 87"/>
                <a:gd name="T2" fmla="*/ 17 w 17"/>
                <a:gd name="T3" fmla="*/ 86 h 87"/>
                <a:gd name="T4" fmla="*/ 11 w 17"/>
                <a:gd name="T5" fmla="*/ 87 h 87"/>
                <a:gd name="T6" fmla="*/ 4 w 17"/>
                <a:gd name="T7" fmla="*/ 87 h 87"/>
                <a:gd name="T8" fmla="*/ 0 w 17"/>
                <a:gd name="T9" fmla="*/ 1 h 87"/>
                <a:gd name="T10" fmla="*/ 8 w 17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87">
                  <a:moveTo>
                    <a:pt x="8" y="0"/>
                  </a:moveTo>
                  <a:lnTo>
                    <a:pt x="17" y="86"/>
                  </a:lnTo>
                  <a:lnTo>
                    <a:pt x="11" y="87"/>
                  </a:lnTo>
                  <a:lnTo>
                    <a:pt x="4" y="87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51"/>
            <p:cNvSpPr/>
            <p:nvPr/>
          </p:nvSpPr>
          <p:spPr bwMode="auto">
            <a:xfrm>
              <a:off x="4068770" y="1887543"/>
              <a:ext cx="87313" cy="176213"/>
            </a:xfrm>
            <a:custGeom>
              <a:avLst/>
              <a:gdLst>
                <a:gd name="T0" fmla="*/ 23 w 87"/>
                <a:gd name="T1" fmla="*/ 112 h 173"/>
                <a:gd name="T2" fmla="*/ 43 w 87"/>
                <a:gd name="T3" fmla="*/ 133 h 173"/>
                <a:gd name="T4" fmla="*/ 62 w 87"/>
                <a:gd name="T5" fmla="*/ 115 h 173"/>
                <a:gd name="T6" fmla="*/ 41 w 87"/>
                <a:gd name="T7" fmla="*/ 96 h 173"/>
                <a:gd name="T8" fmla="*/ 14 w 87"/>
                <a:gd name="T9" fmla="*/ 85 h 173"/>
                <a:gd name="T10" fmla="*/ 0 w 87"/>
                <a:gd name="T11" fmla="*/ 56 h 173"/>
                <a:gd name="T12" fmla="*/ 32 w 87"/>
                <a:gd name="T13" fmla="*/ 19 h 173"/>
                <a:gd name="T14" fmla="*/ 32 w 87"/>
                <a:gd name="T15" fmla="*/ 0 h 173"/>
                <a:gd name="T16" fmla="*/ 51 w 87"/>
                <a:gd name="T17" fmla="*/ 0 h 173"/>
                <a:gd name="T18" fmla="*/ 51 w 87"/>
                <a:gd name="T19" fmla="*/ 21 h 173"/>
                <a:gd name="T20" fmla="*/ 62 w 87"/>
                <a:gd name="T21" fmla="*/ 28 h 173"/>
                <a:gd name="T22" fmla="*/ 62 w 87"/>
                <a:gd name="T23" fmla="*/ 20 h 173"/>
                <a:gd name="T24" fmla="*/ 79 w 87"/>
                <a:gd name="T25" fmla="*/ 20 h 173"/>
                <a:gd name="T26" fmla="*/ 79 w 87"/>
                <a:gd name="T27" fmla="*/ 56 h 173"/>
                <a:gd name="T28" fmla="*/ 59 w 87"/>
                <a:gd name="T29" fmla="*/ 56 h 173"/>
                <a:gd name="T30" fmla="*/ 41 w 87"/>
                <a:gd name="T31" fmla="*/ 39 h 173"/>
                <a:gd name="T32" fmla="*/ 24 w 87"/>
                <a:gd name="T33" fmla="*/ 55 h 173"/>
                <a:gd name="T34" fmla="*/ 42 w 87"/>
                <a:gd name="T35" fmla="*/ 73 h 173"/>
                <a:gd name="T36" fmla="*/ 71 w 87"/>
                <a:gd name="T37" fmla="*/ 84 h 173"/>
                <a:gd name="T38" fmla="*/ 87 w 87"/>
                <a:gd name="T39" fmla="*/ 114 h 173"/>
                <a:gd name="T40" fmla="*/ 51 w 87"/>
                <a:gd name="T41" fmla="*/ 154 h 173"/>
                <a:gd name="T42" fmla="*/ 51 w 87"/>
                <a:gd name="T43" fmla="*/ 173 h 173"/>
                <a:gd name="T44" fmla="*/ 32 w 87"/>
                <a:gd name="T45" fmla="*/ 173 h 173"/>
                <a:gd name="T46" fmla="*/ 32 w 87"/>
                <a:gd name="T47" fmla="*/ 151 h 173"/>
                <a:gd name="T48" fmla="*/ 31 w 87"/>
                <a:gd name="T49" fmla="*/ 151 h 173"/>
                <a:gd name="T50" fmla="*/ 20 w 87"/>
                <a:gd name="T51" fmla="*/ 144 h 173"/>
                <a:gd name="T52" fmla="*/ 20 w 87"/>
                <a:gd name="T53" fmla="*/ 151 h 173"/>
                <a:gd name="T54" fmla="*/ 1 w 87"/>
                <a:gd name="T55" fmla="*/ 151 h 173"/>
                <a:gd name="T56" fmla="*/ 1 w 87"/>
                <a:gd name="T57" fmla="*/ 112 h 173"/>
                <a:gd name="T58" fmla="*/ 23 w 87"/>
                <a:gd name="T59" fmla="*/ 11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7" h="173">
                  <a:moveTo>
                    <a:pt x="23" y="112"/>
                  </a:moveTo>
                  <a:cubicBezTo>
                    <a:pt x="23" y="124"/>
                    <a:pt x="31" y="133"/>
                    <a:pt x="43" y="133"/>
                  </a:cubicBezTo>
                  <a:cubicBezTo>
                    <a:pt x="53" y="133"/>
                    <a:pt x="62" y="126"/>
                    <a:pt x="62" y="115"/>
                  </a:cubicBezTo>
                  <a:cubicBezTo>
                    <a:pt x="62" y="103"/>
                    <a:pt x="51" y="99"/>
                    <a:pt x="41" y="96"/>
                  </a:cubicBezTo>
                  <a:cubicBezTo>
                    <a:pt x="33" y="93"/>
                    <a:pt x="22" y="91"/>
                    <a:pt x="14" y="85"/>
                  </a:cubicBezTo>
                  <a:cubicBezTo>
                    <a:pt x="5" y="78"/>
                    <a:pt x="0" y="67"/>
                    <a:pt x="0" y="56"/>
                  </a:cubicBezTo>
                  <a:cubicBezTo>
                    <a:pt x="0" y="37"/>
                    <a:pt x="14" y="21"/>
                    <a:pt x="32" y="1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6" y="22"/>
                    <a:pt x="59" y="24"/>
                    <a:pt x="62" y="28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58" y="46"/>
                    <a:pt x="51" y="39"/>
                    <a:pt x="41" y="39"/>
                  </a:cubicBezTo>
                  <a:cubicBezTo>
                    <a:pt x="32" y="39"/>
                    <a:pt x="24" y="45"/>
                    <a:pt x="24" y="55"/>
                  </a:cubicBezTo>
                  <a:cubicBezTo>
                    <a:pt x="24" y="66"/>
                    <a:pt x="33" y="70"/>
                    <a:pt x="42" y="73"/>
                  </a:cubicBezTo>
                  <a:cubicBezTo>
                    <a:pt x="52" y="75"/>
                    <a:pt x="63" y="78"/>
                    <a:pt x="71" y="84"/>
                  </a:cubicBezTo>
                  <a:cubicBezTo>
                    <a:pt x="81" y="91"/>
                    <a:pt x="87" y="102"/>
                    <a:pt x="87" y="114"/>
                  </a:cubicBezTo>
                  <a:cubicBezTo>
                    <a:pt x="87" y="135"/>
                    <a:pt x="72" y="151"/>
                    <a:pt x="51" y="154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32" y="173"/>
                    <a:pt x="32" y="173"/>
                    <a:pt x="32" y="173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31" y="151"/>
                    <a:pt x="31" y="151"/>
                    <a:pt x="31" y="151"/>
                  </a:cubicBezTo>
                  <a:cubicBezTo>
                    <a:pt x="25" y="149"/>
                    <a:pt x="23" y="148"/>
                    <a:pt x="20" y="144"/>
                  </a:cubicBezTo>
                  <a:cubicBezTo>
                    <a:pt x="20" y="151"/>
                    <a:pt x="20" y="151"/>
                    <a:pt x="20" y="151"/>
                  </a:cubicBezTo>
                  <a:cubicBezTo>
                    <a:pt x="1" y="151"/>
                    <a:pt x="1" y="151"/>
                    <a:pt x="1" y="151"/>
                  </a:cubicBezTo>
                  <a:cubicBezTo>
                    <a:pt x="1" y="112"/>
                    <a:pt x="1" y="112"/>
                    <a:pt x="1" y="112"/>
                  </a:cubicBezTo>
                  <a:lnTo>
                    <a:pt x="23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Rectangle 52"/>
            <p:cNvSpPr>
              <a:spLocks noChangeArrowheads="1"/>
            </p:cNvSpPr>
            <p:nvPr/>
          </p:nvSpPr>
          <p:spPr bwMode="auto">
            <a:xfrm>
              <a:off x="4057657" y="2114556"/>
              <a:ext cx="10160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53"/>
            <p:cNvSpPr>
              <a:spLocks noEditPoints="1"/>
            </p:cNvSpPr>
            <p:nvPr/>
          </p:nvSpPr>
          <p:spPr bwMode="auto">
            <a:xfrm>
              <a:off x="4003682" y="1849443"/>
              <a:ext cx="209550" cy="252413"/>
            </a:xfrm>
            <a:custGeom>
              <a:avLst/>
              <a:gdLst>
                <a:gd name="T0" fmla="*/ 206 w 206"/>
                <a:gd name="T1" fmla="*/ 102 h 248"/>
                <a:gd name="T2" fmla="*/ 103 w 206"/>
                <a:gd name="T3" fmla="*/ 0 h 248"/>
                <a:gd name="T4" fmla="*/ 0 w 206"/>
                <a:gd name="T5" fmla="*/ 102 h 248"/>
                <a:gd name="T6" fmla="*/ 1 w 206"/>
                <a:gd name="T7" fmla="*/ 112 h 248"/>
                <a:gd name="T8" fmla="*/ 41 w 206"/>
                <a:gd name="T9" fmla="*/ 203 h 248"/>
                <a:gd name="T10" fmla="*/ 48 w 206"/>
                <a:gd name="T11" fmla="*/ 248 h 248"/>
                <a:gd name="T12" fmla="*/ 96 w 206"/>
                <a:gd name="T13" fmla="*/ 248 h 248"/>
                <a:gd name="T14" fmla="*/ 110 w 206"/>
                <a:gd name="T15" fmla="*/ 248 h 248"/>
                <a:gd name="T16" fmla="*/ 158 w 206"/>
                <a:gd name="T17" fmla="*/ 248 h 248"/>
                <a:gd name="T18" fmla="*/ 165 w 206"/>
                <a:gd name="T19" fmla="*/ 203 h 248"/>
                <a:gd name="T20" fmla="*/ 205 w 206"/>
                <a:gd name="T21" fmla="*/ 112 h 248"/>
                <a:gd name="T22" fmla="*/ 206 w 206"/>
                <a:gd name="T23" fmla="*/ 102 h 248"/>
                <a:gd name="T24" fmla="*/ 188 w 206"/>
                <a:gd name="T25" fmla="*/ 107 h 248"/>
                <a:gd name="T26" fmla="*/ 186 w 206"/>
                <a:gd name="T27" fmla="*/ 118 h 248"/>
                <a:gd name="T28" fmla="*/ 187 w 206"/>
                <a:gd name="T29" fmla="*/ 119 h 248"/>
                <a:gd name="T30" fmla="*/ 151 w 206"/>
                <a:gd name="T31" fmla="*/ 192 h 248"/>
                <a:gd name="T32" fmla="*/ 139 w 206"/>
                <a:gd name="T33" fmla="*/ 231 h 248"/>
                <a:gd name="T34" fmla="*/ 67 w 206"/>
                <a:gd name="T35" fmla="*/ 231 h 248"/>
                <a:gd name="T36" fmla="*/ 56 w 206"/>
                <a:gd name="T37" fmla="*/ 192 h 248"/>
                <a:gd name="T38" fmla="*/ 19 w 206"/>
                <a:gd name="T39" fmla="*/ 119 h 248"/>
                <a:gd name="T40" fmla="*/ 20 w 206"/>
                <a:gd name="T41" fmla="*/ 118 h 248"/>
                <a:gd name="T42" fmla="*/ 18 w 206"/>
                <a:gd name="T43" fmla="*/ 107 h 248"/>
                <a:gd name="T44" fmla="*/ 18 w 206"/>
                <a:gd name="T45" fmla="*/ 102 h 248"/>
                <a:gd name="T46" fmla="*/ 103 w 206"/>
                <a:gd name="T47" fmla="*/ 17 h 248"/>
                <a:gd name="T48" fmla="*/ 188 w 206"/>
                <a:gd name="T49" fmla="*/ 102 h 248"/>
                <a:gd name="T50" fmla="*/ 188 w 206"/>
                <a:gd name="T51" fmla="*/ 107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6" h="248">
                  <a:moveTo>
                    <a:pt x="206" y="102"/>
                  </a:moveTo>
                  <a:cubicBezTo>
                    <a:pt x="206" y="46"/>
                    <a:pt x="160" y="0"/>
                    <a:pt x="103" y="0"/>
                  </a:cubicBezTo>
                  <a:cubicBezTo>
                    <a:pt x="46" y="0"/>
                    <a:pt x="0" y="46"/>
                    <a:pt x="0" y="102"/>
                  </a:cubicBezTo>
                  <a:cubicBezTo>
                    <a:pt x="0" y="106"/>
                    <a:pt x="1" y="109"/>
                    <a:pt x="1" y="112"/>
                  </a:cubicBezTo>
                  <a:cubicBezTo>
                    <a:pt x="0" y="113"/>
                    <a:pt x="3" y="153"/>
                    <a:pt x="41" y="203"/>
                  </a:cubicBezTo>
                  <a:cubicBezTo>
                    <a:pt x="53" y="218"/>
                    <a:pt x="48" y="248"/>
                    <a:pt x="48" y="248"/>
                  </a:cubicBezTo>
                  <a:cubicBezTo>
                    <a:pt x="64" y="248"/>
                    <a:pt x="80" y="248"/>
                    <a:pt x="96" y="248"/>
                  </a:cubicBezTo>
                  <a:cubicBezTo>
                    <a:pt x="101" y="248"/>
                    <a:pt x="105" y="248"/>
                    <a:pt x="110" y="248"/>
                  </a:cubicBezTo>
                  <a:cubicBezTo>
                    <a:pt x="126" y="248"/>
                    <a:pt x="142" y="248"/>
                    <a:pt x="158" y="248"/>
                  </a:cubicBezTo>
                  <a:cubicBezTo>
                    <a:pt x="158" y="248"/>
                    <a:pt x="153" y="218"/>
                    <a:pt x="165" y="203"/>
                  </a:cubicBezTo>
                  <a:cubicBezTo>
                    <a:pt x="203" y="153"/>
                    <a:pt x="206" y="113"/>
                    <a:pt x="205" y="112"/>
                  </a:cubicBezTo>
                  <a:cubicBezTo>
                    <a:pt x="205" y="109"/>
                    <a:pt x="206" y="106"/>
                    <a:pt x="206" y="102"/>
                  </a:cubicBezTo>
                  <a:close/>
                  <a:moveTo>
                    <a:pt x="188" y="107"/>
                  </a:moveTo>
                  <a:cubicBezTo>
                    <a:pt x="186" y="118"/>
                    <a:pt x="186" y="118"/>
                    <a:pt x="186" y="118"/>
                  </a:cubicBezTo>
                  <a:cubicBezTo>
                    <a:pt x="187" y="119"/>
                    <a:pt x="187" y="119"/>
                    <a:pt x="187" y="119"/>
                  </a:cubicBezTo>
                  <a:cubicBezTo>
                    <a:pt x="185" y="130"/>
                    <a:pt x="177" y="158"/>
                    <a:pt x="151" y="192"/>
                  </a:cubicBezTo>
                  <a:cubicBezTo>
                    <a:pt x="142" y="203"/>
                    <a:pt x="140" y="218"/>
                    <a:pt x="139" y="231"/>
                  </a:cubicBezTo>
                  <a:cubicBezTo>
                    <a:pt x="67" y="231"/>
                    <a:pt x="67" y="231"/>
                    <a:pt x="67" y="231"/>
                  </a:cubicBezTo>
                  <a:cubicBezTo>
                    <a:pt x="66" y="218"/>
                    <a:pt x="64" y="203"/>
                    <a:pt x="56" y="192"/>
                  </a:cubicBezTo>
                  <a:cubicBezTo>
                    <a:pt x="29" y="158"/>
                    <a:pt x="21" y="130"/>
                    <a:pt x="19" y="119"/>
                  </a:cubicBezTo>
                  <a:cubicBezTo>
                    <a:pt x="20" y="118"/>
                    <a:pt x="20" y="118"/>
                    <a:pt x="20" y="118"/>
                  </a:cubicBezTo>
                  <a:cubicBezTo>
                    <a:pt x="18" y="107"/>
                    <a:pt x="18" y="107"/>
                    <a:pt x="18" y="107"/>
                  </a:cubicBezTo>
                  <a:cubicBezTo>
                    <a:pt x="18" y="105"/>
                    <a:pt x="18" y="104"/>
                    <a:pt x="18" y="102"/>
                  </a:cubicBezTo>
                  <a:cubicBezTo>
                    <a:pt x="18" y="56"/>
                    <a:pt x="56" y="17"/>
                    <a:pt x="103" y="17"/>
                  </a:cubicBezTo>
                  <a:cubicBezTo>
                    <a:pt x="150" y="17"/>
                    <a:pt x="188" y="56"/>
                    <a:pt x="188" y="102"/>
                  </a:cubicBezTo>
                  <a:cubicBezTo>
                    <a:pt x="188" y="104"/>
                    <a:pt x="188" y="105"/>
                    <a:pt x="188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54"/>
            <p:cNvSpPr/>
            <p:nvPr/>
          </p:nvSpPr>
          <p:spPr bwMode="auto">
            <a:xfrm>
              <a:off x="4075120" y="2151069"/>
              <a:ext cx="65088" cy="20638"/>
            </a:xfrm>
            <a:custGeom>
              <a:avLst/>
              <a:gdLst>
                <a:gd name="T0" fmla="*/ 0 w 64"/>
                <a:gd name="T1" fmla="*/ 0 h 20"/>
                <a:gd name="T2" fmla="*/ 0 w 64"/>
                <a:gd name="T3" fmla="*/ 5 h 20"/>
                <a:gd name="T4" fmla="*/ 15 w 64"/>
                <a:gd name="T5" fmla="*/ 20 h 20"/>
                <a:gd name="T6" fmla="*/ 49 w 64"/>
                <a:gd name="T7" fmla="*/ 20 h 20"/>
                <a:gd name="T8" fmla="*/ 64 w 64"/>
                <a:gd name="T9" fmla="*/ 5 h 20"/>
                <a:gd name="T10" fmla="*/ 64 w 64"/>
                <a:gd name="T11" fmla="*/ 0 h 20"/>
                <a:gd name="T12" fmla="*/ 0 w 64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0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13"/>
                    <a:pt x="7" y="20"/>
                    <a:pt x="15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57" y="20"/>
                    <a:pt x="64" y="13"/>
                    <a:pt x="64" y="5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Rectangle 55"/>
            <p:cNvSpPr>
              <a:spLocks noChangeArrowheads="1"/>
            </p:cNvSpPr>
            <p:nvPr/>
          </p:nvSpPr>
          <p:spPr bwMode="auto">
            <a:xfrm>
              <a:off x="4052895" y="2109794"/>
              <a:ext cx="109538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Rectangle 56"/>
            <p:cNvSpPr>
              <a:spLocks noChangeArrowheads="1"/>
            </p:cNvSpPr>
            <p:nvPr/>
          </p:nvSpPr>
          <p:spPr bwMode="auto">
            <a:xfrm>
              <a:off x="4052895" y="2127256"/>
              <a:ext cx="109538" cy="7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57"/>
            <p:cNvSpPr/>
            <p:nvPr/>
          </p:nvSpPr>
          <p:spPr bwMode="auto">
            <a:xfrm>
              <a:off x="4052895" y="2143131"/>
              <a:ext cx="109538" cy="19050"/>
            </a:xfrm>
            <a:custGeom>
              <a:avLst/>
              <a:gdLst>
                <a:gd name="T0" fmla="*/ 0 w 108"/>
                <a:gd name="T1" fmla="*/ 0 h 19"/>
                <a:gd name="T2" fmla="*/ 25 w 108"/>
                <a:gd name="T3" fmla="*/ 19 h 19"/>
                <a:gd name="T4" fmla="*/ 83 w 108"/>
                <a:gd name="T5" fmla="*/ 19 h 19"/>
                <a:gd name="T6" fmla="*/ 108 w 108"/>
                <a:gd name="T7" fmla="*/ 0 h 19"/>
                <a:gd name="T8" fmla="*/ 0 w 108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9">
                  <a:moveTo>
                    <a:pt x="0" y="0"/>
                  </a:moveTo>
                  <a:cubicBezTo>
                    <a:pt x="1" y="11"/>
                    <a:pt x="12" y="19"/>
                    <a:pt x="25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96" y="19"/>
                    <a:pt x="107" y="11"/>
                    <a:pt x="108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58"/>
            <p:cNvSpPr/>
            <p:nvPr/>
          </p:nvSpPr>
          <p:spPr bwMode="auto">
            <a:xfrm>
              <a:off x="4103695" y="1757368"/>
              <a:ext cx="20638" cy="57150"/>
            </a:xfrm>
            <a:custGeom>
              <a:avLst/>
              <a:gdLst>
                <a:gd name="T0" fmla="*/ 11 w 21"/>
                <a:gd name="T1" fmla="*/ 57 h 57"/>
                <a:gd name="T2" fmla="*/ 0 w 21"/>
                <a:gd name="T3" fmla="*/ 46 h 57"/>
                <a:gd name="T4" fmla="*/ 0 w 21"/>
                <a:gd name="T5" fmla="*/ 11 h 57"/>
                <a:gd name="T6" fmla="*/ 11 w 21"/>
                <a:gd name="T7" fmla="*/ 0 h 57"/>
                <a:gd name="T8" fmla="*/ 21 w 21"/>
                <a:gd name="T9" fmla="*/ 11 h 57"/>
                <a:gd name="T10" fmla="*/ 21 w 21"/>
                <a:gd name="T11" fmla="*/ 46 h 57"/>
                <a:gd name="T12" fmla="*/ 11 w 21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7">
                  <a:moveTo>
                    <a:pt x="11" y="57"/>
                  </a:moveTo>
                  <a:cubicBezTo>
                    <a:pt x="5" y="57"/>
                    <a:pt x="0" y="52"/>
                    <a:pt x="0" y="4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1" y="5"/>
                    <a:pt x="21" y="11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52"/>
                    <a:pt x="17" y="57"/>
                    <a:pt x="11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59"/>
            <p:cNvSpPr/>
            <p:nvPr/>
          </p:nvSpPr>
          <p:spPr bwMode="auto">
            <a:xfrm>
              <a:off x="4010032" y="1778005"/>
              <a:ext cx="42863" cy="53975"/>
            </a:xfrm>
            <a:custGeom>
              <a:avLst/>
              <a:gdLst>
                <a:gd name="T0" fmla="*/ 30 w 42"/>
                <a:gd name="T1" fmla="*/ 54 h 54"/>
                <a:gd name="T2" fmla="*/ 20 w 42"/>
                <a:gd name="T3" fmla="*/ 48 h 54"/>
                <a:gd name="T4" fmla="*/ 3 w 42"/>
                <a:gd name="T5" fmla="*/ 18 h 54"/>
                <a:gd name="T6" fmla="*/ 7 w 42"/>
                <a:gd name="T7" fmla="*/ 3 h 54"/>
                <a:gd name="T8" fmla="*/ 22 w 42"/>
                <a:gd name="T9" fmla="*/ 7 h 54"/>
                <a:gd name="T10" fmla="*/ 39 w 42"/>
                <a:gd name="T11" fmla="*/ 37 h 54"/>
                <a:gd name="T12" fmla="*/ 35 w 42"/>
                <a:gd name="T13" fmla="*/ 52 h 54"/>
                <a:gd name="T14" fmla="*/ 30 w 42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4">
                  <a:moveTo>
                    <a:pt x="30" y="54"/>
                  </a:moveTo>
                  <a:cubicBezTo>
                    <a:pt x="26" y="54"/>
                    <a:pt x="22" y="52"/>
                    <a:pt x="20" y="4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3"/>
                    <a:pt x="2" y="6"/>
                    <a:pt x="7" y="3"/>
                  </a:cubicBezTo>
                  <a:cubicBezTo>
                    <a:pt x="12" y="0"/>
                    <a:pt x="19" y="2"/>
                    <a:pt x="22" y="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42" y="42"/>
                    <a:pt x="40" y="49"/>
                    <a:pt x="35" y="52"/>
                  </a:cubicBezTo>
                  <a:cubicBezTo>
                    <a:pt x="34" y="53"/>
                    <a:pt x="32" y="54"/>
                    <a:pt x="3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60"/>
            <p:cNvSpPr/>
            <p:nvPr/>
          </p:nvSpPr>
          <p:spPr bwMode="auto">
            <a:xfrm>
              <a:off x="3941770" y="1841506"/>
              <a:ext cx="55563" cy="41275"/>
            </a:xfrm>
            <a:custGeom>
              <a:avLst/>
              <a:gdLst>
                <a:gd name="T0" fmla="*/ 43 w 56"/>
                <a:gd name="T1" fmla="*/ 41 h 41"/>
                <a:gd name="T2" fmla="*/ 38 w 56"/>
                <a:gd name="T3" fmla="*/ 40 h 41"/>
                <a:gd name="T4" fmla="*/ 7 w 56"/>
                <a:gd name="T5" fmla="*/ 22 h 41"/>
                <a:gd name="T6" fmla="*/ 3 w 56"/>
                <a:gd name="T7" fmla="*/ 7 h 41"/>
                <a:gd name="T8" fmla="*/ 18 w 56"/>
                <a:gd name="T9" fmla="*/ 3 h 41"/>
                <a:gd name="T10" fmla="*/ 49 w 56"/>
                <a:gd name="T11" fmla="*/ 21 h 41"/>
                <a:gd name="T12" fmla="*/ 53 w 56"/>
                <a:gd name="T13" fmla="*/ 36 h 41"/>
                <a:gd name="T14" fmla="*/ 43 w 56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41">
                  <a:moveTo>
                    <a:pt x="43" y="41"/>
                  </a:moveTo>
                  <a:cubicBezTo>
                    <a:pt x="41" y="41"/>
                    <a:pt x="39" y="41"/>
                    <a:pt x="38" y="4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2" y="19"/>
                    <a:pt x="0" y="13"/>
                    <a:pt x="3" y="7"/>
                  </a:cubicBezTo>
                  <a:cubicBezTo>
                    <a:pt x="6" y="2"/>
                    <a:pt x="13" y="0"/>
                    <a:pt x="18" y="3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4" y="24"/>
                    <a:pt x="56" y="31"/>
                    <a:pt x="53" y="36"/>
                  </a:cubicBezTo>
                  <a:cubicBezTo>
                    <a:pt x="50" y="39"/>
                    <a:pt x="47" y="41"/>
                    <a:pt x="43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61"/>
            <p:cNvSpPr/>
            <p:nvPr/>
          </p:nvSpPr>
          <p:spPr bwMode="auto">
            <a:xfrm>
              <a:off x="3916370" y="1933581"/>
              <a:ext cx="57150" cy="22225"/>
            </a:xfrm>
            <a:custGeom>
              <a:avLst/>
              <a:gdLst>
                <a:gd name="T0" fmla="*/ 46 w 57"/>
                <a:gd name="T1" fmla="*/ 21 h 21"/>
                <a:gd name="T2" fmla="*/ 11 w 57"/>
                <a:gd name="T3" fmla="*/ 21 h 21"/>
                <a:gd name="T4" fmla="*/ 0 w 57"/>
                <a:gd name="T5" fmla="*/ 11 h 21"/>
                <a:gd name="T6" fmla="*/ 11 w 57"/>
                <a:gd name="T7" fmla="*/ 0 h 21"/>
                <a:gd name="T8" fmla="*/ 46 w 57"/>
                <a:gd name="T9" fmla="*/ 0 h 21"/>
                <a:gd name="T10" fmla="*/ 57 w 57"/>
                <a:gd name="T11" fmla="*/ 11 h 21"/>
                <a:gd name="T12" fmla="*/ 46 w 57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21">
                  <a:moveTo>
                    <a:pt x="46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5" y="21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2" y="0"/>
                    <a:pt x="57" y="5"/>
                    <a:pt x="57" y="11"/>
                  </a:cubicBezTo>
                  <a:cubicBezTo>
                    <a:pt x="57" y="17"/>
                    <a:pt x="52" y="21"/>
                    <a:pt x="46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62"/>
            <p:cNvSpPr/>
            <p:nvPr/>
          </p:nvSpPr>
          <p:spPr bwMode="auto">
            <a:xfrm>
              <a:off x="4217995" y="2014543"/>
              <a:ext cx="57150" cy="41275"/>
            </a:xfrm>
            <a:custGeom>
              <a:avLst/>
              <a:gdLst>
                <a:gd name="T0" fmla="*/ 43 w 56"/>
                <a:gd name="T1" fmla="*/ 41 h 41"/>
                <a:gd name="T2" fmla="*/ 38 w 56"/>
                <a:gd name="T3" fmla="*/ 40 h 41"/>
                <a:gd name="T4" fmla="*/ 7 w 56"/>
                <a:gd name="T5" fmla="*/ 22 h 41"/>
                <a:gd name="T6" fmla="*/ 3 w 56"/>
                <a:gd name="T7" fmla="*/ 7 h 41"/>
                <a:gd name="T8" fmla="*/ 18 w 56"/>
                <a:gd name="T9" fmla="*/ 3 h 41"/>
                <a:gd name="T10" fmla="*/ 49 w 56"/>
                <a:gd name="T11" fmla="*/ 21 h 41"/>
                <a:gd name="T12" fmla="*/ 53 w 56"/>
                <a:gd name="T13" fmla="*/ 36 h 41"/>
                <a:gd name="T14" fmla="*/ 43 w 56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41">
                  <a:moveTo>
                    <a:pt x="43" y="41"/>
                  </a:moveTo>
                  <a:cubicBezTo>
                    <a:pt x="41" y="41"/>
                    <a:pt x="39" y="41"/>
                    <a:pt x="38" y="4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2" y="19"/>
                    <a:pt x="0" y="13"/>
                    <a:pt x="3" y="7"/>
                  </a:cubicBezTo>
                  <a:cubicBezTo>
                    <a:pt x="6" y="2"/>
                    <a:pt x="13" y="0"/>
                    <a:pt x="18" y="3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4" y="24"/>
                    <a:pt x="56" y="31"/>
                    <a:pt x="53" y="36"/>
                  </a:cubicBezTo>
                  <a:cubicBezTo>
                    <a:pt x="51" y="39"/>
                    <a:pt x="47" y="41"/>
                    <a:pt x="43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63"/>
            <p:cNvSpPr/>
            <p:nvPr/>
          </p:nvSpPr>
          <p:spPr bwMode="auto">
            <a:xfrm>
              <a:off x="4243395" y="1944693"/>
              <a:ext cx="57150" cy="22225"/>
            </a:xfrm>
            <a:custGeom>
              <a:avLst/>
              <a:gdLst>
                <a:gd name="T0" fmla="*/ 46 w 57"/>
                <a:gd name="T1" fmla="*/ 22 h 22"/>
                <a:gd name="T2" fmla="*/ 11 w 57"/>
                <a:gd name="T3" fmla="*/ 22 h 22"/>
                <a:gd name="T4" fmla="*/ 0 w 57"/>
                <a:gd name="T5" fmla="*/ 11 h 22"/>
                <a:gd name="T6" fmla="*/ 11 w 57"/>
                <a:gd name="T7" fmla="*/ 0 h 22"/>
                <a:gd name="T8" fmla="*/ 46 w 57"/>
                <a:gd name="T9" fmla="*/ 0 h 22"/>
                <a:gd name="T10" fmla="*/ 57 w 57"/>
                <a:gd name="T11" fmla="*/ 11 h 22"/>
                <a:gd name="T12" fmla="*/ 46 w 57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22">
                  <a:moveTo>
                    <a:pt x="46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2" y="0"/>
                    <a:pt x="57" y="5"/>
                    <a:pt x="57" y="11"/>
                  </a:cubicBezTo>
                  <a:cubicBezTo>
                    <a:pt x="57" y="17"/>
                    <a:pt x="52" y="22"/>
                    <a:pt x="4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64"/>
            <p:cNvSpPr/>
            <p:nvPr/>
          </p:nvSpPr>
          <p:spPr bwMode="auto">
            <a:xfrm>
              <a:off x="4224345" y="1851031"/>
              <a:ext cx="55563" cy="42863"/>
            </a:xfrm>
            <a:custGeom>
              <a:avLst/>
              <a:gdLst>
                <a:gd name="T0" fmla="*/ 12 w 55"/>
                <a:gd name="T1" fmla="*/ 41 h 41"/>
                <a:gd name="T2" fmla="*/ 3 w 55"/>
                <a:gd name="T3" fmla="*/ 35 h 41"/>
                <a:gd name="T4" fmla="*/ 7 w 55"/>
                <a:gd name="T5" fmla="*/ 21 h 41"/>
                <a:gd name="T6" fmla="*/ 37 w 55"/>
                <a:gd name="T7" fmla="*/ 3 h 41"/>
                <a:gd name="T8" fmla="*/ 52 w 55"/>
                <a:gd name="T9" fmla="*/ 7 h 41"/>
                <a:gd name="T10" fmla="*/ 48 w 55"/>
                <a:gd name="T11" fmla="*/ 22 h 41"/>
                <a:gd name="T12" fmla="*/ 18 w 55"/>
                <a:gd name="T13" fmla="*/ 39 h 41"/>
                <a:gd name="T14" fmla="*/ 12 w 55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41">
                  <a:moveTo>
                    <a:pt x="12" y="41"/>
                  </a:moveTo>
                  <a:cubicBezTo>
                    <a:pt x="9" y="41"/>
                    <a:pt x="5" y="39"/>
                    <a:pt x="3" y="35"/>
                  </a:cubicBezTo>
                  <a:cubicBezTo>
                    <a:pt x="0" y="30"/>
                    <a:pt x="2" y="24"/>
                    <a:pt x="7" y="21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43" y="0"/>
                    <a:pt x="49" y="2"/>
                    <a:pt x="52" y="7"/>
                  </a:cubicBezTo>
                  <a:cubicBezTo>
                    <a:pt x="55" y="12"/>
                    <a:pt x="53" y="19"/>
                    <a:pt x="48" y="22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6" y="40"/>
                    <a:pt x="14" y="41"/>
                    <a:pt x="12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65"/>
            <p:cNvSpPr/>
            <p:nvPr/>
          </p:nvSpPr>
          <p:spPr bwMode="auto">
            <a:xfrm>
              <a:off x="4173545" y="1782768"/>
              <a:ext cx="42863" cy="55563"/>
            </a:xfrm>
            <a:custGeom>
              <a:avLst/>
              <a:gdLst>
                <a:gd name="T0" fmla="*/ 13 w 43"/>
                <a:gd name="T1" fmla="*/ 54 h 54"/>
                <a:gd name="T2" fmla="*/ 7 w 43"/>
                <a:gd name="T3" fmla="*/ 53 h 54"/>
                <a:gd name="T4" fmla="*/ 3 w 43"/>
                <a:gd name="T5" fmla="*/ 38 h 54"/>
                <a:gd name="T6" fmla="*/ 21 w 43"/>
                <a:gd name="T7" fmla="*/ 7 h 54"/>
                <a:gd name="T8" fmla="*/ 36 w 43"/>
                <a:gd name="T9" fmla="*/ 3 h 54"/>
                <a:gd name="T10" fmla="*/ 40 w 43"/>
                <a:gd name="T11" fmla="*/ 18 h 54"/>
                <a:gd name="T12" fmla="*/ 22 w 43"/>
                <a:gd name="T13" fmla="*/ 49 h 54"/>
                <a:gd name="T14" fmla="*/ 13 w 43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54">
                  <a:moveTo>
                    <a:pt x="13" y="54"/>
                  </a:moveTo>
                  <a:cubicBezTo>
                    <a:pt x="11" y="54"/>
                    <a:pt x="9" y="54"/>
                    <a:pt x="7" y="53"/>
                  </a:cubicBezTo>
                  <a:cubicBezTo>
                    <a:pt x="2" y="50"/>
                    <a:pt x="0" y="43"/>
                    <a:pt x="3" y="3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4" y="2"/>
                    <a:pt x="30" y="0"/>
                    <a:pt x="36" y="3"/>
                  </a:cubicBezTo>
                  <a:cubicBezTo>
                    <a:pt x="41" y="6"/>
                    <a:pt x="43" y="13"/>
                    <a:pt x="40" y="18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0" y="52"/>
                    <a:pt x="17" y="54"/>
                    <a:pt x="1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0163184" y="5095749"/>
            <a:ext cx="322033" cy="286252"/>
            <a:chOff x="4902209" y="3046421"/>
            <a:chExt cx="428626" cy="381001"/>
          </a:xfrm>
          <a:solidFill>
            <a:schemeClr val="bg1"/>
          </a:solidFill>
        </p:grpSpPr>
        <p:sp>
          <p:nvSpPr>
            <p:cNvPr id="86" name="Freeform 369"/>
            <p:cNvSpPr>
              <a:spLocks noEditPoints="1"/>
            </p:cNvSpPr>
            <p:nvPr/>
          </p:nvSpPr>
          <p:spPr bwMode="auto">
            <a:xfrm>
              <a:off x="4902209" y="3046421"/>
              <a:ext cx="428626" cy="381001"/>
            </a:xfrm>
            <a:custGeom>
              <a:avLst/>
              <a:gdLst>
                <a:gd name="T0" fmla="*/ 410 w 423"/>
                <a:gd name="T1" fmla="*/ 0 h 376"/>
                <a:gd name="T2" fmla="*/ 13 w 423"/>
                <a:gd name="T3" fmla="*/ 0 h 376"/>
                <a:gd name="T4" fmla="*/ 0 w 423"/>
                <a:gd name="T5" fmla="*/ 13 h 376"/>
                <a:gd name="T6" fmla="*/ 0 w 423"/>
                <a:gd name="T7" fmla="*/ 363 h 376"/>
                <a:gd name="T8" fmla="*/ 13 w 423"/>
                <a:gd name="T9" fmla="*/ 376 h 376"/>
                <a:gd name="T10" fmla="*/ 410 w 423"/>
                <a:gd name="T11" fmla="*/ 376 h 376"/>
                <a:gd name="T12" fmla="*/ 423 w 423"/>
                <a:gd name="T13" fmla="*/ 363 h 376"/>
                <a:gd name="T14" fmla="*/ 423 w 423"/>
                <a:gd name="T15" fmla="*/ 13 h 376"/>
                <a:gd name="T16" fmla="*/ 410 w 423"/>
                <a:gd name="T17" fmla="*/ 0 h 376"/>
                <a:gd name="T18" fmla="*/ 396 w 423"/>
                <a:gd name="T19" fmla="*/ 337 h 376"/>
                <a:gd name="T20" fmla="*/ 117 w 423"/>
                <a:gd name="T21" fmla="*/ 337 h 376"/>
                <a:gd name="T22" fmla="*/ 97 w 423"/>
                <a:gd name="T23" fmla="*/ 351 h 376"/>
                <a:gd name="T24" fmla="*/ 77 w 423"/>
                <a:gd name="T25" fmla="*/ 337 h 376"/>
                <a:gd name="T26" fmla="*/ 27 w 423"/>
                <a:gd name="T27" fmla="*/ 337 h 376"/>
                <a:gd name="T28" fmla="*/ 27 w 423"/>
                <a:gd name="T29" fmla="*/ 321 h 376"/>
                <a:gd name="T30" fmla="*/ 77 w 423"/>
                <a:gd name="T31" fmla="*/ 321 h 376"/>
                <a:gd name="T32" fmla="*/ 97 w 423"/>
                <a:gd name="T33" fmla="*/ 307 h 376"/>
                <a:gd name="T34" fmla="*/ 117 w 423"/>
                <a:gd name="T35" fmla="*/ 321 h 376"/>
                <a:gd name="T36" fmla="*/ 396 w 423"/>
                <a:gd name="T37" fmla="*/ 321 h 376"/>
                <a:gd name="T38" fmla="*/ 396 w 423"/>
                <a:gd name="T39" fmla="*/ 337 h 376"/>
                <a:gd name="T40" fmla="*/ 396 w 423"/>
                <a:gd name="T41" fmla="*/ 282 h 376"/>
                <a:gd name="T42" fmla="*/ 27 w 423"/>
                <a:gd name="T43" fmla="*/ 282 h 376"/>
                <a:gd name="T44" fmla="*/ 27 w 423"/>
                <a:gd name="T45" fmla="*/ 27 h 376"/>
                <a:gd name="T46" fmla="*/ 396 w 423"/>
                <a:gd name="T47" fmla="*/ 27 h 376"/>
                <a:gd name="T48" fmla="*/ 396 w 423"/>
                <a:gd name="T49" fmla="*/ 282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3" h="376">
                  <a:moveTo>
                    <a:pt x="41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363"/>
                    <a:pt x="0" y="363"/>
                    <a:pt x="0" y="363"/>
                  </a:cubicBezTo>
                  <a:cubicBezTo>
                    <a:pt x="0" y="370"/>
                    <a:pt x="6" y="376"/>
                    <a:pt x="13" y="376"/>
                  </a:cubicBezTo>
                  <a:cubicBezTo>
                    <a:pt x="410" y="376"/>
                    <a:pt x="410" y="376"/>
                    <a:pt x="410" y="376"/>
                  </a:cubicBezTo>
                  <a:cubicBezTo>
                    <a:pt x="417" y="376"/>
                    <a:pt x="423" y="370"/>
                    <a:pt x="423" y="363"/>
                  </a:cubicBezTo>
                  <a:cubicBezTo>
                    <a:pt x="423" y="13"/>
                    <a:pt x="423" y="13"/>
                    <a:pt x="423" y="13"/>
                  </a:cubicBezTo>
                  <a:cubicBezTo>
                    <a:pt x="423" y="6"/>
                    <a:pt x="417" y="0"/>
                    <a:pt x="410" y="0"/>
                  </a:cubicBezTo>
                  <a:close/>
                  <a:moveTo>
                    <a:pt x="396" y="337"/>
                  </a:moveTo>
                  <a:cubicBezTo>
                    <a:pt x="117" y="337"/>
                    <a:pt x="117" y="337"/>
                    <a:pt x="117" y="337"/>
                  </a:cubicBezTo>
                  <a:cubicBezTo>
                    <a:pt x="114" y="345"/>
                    <a:pt x="106" y="351"/>
                    <a:pt x="97" y="351"/>
                  </a:cubicBezTo>
                  <a:cubicBezTo>
                    <a:pt x="88" y="351"/>
                    <a:pt x="80" y="345"/>
                    <a:pt x="77" y="337"/>
                  </a:cubicBezTo>
                  <a:cubicBezTo>
                    <a:pt x="27" y="337"/>
                    <a:pt x="27" y="337"/>
                    <a:pt x="27" y="337"/>
                  </a:cubicBezTo>
                  <a:cubicBezTo>
                    <a:pt x="27" y="321"/>
                    <a:pt x="27" y="321"/>
                    <a:pt x="27" y="321"/>
                  </a:cubicBezTo>
                  <a:cubicBezTo>
                    <a:pt x="77" y="321"/>
                    <a:pt x="77" y="321"/>
                    <a:pt x="77" y="321"/>
                  </a:cubicBezTo>
                  <a:cubicBezTo>
                    <a:pt x="80" y="313"/>
                    <a:pt x="88" y="307"/>
                    <a:pt x="97" y="307"/>
                  </a:cubicBezTo>
                  <a:cubicBezTo>
                    <a:pt x="106" y="307"/>
                    <a:pt x="114" y="313"/>
                    <a:pt x="117" y="321"/>
                  </a:cubicBezTo>
                  <a:cubicBezTo>
                    <a:pt x="396" y="321"/>
                    <a:pt x="396" y="321"/>
                    <a:pt x="396" y="321"/>
                  </a:cubicBezTo>
                  <a:lnTo>
                    <a:pt x="396" y="337"/>
                  </a:lnTo>
                  <a:close/>
                  <a:moveTo>
                    <a:pt x="396" y="282"/>
                  </a:moveTo>
                  <a:cubicBezTo>
                    <a:pt x="27" y="282"/>
                    <a:pt x="27" y="282"/>
                    <a:pt x="27" y="282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96" y="27"/>
                    <a:pt x="396" y="27"/>
                    <a:pt x="396" y="27"/>
                  </a:cubicBezTo>
                  <a:lnTo>
                    <a:pt x="396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370"/>
            <p:cNvSpPr/>
            <p:nvPr/>
          </p:nvSpPr>
          <p:spPr bwMode="auto">
            <a:xfrm>
              <a:off x="5060959" y="3133733"/>
              <a:ext cx="122238" cy="139700"/>
            </a:xfrm>
            <a:custGeom>
              <a:avLst/>
              <a:gdLst>
                <a:gd name="T0" fmla="*/ 113 w 120"/>
                <a:gd name="T1" fmla="*/ 62 h 138"/>
                <a:gd name="T2" fmla="*/ 113 w 120"/>
                <a:gd name="T3" fmla="*/ 76 h 138"/>
                <a:gd name="T4" fmla="*/ 13 w 120"/>
                <a:gd name="T5" fmla="*/ 135 h 138"/>
                <a:gd name="T6" fmla="*/ 0 w 120"/>
                <a:gd name="T7" fmla="*/ 127 h 138"/>
                <a:gd name="T8" fmla="*/ 0 w 120"/>
                <a:gd name="T9" fmla="*/ 11 h 138"/>
                <a:gd name="T10" fmla="*/ 13 w 120"/>
                <a:gd name="T11" fmla="*/ 4 h 138"/>
                <a:gd name="T12" fmla="*/ 113 w 120"/>
                <a:gd name="T13" fmla="*/ 6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38">
                  <a:moveTo>
                    <a:pt x="113" y="62"/>
                  </a:moveTo>
                  <a:cubicBezTo>
                    <a:pt x="120" y="66"/>
                    <a:pt x="120" y="73"/>
                    <a:pt x="113" y="76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6" y="138"/>
                    <a:pt x="0" y="135"/>
                    <a:pt x="0" y="12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6" y="0"/>
                    <a:pt x="13" y="4"/>
                  </a:cubicBezTo>
                  <a:lnTo>
                    <a:pt x="113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7488440" y="5097598"/>
            <a:ext cx="326805" cy="323226"/>
            <a:chOff x="2771781" y="1876431"/>
            <a:chExt cx="434976" cy="430213"/>
          </a:xfrm>
          <a:solidFill>
            <a:schemeClr val="bg1"/>
          </a:solidFill>
        </p:grpSpPr>
        <p:sp>
          <p:nvSpPr>
            <p:cNvPr id="89" name="Freeform 772"/>
            <p:cNvSpPr>
              <a:spLocks noEditPoints="1"/>
            </p:cNvSpPr>
            <p:nvPr/>
          </p:nvSpPr>
          <p:spPr bwMode="auto">
            <a:xfrm>
              <a:off x="2771781" y="1876431"/>
              <a:ext cx="434976" cy="341313"/>
            </a:xfrm>
            <a:custGeom>
              <a:avLst/>
              <a:gdLst>
                <a:gd name="T0" fmla="*/ 409 w 430"/>
                <a:gd name="T1" fmla="*/ 0 h 337"/>
                <a:gd name="T2" fmla="*/ 21 w 430"/>
                <a:gd name="T3" fmla="*/ 0 h 337"/>
                <a:gd name="T4" fmla="*/ 0 w 430"/>
                <a:gd name="T5" fmla="*/ 21 h 337"/>
                <a:gd name="T6" fmla="*/ 0 w 430"/>
                <a:gd name="T7" fmla="*/ 316 h 337"/>
                <a:gd name="T8" fmla="*/ 21 w 430"/>
                <a:gd name="T9" fmla="*/ 337 h 337"/>
                <a:gd name="T10" fmla="*/ 122 w 430"/>
                <a:gd name="T11" fmla="*/ 337 h 337"/>
                <a:gd name="T12" fmla="*/ 100 w 430"/>
                <a:gd name="T13" fmla="*/ 299 h 337"/>
                <a:gd name="T14" fmla="*/ 41 w 430"/>
                <a:gd name="T15" fmla="*/ 299 h 337"/>
                <a:gd name="T16" fmla="*/ 41 w 430"/>
                <a:gd name="T17" fmla="*/ 38 h 337"/>
                <a:gd name="T18" fmla="*/ 388 w 430"/>
                <a:gd name="T19" fmla="*/ 38 h 337"/>
                <a:gd name="T20" fmla="*/ 388 w 430"/>
                <a:gd name="T21" fmla="*/ 299 h 337"/>
                <a:gd name="T22" fmla="*/ 329 w 430"/>
                <a:gd name="T23" fmla="*/ 299 h 337"/>
                <a:gd name="T24" fmla="*/ 328 w 430"/>
                <a:gd name="T25" fmla="*/ 314 h 337"/>
                <a:gd name="T26" fmla="*/ 324 w 430"/>
                <a:gd name="T27" fmla="*/ 337 h 337"/>
                <a:gd name="T28" fmla="*/ 409 w 430"/>
                <a:gd name="T29" fmla="*/ 337 h 337"/>
                <a:gd name="T30" fmla="*/ 430 w 430"/>
                <a:gd name="T31" fmla="*/ 316 h 337"/>
                <a:gd name="T32" fmla="*/ 430 w 430"/>
                <a:gd name="T33" fmla="*/ 21 h 337"/>
                <a:gd name="T34" fmla="*/ 409 w 430"/>
                <a:gd name="T35" fmla="*/ 0 h 337"/>
                <a:gd name="T36" fmla="*/ 19 w 430"/>
                <a:gd name="T37" fmla="*/ 181 h 337"/>
                <a:gd name="T38" fmla="*/ 6 w 430"/>
                <a:gd name="T39" fmla="*/ 169 h 337"/>
                <a:gd name="T40" fmla="*/ 19 w 430"/>
                <a:gd name="T41" fmla="*/ 156 h 337"/>
                <a:gd name="T42" fmla="*/ 32 w 430"/>
                <a:gd name="T43" fmla="*/ 169 h 337"/>
                <a:gd name="T44" fmla="*/ 19 w 430"/>
                <a:gd name="T45" fmla="*/ 181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0" h="337">
                  <a:moveTo>
                    <a:pt x="409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327"/>
                    <a:pt x="9" y="337"/>
                    <a:pt x="21" y="337"/>
                  </a:cubicBezTo>
                  <a:cubicBezTo>
                    <a:pt x="122" y="337"/>
                    <a:pt x="122" y="337"/>
                    <a:pt x="122" y="337"/>
                  </a:cubicBezTo>
                  <a:cubicBezTo>
                    <a:pt x="112" y="324"/>
                    <a:pt x="105" y="311"/>
                    <a:pt x="100" y="299"/>
                  </a:cubicBezTo>
                  <a:cubicBezTo>
                    <a:pt x="41" y="299"/>
                    <a:pt x="41" y="299"/>
                    <a:pt x="41" y="299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388" y="38"/>
                    <a:pt x="388" y="38"/>
                    <a:pt x="388" y="38"/>
                  </a:cubicBezTo>
                  <a:cubicBezTo>
                    <a:pt x="388" y="299"/>
                    <a:pt x="388" y="299"/>
                    <a:pt x="388" y="299"/>
                  </a:cubicBezTo>
                  <a:cubicBezTo>
                    <a:pt x="329" y="299"/>
                    <a:pt x="329" y="299"/>
                    <a:pt x="329" y="299"/>
                  </a:cubicBezTo>
                  <a:cubicBezTo>
                    <a:pt x="328" y="314"/>
                    <a:pt x="328" y="314"/>
                    <a:pt x="328" y="314"/>
                  </a:cubicBezTo>
                  <a:cubicBezTo>
                    <a:pt x="328" y="322"/>
                    <a:pt x="326" y="329"/>
                    <a:pt x="324" y="337"/>
                  </a:cubicBezTo>
                  <a:cubicBezTo>
                    <a:pt x="409" y="337"/>
                    <a:pt x="409" y="337"/>
                    <a:pt x="409" y="337"/>
                  </a:cubicBezTo>
                  <a:cubicBezTo>
                    <a:pt x="420" y="337"/>
                    <a:pt x="430" y="327"/>
                    <a:pt x="430" y="316"/>
                  </a:cubicBezTo>
                  <a:cubicBezTo>
                    <a:pt x="430" y="21"/>
                    <a:pt x="430" y="21"/>
                    <a:pt x="430" y="21"/>
                  </a:cubicBezTo>
                  <a:cubicBezTo>
                    <a:pt x="430" y="10"/>
                    <a:pt x="420" y="0"/>
                    <a:pt x="409" y="0"/>
                  </a:cubicBezTo>
                  <a:close/>
                  <a:moveTo>
                    <a:pt x="19" y="181"/>
                  </a:moveTo>
                  <a:cubicBezTo>
                    <a:pt x="12" y="181"/>
                    <a:pt x="6" y="176"/>
                    <a:pt x="6" y="169"/>
                  </a:cubicBezTo>
                  <a:cubicBezTo>
                    <a:pt x="6" y="161"/>
                    <a:pt x="12" y="156"/>
                    <a:pt x="19" y="156"/>
                  </a:cubicBezTo>
                  <a:cubicBezTo>
                    <a:pt x="27" y="156"/>
                    <a:pt x="32" y="161"/>
                    <a:pt x="32" y="169"/>
                  </a:cubicBezTo>
                  <a:cubicBezTo>
                    <a:pt x="32" y="176"/>
                    <a:pt x="27" y="181"/>
                    <a:pt x="19" y="1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773"/>
            <p:cNvSpPr/>
            <p:nvPr/>
          </p:nvSpPr>
          <p:spPr bwMode="auto">
            <a:xfrm>
              <a:off x="2863856" y="1963743"/>
              <a:ext cx="222250" cy="342901"/>
            </a:xfrm>
            <a:custGeom>
              <a:avLst/>
              <a:gdLst>
                <a:gd name="T0" fmla="*/ 219 w 219"/>
                <a:gd name="T1" fmla="*/ 179 h 338"/>
                <a:gd name="T2" fmla="*/ 219 w 219"/>
                <a:gd name="T3" fmla="*/ 172 h 338"/>
                <a:gd name="T4" fmla="*/ 219 w 219"/>
                <a:gd name="T5" fmla="*/ 118 h 338"/>
                <a:gd name="T6" fmla="*/ 201 w 219"/>
                <a:gd name="T7" fmla="*/ 100 h 338"/>
                <a:gd name="T8" fmla="*/ 183 w 219"/>
                <a:gd name="T9" fmla="*/ 118 h 338"/>
                <a:gd name="T10" fmla="*/ 183 w 219"/>
                <a:gd name="T11" fmla="*/ 122 h 338"/>
                <a:gd name="T12" fmla="*/ 178 w 219"/>
                <a:gd name="T13" fmla="*/ 121 h 338"/>
                <a:gd name="T14" fmla="*/ 178 w 219"/>
                <a:gd name="T15" fmla="*/ 94 h 338"/>
                <a:gd name="T16" fmla="*/ 160 w 219"/>
                <a:gd name="T17" fmla="*/ 76 h 338"/>
                <a:gd name="T18" fmla="*/ 142 w 219"/>
                <a:gd name="T19" fmla="*/ 94 h 338"/>
                <a:gd name="T20" fmla="*/ 142 w 219"/>
                <a:gd name="T21" fmla="*/ 109 h 338"/>
                <a:gd name="T22" fmla="*/ 137 w 219"/>
                <a:gd name="T23" fmla="*/ 107 h 338"/>
                <a:gd name="T24" fmla="*/ 137 w 219"/>
                <a:gd name="T25" fmla="*/ 78 h 338"/>
                <a:gd name="T26" fmla="*/ 119 w 219"/>
                <a:gd name="T27" fmla="*/ 60 h 338"/>
                <a:gd name="T28" fmla="*/ 101 w 219"/>
                <a:gd name="T29" fmla="*/ 78 h 338"/>
                <a:gd name="T30" fmla="*/ 101 w 219"/>
                <a:gd name="T31" fmla="*/ 101 h 338"/>
                <a:gd name="T32" fmla="*/ 96 w 219"/>
                <a:gd name="T33" fmla="*/ 102 h 338"/>
                <a:gd name="T34" fmla="*/ 96 w 219"/>
                <a:gd name="T35" fmla="*/ 18 h 338"/>
                <a:gd name="T36" fmla="*/ 78 w 219"/>
                <a:gd name="T37" fmla="*/ 0 h 338"/>
                <a:gd name="T38" fmla="*/ 60 w 219"/>
                <a:gd name="T39" fmla="*/ 18 h 338"/>
                <a:gd name="T40" fmla="*/ 60 w 219"/>
                <a:gd name="T41" fmla="*/ 167 h 338"/>
                <a:gd name="T42" fmla="*/ 54 w 219"/>
                <a:gd name="T43" fmla="*/ 140 h 338"/>
                <a:gd name="T44" fmla="*/ 20 w 219"/>
                <a:gd name="T45" fmla="*/ 100 h 338"/>
                <a:gd name="T46" fmla="*/ 4 w 219"/>
                <a:gd name="T47" fmla="*/ 116 h 338"/>
                <a:gd name="T48" fmla="*/ 20 w 219"/>
                <a:gd name="T49" fmla="*/ 182 h 338"/>
                <a:gd name="T50" fmla="*/ 49 w 219"/>
                <a:gd name="T51" fmla="*/ 244 h 338"/>
                <a:gd name="T52" fmla="*/ 54 w 219"/>
                <a:gd name="T53" fmla="*/ 251 h 338"/>
                <a:gd name="T54" fmla="*/ 80 w 219"/>
                <a:gd name="T55" fmla="*/ 276 h 338"/>
                <a:gd name="T56" fmla="*/ 80 w 219"/>
                <a:gd name="T57" fmla="*/ 338 h 338"/>
                <a:gd name="T58" fmla="*/ 201 w 219"/>
                <a:gd name="T59" fmla="*/ 338 h 338"/>
                <a:gd name="T60" fmla="*/ 201 w 219"/>
                <a:gd name="T61" fmla="*/ 274 h 338"/>
                <a:gd name="T62" fmla="*/ 217 w 219"/>
                <a:gd name="T63" fmla="*/ 227 h 338"/>
                <a:gd name="T64" fmla="*/ 219 w 219"/>
                <a:gd name="T65" fmla="*/ 180 h 338"/>
                <a:gd name="T66" fmla="*/ 219 w 219"/>
                <a:gd name="T67" fmla="*/ 179 h 338"/>
                <a:gd name="T68" fmla="*/ 219 w 219"/>
                <a:gd name="T69" fmla="*/ 179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9" h="338">
                  <a:moveTo>
                    <a:pt x="219" y="179"/>
                  </a:moveTo>
                  <a:cubicBezTo>
                    <a:pt x="219" y="177"/>
                    <a:pt x="219" y="174"/>
                    <a:pt x="219" y="172"/>
                  </a:cubicBezTo>
                  <a:cubicBezTo>
                    <a:pt x="219" y="118"/>
                    <a:pt x="219" y="118"/>
                    <a:pt x="219" y="118"/>
                  </a:cubicBezTo>
                  <a:cubicBezTo>
                    <a:pt x="219" y="108"/>
                    <a:pt x="211" y="100"/>
                    <a:pt x="201" y="100"/>
                  </a:cubicBezTo>
                  <a:cubicBezTo>
                    <a:pt x="191" y="100"/>
                    <a:pt x="183" y="108"/>
                    <a:pt x="183" y="118"/>
                  </a:cubicBezTo>
                  <a:cubicBezTo>
                    <a:pt x="183" y="122"/>
                    <a:pt x="183" y="122"/>
                    <a:pt x="183" y="122"/>
                  </a:cubicBezTo>
                  <a:cubicBezTo>
                    <a:pt x="181" y="122"/>
                    <a:pt x="180" y="121"/>
                    <a:pt x="178" y="121"/>
                  </a:cubicBezTo>
                  <a:cubicBezTo>
                    <a:pt x="178" y="94"/>
                    <a:pt x="178" y="94"/>
                    <a:pt x="178" y="94"/>
                  </a:cubicBezTo>
                  <a:cubicBezTo>
                    <a:pt x="178" y="84"/>
                    <a:pt x="170" y="76"/>
                    <a:pt x="160" y="76"/>
                  </a:cubicBezTo>
                  <a:cubicBezTo>
                    <a:pt x="150" y="76"/>
                    <a:pt x="142" y="84"/>
                    <a:pt x="142" y="94"/>
                  </a:cubicBezTo>
                  <a:cubicBezTo>
                    <a:pt x="142" y="109"/>
                    <a:pt x="142" y="109"/>
                    <a:pt x="142" y="109"/>
                  </a:cubicBezTo>
                  <a:cubicBezTo>
                    <a:pt x="140" y="109"/>
                    <a:pt x="139" y="108"/>
                    <a:pt x="137" y="107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37" y="68"/>
                    <a:pt x="129" y="60"/>
                    <a:pt x="119" y="60"/>
                  </a:cubicBezTo>
                  <a:cubicBezTo>
                    <a:pt x="109" y="60"/>
                    <a:pt x="101" y="68"/>
                    <a:pt x="101" y="78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99" y="101"/>
                    <a:pt x="98" y="101"/>
                    <a:pt x="96" y="102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6" y="8"/>
                    <a:pt x="88" y="0"/>
                    <a:pt x="78" y="0"/>
                  </a:cubicBezTo>
                  <a:cubicBezTo>
                    <a:pt x="68" y="0"/>
                    <a:pt x="60" y="8"/>
                    <a:pt x="60" y="18"/>
                  </a:cubicBezTo>
                  <a:cubicBezTo>
                    <a:pt x="60" y="167"/>
                    <a:pt x="60" y="167"/>
                    <a:pt x="60" y="167"/>
                  </a:cubicBezTo>
                  <a:cubicBezTo>
                    <a:pt x="56" y="159"/>
                    <a:pt x="56" y="148"/>
                    <a:pt x="54" y="140"/>
                  </a:cubicBezTo>
                  <a:cubicBezTo>
                    <a:pt x="48" y="109"/>
                    <a:pt x="31" y="97"/>
                    <a:pt x="20" y="100"/>
                  </a:cubicBezTo>
                  <a:cubicBezTo>
                    <a:pt x="18" y="101"/>
                    <a:pt x="0" y="108"/>
                    <a:pt x="4" y="116"/>
                  </a:cubicBezTo>
                  <a:cubicBezTo>
                    <a:pt x="6" y="121"/>
                    <a:pt x="18" y="150"/>
                    <a:pt x="20" y="182"/>
                  </a:cubicBezTo>
                  <a:cubicBezTo>
                    <a:pt x="21" y="204"/>
                    <a:pt x="35" y="227"/>
                    <a:pt x="49" y="244"/>
                  </a:cubicBezTo>
                  <a:cubicBezTo>
                    <a:pt x="51" y="246"/>
                    <a:pt x="52" y="249"/>
                    <a:pt x="54" y="251"/>
                  </a:cubicBezTo>
                  <a:cubicBezTo>
                    <a:pt x="80" y="276"/>
                    <a:pt x="80" y="276"/>
                    <a:pt x="80" y="276"/>
                  </a:cubicBezTo>
                  <a:cubicBezTo>
                    <a:pt x="80" y="338"/>
                    <a:pt x="80" y="338"/>
                    <a:pt x="80" y="338"/>
                  </a:cubicBezTo>
                  <a:cubicBezTo>
                    <a:pt x="201" y="338"/>
                    <a:pt x="201" y="338"/>
                    <a:pt x="201" y="338"/>
                  </a:cubicBezTo>
                  <a:cubicBezTo>
                    <a:pt x="201" y="274"/>
                    <a:pt x="201" y="274"/>
                    <a:pt x="201" y="274"/>
                  </a:cubicBezTo>
                  <a:cubicBezTo>
                    <a:pt x="211" y="260"/>
                    <a:pt x="217" y="242"/>
                    <a:pt x="217" y="227"/>
                  </a:cubicBezTo>
                  <a:cubicBezTo>
                    <a:pt x="218" y="211"/>
                    <a:pt x="219" y="195"/>
                    <a:pt x="219" y="180"/>
                  </a:cubicBezTo>
                  <a:cubicBezTo>
                    <a:pt x="219" y="180"/>
                    <a:pt x="219" y="180"/>
                    <a:pt x="219" y="179"/>
                  </a:cubicBezTo>
                  <a:cubicBezTo>
                    <a:pt x="219" y="179"/>
                    <a:pt x="219" y="179"/>
                    <a:pt x="219" y="1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8499604" y="3976236"/>
            <a:ext cx="753774" cy="736531"/>
            <a:chOff x="8045464" y="4192598"/>
            <a:chExt cx="485776" cy="474664"/>
          </a:xfrm>
          <a:solidFill>
            <a:schemeClr val="accent1"/>
          </a:solidFill>
        </p:grpSpPr>
        <p:sp>
          <p:nvSpPr>
            <p:cNvPr id="92" name="Freeform 745"/>
            <p:cNvSpPr/>
            <p:nvPr/>
          </p:nvSpPr>
          <p:spPr bwMode="auto">
            <a:xfrm>
              <a:off x="8045464" y="4192598"/>
              <a:ext cx="485776" cy="311151"/>
            </a:xfrm>
            <a:custGeom>
              <a:avLst/>
              <a:gdLst>
                <a:gd name="T0" fmla="*/ 480 w 480"/>
                <a:gd name="T1" fmla="*/ 208 h 307"/>
                <a:gd name="T2" fmla="*/ 381 w 480"/>
                <a:gd name="T3" fmla="*/ 109 h 307"/>
                <a:gd name="T4" fmla="*/ 351 w 480"/>
                <a:gd name="T5" fmla="*/ 114 h 307"/>
                <a:gd name="T6" fmla="*/ 225 w 480"/>
                <a:gd name="T7" fmla="*/ 0 h 307"/>
                <a:gd name="T8" fmla="*/ 99 w 480"/>
                <a:gd name="T9" fmla="*/ 126 h 307"/>
                <a:gd name="T10" fmla="*/ 102 w 480"/>
                <a:gd name="T11" fmla="*/ 151 h 307"/>
                <a:gd name="T12" fmla="*/ 78 w 480"/>
                <a:gd name="T13" fmla="*/ 151 h 307"/>
                <a:gd name="T14" fmla="*/ 0 w 480"/>
                <a:gd name="T15" fmla="*/ 229 h 307"/>
                <a:gd name="T16" fmla="*/ 78 w 480"/>
                <a:gd name="T17" fmla="*/ 307 h 307"/>
                <a:gd name="T18" fmla="*/ 390 w 480"/>
                <a:gd name="T19" fmla="*/ 307 h 307"/>
                <a:gd name="T20" fmla="*/ 448 w 480"/>
                <a:gd name="T21" fmla="*/ 281 h 307"/>
                <a:gd name="T22" fmla="*/ 480 w 480"/>
                <a:gd name="T23" fmla="*/ 208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0" h="307">
                  <a:moveTo>
                    <a:pt x="480" y="208"/>
                  </a:moveTo>
                  <a:cubicBezTo>
                    <a:pt x="480" y="153"/>
                    <a:pt x="436" y="109"/>
                    <a:pt x="381" y="109"/>
                  </a:cubicBezTo>
                  <a:cubicBezTo>
                    <a:pt x="371" y="109"/>
                    <a:pt x="360" y="111"/>
                    <a:pt x="351" y="114"/>
                  </a:cubicBezTo>
                  <a:cubicBezTo>
                    <a:pt x="345" y="50"/>
                    <a:pt x="291" y="0"/>
                    <a:pt x="225" y="0"/>
                  </a:cubicBezTo>
                  <a:cubicBezTo>
                    <a:pt x="156" y="0"/>
                    <a:pt x="99" y="57"/>
                    <a:pt x="99" y="126"/>
                  </a:cubicBezTo>
                  <a:cubicBezTo>
                    <a:pt x="99" y="135"/>
                    <a:pt x="100" y="143"/>
                    <a:pt x="102" y="151"/>
                  </a:cubicBezTo>
                  <a:cubicBezTo>
                    <a:pt x="78" y="151"/>
                    <a:pt x="78" y="151"/>
                    <a:pt x="78" y="151"/>
                  </a:cubicBezTo>
                  <a:cubicBezTo>
                    <a:pt x="35" y="151"/>
                    <a:pt x="0" y="186"/>
                    <a:pt x="0" y="229"/>
                  </a:cubicBezTo>
                  <a:cubicBezTo>
                    <a:pt x="0" y="272"/>
                    <a:pt x="35" y="307"/>
                    <a:pt x="78" y="307"/>
                  </a:cubicBezTo>
                  <a:cubicBezTo>
                    <a:pt x="390" y="307"/>
                    <a:pt x="390" y="307"/>
                    <a:pt x="390" y="307"/>
                  </a:cubicBezTo>
                  <a:cubicBezTo>
                    <a:pt x="413" y="307"/>
                    <a:pt x="433" y="297"/>
                    <a:pt x="448" y="281"/>
                  </a:cubicBezTo>
                  <a:cubicBezTo>
                    <a:pt x="468" y="263"/>
                    <a:pt x="480" y="237"/>
                    <a:pt x="48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746"/>
            <p:cNvSpPr/>
            <p:nvPr/>
          </p:nvSpPr>
          <p:spPr bwMode="auto">
            <a:xfrm>
              <a:off x="8174052" y="4595824"/>
              <a:ext cx="227013" cy="71438"/>
            </a:xfrm>
            <a:custGeom>
              <a:avLst/>
              <a:gdLst>
                <a:gd name="T0" fmla="*/ 112 w 224"/>
                <a:gd name="T1" fmla="*/ 71 h 71"/>
                <a:gd name="T2" fmla="*/ 0 w 224"/>
                <a:gd name="T3" fmla="*/ 25 h 71"/>
                <a:gd name="T4" fmla="*/ 26 w 224"/>
                <a:gd name="T5" fmla="*/ 0 h 71"/>
                <a:gd name="T6" fmla="*/ 199 w 224"/>
                <a:gd name="T7" fmla="*/ 0 h 71"/>
                <a:gd name="T8" fmla="*/ 224 w 224"/>
                <a:gd name="T9" fmla="*/ 25 h 71"/>
                <a:gd name="T10" fmla="*/ 112 w 224"/>
                <a:gd name="T1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71">
                  <a:moveTo>
                    <a:pt x="112" y="71"/>
                  </a:moveTo>
                  <a:cubicBezTo>
                    <a:pt x="72" y="71"/>
                    <a:pt x="31" y="56"/>
                    <a:pt x="0" y="2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3" y="47"/>
                    <a:pt x="151" y="47"/>
                    <a:pt x="199" y="0"/>
                  </a:cubicBezTo>
                  <a:cubicBezTo>
                    <a:pt x="224" y="25"/>
                    <a:pt x="224" y="25"/>
                    <a:pt x="224" y="25"/>
                  </a:cubicBezTo>
                  <a:cubicBezTo>
                    <a:pt x="193" y="56"/>
                    <a:pt x="153" y="71"/>
                    <a:pt x="112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747"/>
            <p:cNvSpPr/>
            <p:nvPr/>
          </p:nvSpPr>
          <p:spPr bwMode="auto">
            <a:xfrm>
              <a:off x="8226439" y="4543436"/>
              <a:ext cx="123825" cy="52388"/>
            </a:xfrm>
            <a:custGeom>
              <a:avLst/>
              <a:gdLst>
                <a:gd name="T0" fmla="*/ 61 w 123"/>
                <a:gd name="T1" fmla="*/ 51 h 51"/>
                <a:gd name="T2" fmla="*/ 0 w 123"/>
                <a:gd name="T3" fmla="*/ 25 h 51"/>
                <a:gd name="T4" fmla="*/ 25 w 123"/>
                <a:gd name="T5" fmla="*/ 0 h 51"/>
                <a:gd name="T6" fmla="*/ 97 w 123"/>
                <a:gd name="T7" fmla="*/ 0 h 51"/>
                <a:gd name="T8" fmla="*/ 123 w 123"/>
                <a:gd name="T9" fmla="*/ 25 h 51"/>
                <a:gd name="T10" fmla="*/ 61 w 123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" h="51">
                  <a:moveTo>
                    <a:pt x="61" y="51"/>
                  </a:moveTo>
                  <a:cubicBezTo>
                    <a:pt x="39" y="51"/>
                    <a:pt x="17" y="42"/>
                    <a:pt x="0" y="25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5" y="20"/>
                    <a:pt x="77" y="20"/>
                    <a:pt x="97" y="0"/>
                  </a:cubicBezTo>
                  <a:cubicBezTo>
                    <a:pt x="123" y="25"/>
                    <a:pt x="123" y="25"/>
                    <a:pt x="123" y="25"/>
                  </a:cubicBezTo>
                  <a:cubicBezTo>
                    <a:pt x="106" y="42"/>
                    <a:pt x="83" y="51"/>
                    <a:pt x="61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5"/>
          <p:cNvSpPr/>
          <p:nvPr/>
        </p:nvSpPr>
        <p:spPr>
          <a:xfrm>
            <a:off x="1208087" y="2860752"/>
            <a:ext cx="838200" cy="763662"/>
          </a:xfrm>
          <a:custGeom>
            <a:avLst/>
            <a:gdLst>
              <a:gd name="connsiteX0" fmla="*/ 138332 w 334963"/>
              <a:gd name="connsiteY0" fmla="*/ 262313 h 305176"/>
              <a:gd name="connsiteX1" fmla="*/ 143587 w 334963"/>
              <a:gd name="connsiteY1" fmla="*/ 267671 h 305176"/>
              <a:gd name="connsiteX2" fmla="*/ 143587 w 334963"/>
              <a:gd name="connsiteY2" fmla="*/ 279726 h 305176"/>
              <a:gd name="connsiteX3" fmla="*/ 169863 w 334963"/>
              <a:gd name="connsiteY3" fmla="*/ 291781 h 305176"/>
              <a:gd name="connsiteX4" fmla="*/ 196139 w 334963"/>
              <a:gd name="connsiteY4" fmla="*/ 279726 h 305176"/>
              <a:gd name="connsiteX5" fmla="*/ 196139 w 334963"/>
              <a:gd name="connsiteY5" fmla="*/ 267671 h 305176"/>
              <a:gd name="connsiteX6" fmla="*/ 201394 w 334963"/>
              <a:gd name="connsiteY6" fmla="*/ 262313 h 305176"/>
              <a:gd name="connsiteX7" fmla="*/ 207963 w 334963"/>
              <a:gd name="connsiteY7" fmla="*/ 267671 h 305176"/>
              <a:gd name="connsiteX8" fmla="*/ 207963 w 334963"/>
              <a:gd name="connsiteY8" fmla="*/ 283745 h 305176"/>
              <a:gd name="connsiteX9" fmla="*/ 204022 w 334963"/>
              <a:gd name="connsiteY9" fmla="*/ 289102 h 305176"/>
              <a:gd name="connsiteX10" fmla="*/ 172491 w 334963"/>
              <a:gd name="connsiteY10" fmla="*/ 303837 h 305176"/>
              <a:gd name="connsiteX11" fmla="*/ 169863 w 334963"/>
              <a:gd name="connsiteY11" fmla="*/ 305176 h 305176"/>
              <a:gd name="connsiteX12" fmla="*/ 167236 w 334963"/>
              <a:gd name="connsiteY12" fmla="*/ 303837 h 305176"/>
              <a:gd name="connsiteX13" fmla="*/ 135705 w 334963"/>
              <a:gd name="connsiteY13" fmla="*/ 289102 h 305176"/>
              <a:gd name="connsiteX14" fmla="*/ 131763 w 334963"/>
              <a:gd name="connsiteY14" fmla="*/ 283745 h 305176"/>
              <a:gd name="connsiteX15" fmla="*/ 131763 w 334963"/>
              <a:gd name="connsiteY15" fmla="*/ 267671 h 305176"/>
              <a:gd name="connsiteX16" fmla="*/ 138332 w 334963"/>
              <a:gd name="connsiteY16" fmla="*/ 262313 h 305176"/>
              <a:gd name="connsiteX17" fmla="*/ 128043 w 334963"/>
              <a:gd name="connsiteY17" fmla="*/ 230563 h 305176"/>
              <a:gd name="connsiteX18" fmla="*/ 125413 w 334963"/>
              <a:gd name="connsiteY18" fmla="*/ 233341 h 305176"/>
              <a:gd name="connsiteX19" fmla="*/ 125413 w 334963"/>
              <a:gd name="connsiteY19" fmla="*/ 238898 h 305176"/>
              <a:gd name="connsiteX20" fmla="*/ 128043 w 334963"/>
              <a:gd name="connsiteY20" fmla="*/ 241676 h 305176"/>
              <a:gd name="connsiteX21" fmla="*/ 206922 w 334963"/>
              <a:gd name="connsiteY21" fmla="*/ 241676 h 305176"/>
              <a:gd name="connsiteX22" fmla="*/ 209551 w 334963"/>
              <a:gd name="connsiteY22" fmla="*/ 238898 h 305176"/>
              <a:gd name="connsiteX23" fmla="*/ 209551 w 334963"/>
              <a:gd name="connsiteY23" fmla="*/ 233341 h 305176"/>
              <a:gd name="connsiteX24" fmla="*/ 206922 w 334963"/>
              <a:gd name="connsiteY24" fmla="*/ 230563 h 305176"/>
              <a:gd name="connsiteX25" fmla="*/ 128043 w 334963"/>
              <a:gd name="connsiteY25" fmla="*/ 230563 h 305176"/>
              <a:gd name="connsiteX26" fmla="*/ 128781 w 334963"/>
              <a:gd name="connsiteY26" fmla="*/ 219451 h 305176"/>
              <a:gd name="connsiteX27" fmla="*/ 207769 w 334963"/>
              <a:gd name="connsiteY27" fmla="*/ 219451 h 305176"/>
              <a:gd name="connsiteX28" fmla="*/ 222250 w 334963"/>
              <a:gd name="connsiteY28" fmla="*/ 233556 h 305176"/>
              <a:gd name="connsiteX29" fmla="*/ 222250 w 334963"/>
              <a:gd name="connsiteY29" fmla="*/ 238684 h 305176"/>
              <a:gd name="connsiteX30" fmla="*/ 207769 w 334963"/>
              <a:gd name="connsiteY30" fmla="*/ 252789 h 305176"/>
              <a:gd name="connsiteX31" fmla="*/ 128781 w 334963"/>
              <a:gd name="connsiteY31" fmla="*/ 252789 h 305176"/>
              <a:gd name="connsiteX32" fmla="*/ 114300 w 334963"/>
              <a:gd name="connsiteY32" fmla="*/ 238684 h 305176"/>
              <a:gd name="connsiteX33" fmla="*/ 114300 w 334963"/>
              <a:gd name="connsiteY33" fmla="*/ 233556 h 305176"/>
              <a:gd name="connsiteX34" fmla="*/ 128781 w 334963"/>
              <a:gd name="connsiteY34" fmla="*/ 219451 h 305176"/>
              <a:gd name="connsiteX35" fmla="*/ 266120 w 334963"/>
              <a:gd name="connsiteY35" fmla="*/ 168353 h 305176"/>
              <a:gd name="connsiteX36" fmla="*/ 305614 w 334963"/>
              <a:gd name="connsiteY36" fmla="*/ 198019 h 305176"/>
              <a:gd name="connsiteX37" fmla="*/ 306930 w 334963"/>
              <a:gd name="connsiteY37" fmla="*/ 205758 h 305176"/>
              <a:gd name="connsiteX38" fmla="*/ 301664 w 334963"/>
              <a:gd name="connsiteY38" fmla="*/ 208338 h 305176"/>
              <a:gd name="connsiteX39" fmla="*/ 299032 w 334963"/>
              <a:gd name="connsiteY39" fmla="*/ 207048 h 305176"/>
              <a:gd name="connsiteX40" fmla="*/ 259538 w 334963"/>
              <a:gd name="connsiteY40" fmla="*/ 178672 h 305176"/>
              <a:gd name="connsiteX41" fmla="*/ 258221 w 334963"/>
              <a:gd name="connsiteY41" fmla="*/ 169643 h 305176"/>
              <a:gd name="connsiteX42" fmla="*/ 266120 w 334963"/>
              <a:gd name="connsiteY42" fmla="*/ 168353 h 305176"/>
              <a:gd name="connsiteX43" fmla="*/ 75093 w 334963"/>
              <a:gd name="connsiteY43" fmla="*/ 166503 h 305176"/>
              <a:gd name="connsiteX44" fmla="*/ 83067 w 334963"/>
              <a:gd name="connsiteY44" fmla="*/ 167810 h 305176"/>
              <a:gd name="connsiteX45" fmla="*/ 81738 w 334963"/>
              <a:gd name="connsiteY45" fmla="*/ 175654 h 305176"/>
              <a:gd name="connsiteX46" fmla="*/ 39208 w 334963"/>
              <a:gd name="connsiteY46" fmla="*/ 207031 h 305176"/>
              <a:gd name="connsiteX47" fmla="*/ 35221 w 334963"/>
              <a:gd name="connsiteY47" fmla="*/ 208338 h 305176"/>
              <a:gd name="connsiteX48" fmla="*/ 31233 w 334963"/>
              <a:gd name="connsiteY48" fmla="*/ 205723 h 305176"/>
              <a:gd name="connsiteX49" fmla="*/ 32562 w 334963"/>
              <a:gd name="connsiteY49" fmla="*/ 197879 h 305176"/>
              <a:gd name="connsiteX50" fmla="*/ 75093 w 334963"/>
              <a:gd name="connsiteY50" fmla="*/ 166503 h 305176"/>
              <a:gd name="connsiteX51" fmla="*/ 284569 w 334963"/>
              <a:gd name="connsiteY51" fmla="*/ 98801 h 305176"/>
              <a:gd name="connsiteX52" fmla="*/ 329795 w 334963"/>
              <a:gd name="connsiteY52" fmla="*/ 98801 h 305176"/>
              <a:gd name="connsiteX53" fmla="*/ 334963 w 334963"/>
              <a:gd name="connsiteY53" fmla="*/ 104975 h 305176"/>
              <a:gd name="connsiteX54" fmla="*/ 329795 w 334963"/>
              <a:gd name="connsiteY54" fmla="*/ 109914 h 305176"/>
              <a:gd name="connsiteX55" fmla="*/ 284569 w 334963"/>
              <a:gd name="connsiteY55" fmla="*/ 109914 h 305176"/>
              <a:gd name="connsiteX56" fmla="*/ 279400 w 334963"/>
              <a:gd name="connsiteY56" fmla="*/ 104975 h 305176"/>
              <a:gd name="connsiteX57" fmla="*/ 284569 w 334963"/>
              <a:gd name="connsiteY57" fmla="*/ 98801 h 305176"/>
              <a:gd name="connsiteX58" fmla="*/ 5340 w 334963"/>
              <a:gd name="connsiteY58" fmla="*/ 98801 h 305176"/>
              <a:gd name="connsiteX59" fmla="*/ 53398 w 334963"/>
              <a:gd name="connsiteY59" fmla="*/ 98801 h 305176"/>
              <a:gd name="connsiteX60" fmla="*/ 58738 w 334963"/>
              <a:gd name="connsiteY60" fmla="*/ 104975 h 305176"/>
              <a:gd name="connsiteX61" fmla="*/ 53398 w 334963"/>
              <a:gd name="connsiteY61" fmla="*/ 109914 h 305176"/>
              <a:gd name="connsiteX62" fmla="*/ 5340 w 334963"/>
              <a:gd name="connsiteY62" fmla="*/ 109914 h 305176"/>
              <a:gd name="connsiteX63" fmla="*/ 0 w 334963"/>
              <a:gd name="connsiteY63" fmla="*/ 104975 h 305176"/>
              <a:gd name="connsiteX64" fmla="*/ 5340 w 334963"/>
              <a:gd name="connsiteY64" fmla="*/ 98801 h 305176"/>
              <a:gd name="connsiteX65" fmla="*/ 164887 w 334963"/>
              <a:gd name="connsiteY65" fmla="*/ 36888 h 305176"/>
              <a:gd name="connsiteX66" fmla="*/ 171451 w 334963"/>
              <a:gd name="connsiteY66" fmla="*/ 43604 h 305176"/>
              <a:gd name="connsiteX67" fmla="*/ 164887 w 334963"/>
              <a:gd name="connsiteY67" fmla="*/ 48977 h 305176"/>
              <a:gd name="connsiteX68" fmla="*/ 115003 w 334963"/>
              <a:gd name="connsiteY68" fmla="*/ 100022 h 305176"/>
              <a:gd name="connsiteX69" fmla="*/ 109752 w 334963"/>
              <a:gd name="connsiteY69" fmla="*/ 106738 h 305176"/>
              <a:gd name="connsiteX70" fmla="*/ 103188 w 334963"/>
              <a:gd name="connsiteY70" fmla="*/ 100022 h 305176"/>
              <a:gd name="connsiteX71" fmla="*/ 164887 w 334963"/>
              <a:gd name="connsiteY71" fmla="*/ 36888 h 305176"/>
              <a:gd name="connsiteX72" fmla="*/ 169069 w 334963"/>
              <a:gd name="connsiteY72" fmla="*/ 9901 h 305176"/>
              <a:gd name="connsiteX73" fmla="*/ 258763 w 334963"/>
              <a:gd name="connsiteY73" fmla="*/ 99286 h 305176"/>
              <a:gd name="connsiteX74" fmla="*/ 240297 w 334963"/>
              <a:gd name="connsiteY74" fmla="*/ 154495 h 305176"/>
              <a:gd name="connsiteX75" fmla="*/ 221830 w 334963"/>
              <a:gd name="connsiteY75" fmla="*/ 208389 h 305176"/>
              <a:gd name="connsiteX76" fmla="*/ 217873 w 334963"/>
              <a:gd name="connsiteY76" fmla="*/ 214962 h 305176"/>
              <a:gd name="connsiteX77" fmla="*/ 211278 w 334963"/>
              <a:gd name="connsiteY77" fmla="*/ 212333 h 305176"/>
              <a:gd name="connsiteX78" fmla="*/ 231064 w 334963"/>
              <a:gd name="connsiteY78" fmla="*/ 147923 h 305176"/>
              <a:gd name="connsiteX79" fmla="*/ 248211 w 334963"/>
              <a:gd name="connsiteY79" fmla="*/ 99286 h 305176"/>
              <a:gd name="connsiteX80" fmla="*/ 169069 w 334963"/>
              <a:gd name="connsiteY80" fmla="*/ 21731 h 305176"/>
              <a:gd name="connsiteX81" fmla="*/ 89927 w 334963"/>
              <a:gd name="connsiteY81" fmla="*/ 99286 h 305176"/>
              <a:gd name="connsiteX82" fmla="*/ 107075 w 334963"/>
              <a:gd name="connsiteY82" fmla="*/ 146608 h 305176"/>
              <a:gd name="connsiteX83" fmla="*/ 107075 w 334963"/>
              <a:gd name="connsiteY83" fmla="*/ 147923 h 305176"/>
              <a:gd name="connsiteX84" fmla="*/ 128179 w 334963"/>
              <a:gd name="connsiteY84" fmla="*/ 212333 h 305176"/>
              <a:gd name="connsiteX85" fmla="*/ 122903 w 334963"/>
              <a:gd name="connsiteY85" fmla="*/ 216276 h 305176"/>
              <a:gd name="connsiteX86" fmla="*/ 120265 w 334963"/>
              <a:gd name="connsiteY86" fmla="*/ 214962 h 305176"/>
              <a:gd name="connsiteX87" fmla="*/ 117627 w 334963"/>
              <a:gd name="connsiteY87" fmla="*/ 207075 h 305176"/>
              <a:gd name="connsiteX88" fmla="*/ 97842 w 334963"/>
              <a:gd name="connsiteY88" fmla="*/ 154495 h 305176"/>
              <a:gd name="connsiteX89" fmla="*/ 79375 w 334963"/>
              <a:gd name="connsiteY89" fmla="*/ 99286 h 305176"/>
              <a:gd name="connsiteX90" fmla="*/ 169069 w 334963"/>
              <a:gd name="connsiteY90" fmla="*/ 9901 h 305176"/>
              <a:gd name="connsiteX91" fmla="*/ 39107 w 334963"/>
              <a:gd name="connsiteY91" fmla="*/ 1482 h 305176"/>
              <a:gd name="connsiteX92" fmla="*/ 79917 w 334963"/>
              <a:gd name="connsiteY92" fmla="*/ 31115 h 305176"/>
              <a:gd name="connsiteX93" fmla="*/ 81234 w 334963"/>
              <a:gd name="connsiteY93" fmla="*/ 40544 h 305176"/>
              <a:gd name="connsiteX94" fmla="*/ 75968 w 334963"/>
              <a:gd name="connsiteY94" fmla="*/ 43238 h 305176"/>
              <a:gd name="connsiteX95" fmla="*/ 72019 w 334963"/>
              <a:gd name="connsiteY95" fmla="*/ 41891 h 305176"/>
              <a:gd name="connsiteX96" fmla="*/ 32525 w 334963"/>
              <a:gd name="connsiteY96" fmla="*/ 10911 h 305176"/>
              <a:gd name="connsiteX97" fmla="*/ 31208 w 334963"/>
              <a:gd name="connsiteY97" fmla="*/ 2829 h 305176"/>
              <a:gd name="connsiteX98" fmla="*/ 39107 w 334963"/>
              <a:gd name="connsiteY98" fmla="*/ 1482 h 305176"/>
              <a:gd name="connsiteX99" fmla="*/ 299086 w 334963"/>
              <a:gd name="connsiteY99" fmla="*/ 1451 h 305176"/>
              <a:gd name="connsiteX100" fmla="*/ 306944 w 334963"/>
              <a:gd name="connsiteY100" fmla="*/ 2782 h 305176"/>
              <a:gd name="connsiteX101" fmla="*/ 305634 w 334963"/>
              <a:gd name="connsiteY101" fmla="*/ 10771 h 305176"/>
              <a:gd name="connsiteX102" fmla="*/ 267653 w 334963"/>
              <a:gd name="connsiteY102" fmla="*/ 38732 h 305176"/>
              <a:gd name="connsiteX103" fmla="*/ 265033 w 334963"/>
              <a:gd name="connsiteY103" fmla="*/ 40063 h 305176"/>
              <a:gd name="connsiteX104" fmla="*/ 259795 w 334963"/>
              <a:gd name="connsiteY104" fmla="*/ 37400 h 305176"/>
              <a:gd name="connsiteX105" fmla="*/ 261104 w 334963"/>
              <a:gd name="connsiteY105" fmla="*/ 29411 h 30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63" h="305176">
                <a:moveTo>
                  <a:pt x="138332" y="262313"/>
                </a:moveTo>
                <a:cubicBezTo>
                  <a:pt x="140960" y="262313"/>
                  <a:pt x="143587" y="264992"/>
                  <a:pt x="143587" y="267671"/>
                </a:cubicBezTo>
                <a:cubicBezTo>
                  <a:pt x="143587" y="267671"/>
                  <a:pt x="143587" y="267671"/>
                  <a:pt x="143587" y="279726"/>
                </a:cubicBezTo>
                <a:cubicBezTo>
                  <a:pt x="143587" y="279726"/>
                  <a:pt x="143587" y="279726"/>
                  <a:pt x="169863" y="291781"/>
                </a:cubicBezTo>
                <a:cubicBezTo>
                  <a:pt x="169863" y="291781"/>
                  <a:pt x="169863" y="291781"/>
                  <a:pt x="196139" y="279726"/>
                </a:cubicBezTo>
                <a:cubicBezTo>
                  <a:pt x="196139" y="279726"/>
                  <a:pt x="196139" y="279726"/>
                  <a:pt x="196139" y="267671"/>
                </a:cubicBezTo>
                <a:cubicBezTo>
                  <a:pt x="196139" y="264992"/>
                  <a:pt x="198767" y="262313"/>
                  <a:pt x="201394" y="262313"/>
                </a:cubicBezTo>
                <a:cubicBezTo>
                  <a:pt x="205336" y="262313"/>
                  <a:pt x="207963" y="264992"/>
                  <a:pt x="207963" y="267671"/>
                </a:cubicBezTo>
                <a:cubicBezTo>
                  <a:pt x="207963" y="267671"/>
                  <a:pt x="207963" y="267671"/>
                  <a:pt x="207963" y="283745"/>
                </a:cubicBezTo>
                <a:cubicBezTo>
                  <a:pt x="207963" y="285084"/>
                  <a:pt x="206649" y="287763"/>
                  <a:pt x="204022" y="289102"/>
                </a:cubicBezTo>
                <a:cubicBezTo>
                  <a:pt x="204022" y="289102"/>
                  <a:pt x="204022" y="289102"/>
                  <a:pt x="172491" y="303837"/>
                </a:cubicBezTo>
                <a:cubicBezTo>
                  <a:pt x="171177" y="303837"/>
                  <a:pt x="171177" y="305176"/>
                  <a:pt x="169863" y="305176"/>
                </a:cubicBezTo>
                <a:cubicBezTo>
                  <a:pt x="168549" y="305176"/>
                  <a:pt x="168549" y="303837"/>
                  <a:pt x="167236" y="303837"/>
                </a:cubicBezTo>
                <a:cubicBezTo>
                  <a:pt x="167236" y="303837"/>
                  <a:pt x="167236" y="303837"/>
                  <a:pt x="135705" y="289102"/>
                </a:cubicBezTo>
                <a:cubicBezTo>
                  <a:pt x="133077" y="287763"/>
                  <a:pt x="131763" y="286423"/>
                  <a:pt x="131763" y="283745"/>
                </a:cubicBezTo>
                <a:cubicBezTo>
                  <a:pt x="131763" y="283745"/>
                  <a:pt x="131763" y="283745"/>
                  <a:pt x="131763" y="267671"/>
                </a:cubicBezTo>
                <a:cubicBezTo>
                  <a:pt x="131763" y="264992"/>
                  <a:pt x="134391" y="262313"/>
                  <a:pt x="138332" y="262313"/>
                </a:cubicBezTo>
                <a:close/>
                <a:moveTo>
                  <a:pt x="128043" y="230563"/>
                </a:moveTo>
                <a:cubicBezTo>
                  <a:pt x="126728" y="230563"/>
                  <a:pt x="125413" y="231952"/>
                  <a:pt x="125413" y="233341"/>
                </a:cubicBezTo>
                <a:cubicBezTo>
                  <a:pt x="125413" y="233341"/>
                  <a:pt x="125413" y="233341"/>
                  <a:pt x="125413" y="238898"/>
                </a:cubicBezTo>
                <a:cubicBezTo>
                  <a:pt x="125413" y="240287"/>
                  <a:pt x="126728" y="241676"/>
                  <a:pt x="128043" y="241676"/>
                </a:cubicBezTo>
                <a:cubicBezTo>
                  <a:pt x="128043" y="241676"/>
                  <a:pt x="128043" y="241676"/>
                  <a:pt x="206922" y="241676"/>
                </a:cubicBezTo>
                <a:cubicBezTo>
                  <a:pt x="208237" y="241676"/>
                  <a:pt x="209551" y="240287"/>
                  <a:pt x="209551" y="238898"/>
                </a:cubicBezTo>
                <a:cubicBezTo>
                  <a:pt x="209551" y="238898"/>
                  <a:pt x="209551" y="238898"/>
                  <a:pt x="209551" y="233341"/>
                </a:cubicBezTo>
                <a:cubicBezTo>
                  <a:pt x="209551" y="231952"/>
                  <a:pt x="208237" y="230563"/>
                  <a:pt x="206922" y="230563"/>
                </a:cubicBezTo>
                <a:cubicBezTo>
                  <a:pt x="206922" y="230563"/>
                  <a:pt x="206922" y="230563"/>
                  <a:pt x="128043" y="230563"/>
                </a:cubicBezTo>
                <a:close/>
                <a:moveTo>
                  <a:pt x="128781" y="219451"/>
                </a:moveTo>
                <a:cubicBezTo>
                  <a:pt x="128781" y="219451"/>
                  <a:pt x="128781" y="219451"/>
                  <a:pt x="207769" y="219451"/>
                </a:cubicBezTo>
                <a:cubicBezTo>
                  <a:pt x="215668" y="219451"/>
                  <a:pt x="222250" y="225862"/>
                  <a:pt x="222250" y="233556"/>
                </a:cubicBezTo>
                <a:cubicBezTo>
                  <a:pt x="222250" y="233556"/>
                  <a:pt x="222250" y="233556"/>
                  <a:pt x="222250" y="238684"/>
                </a:cubicBezTo>
                <a:cubicBezTo>
                  <a:pt x="222250" y="246378"/>
                  <a:pt x="215668" y="252789"/>
                  <a:pt x="207769" y="252789"/>
                </a:cubicBezTo>
                <a:cubicBezTo>
                  <a:pt x="207769" y="252789"/>
                  <a:pt x="207769" y="252789"/>
                  <a:pt x="128781" y="252789"/>
                </a:cubicBezTo>
                <a:cubicBezTo>
                  <a:pt x="120883" y="252789"/>
                  <a:pt x="114300" y="246378"/>
                  <a:pt x="114300" y="238684"/>
                </a:cubicBezTo>
                <a:cubicBezTo>
                  <a:pt x="114300" y="238684"/>
                  <a:pt x="114300" y="238684"/>
                  <a:pt x="114300" y="233556"/>
                </a:cubicBezTo>
                <a:cubicBezTo>
                  <a:pt x="114300" y="225862"/>
                  <a:pt x="120883" y="219451"/>
                  <a:pt x="128781" y="219451"/>
                </a:cubicBezTo>
                <a:close/>
                <a:moveTo>
                  <a:pt x="266120" y="168353"/>
                </a:moveTo>
                <a:cubicBezTo>
                  <a:pt x="266120" y="168353"/>
                  <a:pt x="266120" y="168353"/>
                  <a:pt x="305614" y="198019"/>
                </a:cubicBezTo>
                <a:cubicBezTo>
                  <a:pt x="308247" y="199309"/>
                  <a:pt x="309563" y="203179"/>
                  <a:pt x="306930" y="205758"/>
                </a:cubicBezTo>
                <a:cubicBezTo>
                  <a:pt x="305614" y="207048"/>
                  <a:pt x="304297" y="208338"/>
                  <a:pt x="301664" y="208338"/>
                </a:cubicBezTo>
                <a:cubicBezTo>
                  <a:pt x="301664" y="208338"/>
                  <a:pt x="300348" y="208338"/>
                  <a:pt x="299032" y="207048"/>
                </a:cubicBezTo>
                <a:cubicBezTo>
                  <a:pt x="299032" y="207048"/>
                  <a:pt x="299032" y="207048"/>
                  <a:pt x="259538" y="178672"/>
                </a:cubicBezTo>
                <a:cubicBezTo>
                  <a:pt x="256905" y="176092"/>
                  <a:pt x="255588" y="172222"/>
                  <a:pt x="258221" y="169643"/>
                </a:cubicBezTo>
                <a:cubicBezTo>
                  <a:pt x="259538" y="167063"/>
                  <a:pt x="263487" y="167063"/>
                  <a:pt x="266120" y="168353"/>
                </a:cubicBezTo>
                <a:close/>
                <a:moveTo>
                  <a:pt x="75093" y="166503"/>
                </a:moveTo>
                <a:cubicBezTo>
                  <a:pt x="77751" y="163888"/>
                  <a:pt x="81738" y="165195"/>
                  <a:pt x="83067" y="167810"/>
                </a:cubicBezTo>
                <a:cubicBezTo>
                  <a:pt x="85725" y="170425"/>
                  <a:pt x="84396" y="174347"/>
                  <a:pt x="81738" y="175654"/>
                </a:cubicBezTo>
                <a:cubicBezTo>
                  <a:pt x="81738" y="175654"/>
                  <a:pt x="81738" y="175654"/>
                  <a:pt x="39208" y="207031"/>
                </a:cubicBezTo>
                <a:cubicBezTo>
                  <a:pt x="37879" y="208338"/>
                  <a:pt x="36550" y="208338"/>
                  <a:pt x="35221" y="208338"/>
                </a:cubicBezTo>
                <a:cubicBezTo>
                  <a:pt x="33892" y="208338"/>
                  <a:pt x="31233" y="207031"/>
                  <a:pt x="31233" y="205723"/>
                </a:cubicBezTo>
                <a:cubicBezTo>
                  <a:pt x="28575" y="203109"/>
                  <a:pt x="29904" y="199187"/>
                  <a:pt x="32562" y="197879"/>
                </a:cubicBezTo>
                <a:cubicBezTo>
                  <a:pt x="32562" y="197879"/>
                  <a:pt x="32562" y="197879"/>
                  <a:pt x="75093" y="166503"/>
                </a:cubicBezTo>
                <a:close/>
                <a:moveTo>
                  <a:pt x="284569" y="98801"/>
                </a:moveTo>
                <a:cubicBezTo>
                  <a:pt x="284569" y="98801"/>
                  <a:pt x="284569" y="98801"/>
                  <a:pt x="329795" y="98801"/>
                </a:cubicBezTo>
                <a:cubicBezTo>
                  <a:pt x="332379" y="98801"/>
                  <a:pt x="334963" y="101271"/>
                  <a:pt x="334963" y="104975"/>
                </a:cubicBezTo>
                <a:cubicBezTo>
                  <a:pt x="334963" y="107444"/>
                  <a:pt x="332379" y="109914"/>
                  <a:pt x="329795" y="109914"/>
                </a:cubicBezTo>
                <a:cubicBezTo>
                  <a:pt x="329795" y="109914"/>
                  <a:pt x="329795" y="109914"/>
                  <a:pt x="284569" y="109914"/>
                </a:cubicBezTo>
                <a:cubicBezTo>
                  <a:pt x="281985" y="109914"/>
                  <a:pt x="279400" y="107444"/>
                  <a:pt x="279400" y="104975"/>
                </a:cubicBezTo>
                <a:cubicBezTo>
                  <a:pt x="279400" y="101271"/>
                  <a:pt x="281985" y="98801"/>
                  <a:pt x="284569" y="98801"/>
                </a:cubicBezTo>
                <a:close/>
                <a:moveTo>
                  <a:pt x="5340" y="98801"/>
                </a:moveTo>
                <a:cubicBezTo>
                  <a:pt x="5340" y="98801"/>
                  <a:pt x="5340" y="98801"/>
                  <a:pt x="53398" y="98801"/>
                </a:cubicBezTo>
                <a:cubicBezTo>
                  <a:pt x="56068" y="98801"/>
                  <a:pt x="58738" y="101271"/>
                  <a:pt x="58738" y="104975"/>
                </a:cubicBezTo>
                <a:cubicBezTo>
                  <a:pt x="58738" y="107444"/>
                  <a:pt x="56068" y="109914"/>
                  <a:pt x="53398" y="109914"/>
                </a:cubicBezTo>
                <a:cubicBezTo>
                  <a:pt x="53398" y="109914"/>
                  <a:pt x="53398" y="109914"/>
                  <a:pt x="5340" y="109914"/>
                </a:cubicBezTo>
                <a:cubicBezTo>
                  <a:pt x="2670" y="109914"/>
                  <a:pt x="0" y="107444"/>
                  <a:pt x="0" y="104975"/>
                </a:cubicBezTo>
                <a:cubicBezTo>
                  <a:pt x="0" y="101271"/>
                  <a:pt x="2670" y="98801"/>
                  <a:pt x="5340" y="98801"/>
                </a:cubicBezTo>
                <a:close/>
                <a:moveTo>
                  <a:pt x="164887" y="36888"/>
                </a:moveTo>
                <a:cubicBezTo>
                  <a:pt x="168826" y="36888"/>
                  <a:pt x="171451" y="40918"/>
                  <a:pt x="171451" y="43604"/>
                </a:cubicBezTo>
                <a:cubicBezTo>
                  <a:pt x="171451" y="46291"/>
                  <a:pt x="168826" y="48977"/>
                  <a:pt x="164887" y="48977"/>
                </a:cubicBezTo>
                <a:cubicBezTo>
                  <a:pt x="137320" y="48977"/>
                  <a:pt x="115003" y="71813"/>
                  <a:pt x="115003" y="100022"/>
                </a:cubicBezTo>
                <a:cubicBezTo>
                  <a:pt x="115003" y="104051"/>
                  <a:pt x="112377" y="106738"/>
                  <a:pt x="109752" y="106738"/>
                </a:cubicBezTo>
                <a:cubicBezTo>
                  <a:pt x="105814" y="106738"/>
                  <a:pt x="103188" y="104051"/>
                  <a:pt x="103188" y="100022"/>
                </a:cubicBezTo>
                <a:cubicBezTo>
                  <a:pt x="103188" y="65097"/>
                  <a:pt x="130756" y="36888"/>
                  <a:pt x="164887" y="36888"/>
                </a:cubicBezTo>
                <a:close/>
                <a:moveTo>
                  <a:pt x="169069" y="9901"/>
                </a:moveTo>
                <a:cubicBezTo>
                  <a:pt x="219192" y="9901"/>
                  <a:pt x="258763" y="50650"/>
                  <a:pt x="258763" y="99286"/>
                </a:cubicBezTo>
                <a:cubicBezTo>
                  <a:pt x="258763" y="120318"/>
                  <a:pt x="253487" y="138721"/>
                  <a:pt x="240297" y="154495"/>
                </a:cubicBezTo>
                <a:cubicBezTo>
                  <a:pt x="215235" y="189986"/>
                  <a:pt x="221830" y="207075"/>
                  <a:pt x="221830" y="208389"/>
                </a:cubicBezTo>
                <a:cubicBezTo>
                  <a:pt x="223149" y="211018"/>
                  <a:pt x="221830" y="213647"/>
                  <a:pt x="217873" y="214962"/>
                </a:cubicBezTo>
                <a:cubicBezTo>
                  <a:pt x="215235" y="216276"/>
                  <a:pt x="212597" y="214962"/>
                  <a:pt x="211278" y="212333"/>
                </a:cubicBezTo>
                <a:cubicBezTo>
                  <a:pt x="209959" y="211018"/>
                  <a:pt x="200726" y="188672"/>
                  <a:pt x="231064" y="147923"/>
                </a:cubicBezTo>
                <a:cubicBezTo>
                  <a:pt x="241616" y="133463"/>
                  <a:pt x="248211" y="117689"/>
                  <a:pt x="248211" y="99286"/>
                </a:cubicBezTo>
                <a:cubicBezTo>
                  <a:pt x="248211" y="55908"/>
                  <a:pt x="212597" y="21731"/>
                  <a:pt x="169069" y="21731"/>
                </a:cubicBezTo>
                <a:cubicBezTo>
                  <a:pt x="125541" y="21731"/>
                  <a:pt x="89927" y="55908"/>
                  <a:pt x="89927" y="99286"/>
                </a:cubicBezTo>
                <a:cubicBezTo>
                  <a:pt x="89927" y="116375"/>
                  <a:pt x="96523" y="133463"/>
                  <a:pt x="107075" y="146608"/>
                </a:cubicBezTo>
                <a:cubicBezTo>
                  <a:pt x="107075" y="147923"/>
                  <a:pt x="107075" y="147923"/>
                  <a:pt x="107075" y="147923"/>
                </a:cubicBezTo>
                <a:cubicBezTo>
                  <a:pt x="137413" y="189986"/>
                  <a:pt x="129498" y="211018"/>
                  <a:pt x="128179" y="212333"/>
                </a:cubicBezTo>
                <a:cubicBezTo>
                  <a:pt x="126860" y="214962"/>
                  <a:pt x="124222" y="216276"/>
                  <a:pt x="122903" y="216276"/>
                </a:cubicBezTo>
                <a:cubicBezTo>
                  <a:pt x="121584" y="216276"/>
                  <a:pt x="120265" y="216276"/>
                  <a:pt x="120265" y="214962"/>
                </a:cubicBezTo>
                <a:cubicBezTo>
                  <a:pt x="117627" y="213647"/>
                  <a:pt x="116308" y="211018"/>
                  <a:pt x="117627" y="207075"/>
                </a:cubicBezTo>
                <a:cubicBezTo>
                  <a:pt x="117627" y="207075"/>
                  <a:pt x="124222" y="191301"/>
                  <a:pt x="97842" y="154495"/>
                </a:cubicBezTo>
                <a:cubicBezTo>
                  <a:pt x="84651" y="138721"/>
                  <a:pt x="79375" y="120318"/>
                  <a:pt x="79375" y="99286"/>
                </a:cubicBezTo>
                <a:cubicBezTo>
                  <a:pt x="79375" y="50650"/>
                  <a:pt x="118946" y="9901"/>
                  <a:pt x="169069" y="9901"/>
                </a:cubicBezTo>
                <a:close/>
                <a:moveTo>
                  <a:pt x="39107" y="1482"/>
                </a:moveTo>
                <a:cubicBezTo>
                  <a:pt x="39107" y="1482"/>
                  <a:pt x="39107" y="1482"/>
                  <a:pt x="79917" y="31115"/>
                </a:cubicBezTo>
                <a:cubicBezTo>
                  <a:pt x="82550" y="33809"/>
                  <a:pt x="82550" y="37850"/>
                  <a:pt x="81234" y="40544"/>
                </a:cubicBezTo>
                <a:cubicBezTo>
                  <a:pt x="79917" y="41891"/>
                  <a:pt x="78601" y="43238"/>
                  <a:pt x="75968" y="43238"/>
                </a:cubicBezTo>
                <a:cubicBezTo>
                  <a:pt x="74651" y="43238"/>
                  <a:pt x="73335" y="41891"/>
                  <a:pt x="72019" y="41891"/>
                </a:cubicBezTo>
                <a:lnTo>
                  <a:pt x="32525" y="10911"/>
                </a:lnTo>
                <a:cubicBezTo>
                  <a:pt x="29892" y="8217"/>
                  <a:pt x="28575" y="5523"/>
                  <a:pt x="31208" y="2829"/>
                </a:cubicBezTo>
                <a:cubicBezTo>
                  <a:pt x="32525" y="135"/>
                  <a:pt x="36474" y="-1212"/>
                  <a:pt x="39107" y="1482"/>
                </a:cubicBezTo>
                <a:close/>
                <a:moveTo>
                  <a:pt x="299086" y="1451"/>
                </a:moveTo>
                <a:cubicBezTo>
                  <a:pt x="301705" y="-1212"/>
                  <a:pt x="305634" y="119"/>
                  <a:pt x="306944" y="2782"/>
                </a:cubicBezTo>
                <a:cubicBezTo>
                  <a:pt x="309563" y="5445"/>
                  <a:pt x="308254" y="8108"/>
                  <a:pt x="305634" y="10771"/>
                </a:cubicBezTo>
                <a:cubicBezTo>
                  <a:pt x="305634" y="10771"/>
                  <a:pt x="305634" y="10771"/>
                  <a:pt x="267653" y="38732"/>
                </a:cubicBezTo>
                <a:cubicBezTo>
                  <a:pt x="266343" y="40063"/>
                  <a:pt x="265033" y="40063"/>
                  <a:pt x="265033" y="40063"/>
                </a:cubicBezTo>
                <a:cubicBezTo>
                  <a:pt x="262414" y="40063"/>
                  <a:pt x="261104" y="38732"/>
                  <a:pt x="259795" y="37400"/>
                </a:cubicBezTo>
                <a:cubicBezTo>
                  <a:pt x="257175" y="34737"/>
                  <a:pt x="258485" y="30743"/>
                  <a:pt x="261104" y="294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6"/>
          <p:cNvSpPr/>
          <p:nvPr/>
        </p:nvSpPr>
        <p:spPr>
          <a:xfrm>
            <a:off x="10159769" y="2823483"/>
            <a:ext cx="810089" cy="838200"/>
          </a:xfrm>
          <a:custGeom>
            <a:avLst/>
            <a:gdLst>
              <a:gd name="connsiteX0" fmla="*/ 94055 w 317452"/>
              <a:gd name="connsiteY0" fmla="*/ 135965 h 328468"/>
              <a:gd name="connsiteX1" fmla="*/ 94407 w 317452"/>
              <a:gd name="connsiteY1" fmla="*/ 136055 h 328468"/>
              <a:gd name="connsiteX2" fmla="*/ 104825 w 317452"/>
              <a:gd name="connsiteY2" fmla="*/ 158537 h 328468"/>
              <a:gd name="connsiteX3" fmla="*/ 106109 w 317452"/>
              <a:gd name="connsiteY3" fmla="*/ 161308 h 328468"/>
              <a:gd name="connsiteX4" fmla="*/ 98162 w 317452"/>
              <a:gd name="connsiteY4" fmla="*/ 160053 h 328468"/>
              <a:gd name="connsiteX5" fmla="*/ 96849 w 317452"/>
              <a:gd name="connsiteY5" fmla="*/ 160053 h 328468"/>
              <a:gd name="connsiteX6" fmla="*/ 92911 w 317452"/>
              <a:gd name="connsiteY6" fmla="*/ 137630 h 328468"/>
              <a:gd name="connsiteX7" fmla="*/ 93506 w 317452"/>
              <a:gd name="connsiteY7" fmla="*/ 136765 h 328468"/>
              <a:gd name="connsiteX8" fmla="*/ 39496 w 317452"/>
              <a:gd name="connsiteY8" fmla="*/ 115887 h 328468"/>
              <a:gd name="connsiteX9" fmla="*/ 51437 w 317452"/>
              <a:gd name="connsiteY9" fmla="*/ 165488 h 328468"/>
              <a:gd name="connsiteX10" fmla="*/ 48784 w 317452"/>
              <a:gd name="connsiteY10" fmla="*/ 166793 h 328468"/>
              <a:gd name="connsiteX11" fmla="*/ 47457 w 317452"/>
              <a:gd name="connsiteY11" fmla="*/ 170709 h 328468"/>
              <a:gd name="connsiteX12" fmla="*/ 48784 w 317452"/>
              <a:gd name="connsiteY12" fmla="*/ 173319 h 328468"/>
              <a:gd name="connsiteX13" fmla="*/ 52764 w 317452"/>
              <a:gd name="connsiteY13" fmla="*/ 175930 h 328468"/>
              <a:gd name="connsiteX14" fmla="*/ 55418 w 317452"/>
              <a:gd name="connsiteY14" fmla="*/ 174625 h 328468"/>
              <a:gd name="connsiteX15" fmla="*/ 87263 w 317452"/>
              <a:gd name="connsiteY15" fmla="*/ 216393 h 328468"/>
              <a:gd name="connsiteX16" fmla="*/ 55418 w 317452"/>
              <a:gd name="connsiteY16" fmla="*/ 230752 h 328468"/>
              <a:gd name="connsiteX17" fmla="*/ 38169 w 317452"/>
              <a:gd name="connsiteY17" fmla="*/ 224225 h 328468"/>
              <a:gd name="connsiteX18" fmla="*/ 1017 w 317452"/>
              <a:gd name="connsiteY18" fmla="*/ 147214 h 328468"/>
              <a:gd name="connsiteX19" fmla="*/ 7651 w 317452"/>
              <a:gd name="connsiteY19" fmla="*/ 128940 h 328468"/>
              <a:gd name="connsiteX20" fmla="*/ 39496 w 317452"/>
              <a:gd name="connsiteY20" fmla="*/ 115887 h 328468"/>
              <a:gd name="connsiteX21" fmla="*/ 63900 w 317452"/>
              <a:gd name="connsiteY21" fmla="*/ 106627 h 328468"/>
              <a:gd name="connsiteX22" fmla="*/ 71807 w 317452"/>
              <a:gd name="connsiteY22" fmla="*/ 114982 h 328468"/>
              <a:gd name="connsiteX23" fmla="*/ 81033 w 317452"/>
              <a:gd name="connsiteY23" fmla="*/ 133331 h 328468"/>
              <a:gd name="connsiteX24" fmla="*/ 87623 w 317452"/>
              <a:gd name="connsiteY24" fmla="*/ 130710 h 328468"/>
              <a:gd name="connsiteX25" fmla="*/ 95803 w 317452"/>
              <a:gd name="connsiteY25" fmla="*/ 133422 h 328468"/>
              <a:gd name="connsiteX26" fmla="*/ 94055 w 317452"/>
              <a:gd name="connsiteY26" fmla="*/ 135965 h 328468"/>
              <a:gd name="connsiteX27" fmla="*/ 89115 w 317452"/>
              <a:gd name="connsiteY27" fmla="*/ 134702 h 328468"/>
              <a:gd name="connsiteX28" fmla="*/ 83823 w 317452"/>
              <a:gd name="connsiteY28" fmla="*/ 137407 h 328468"/>
              <a:gd name="connsiteX29" fmla="*/ 82500 w 317452"/>
              <a:gd name="connsiteY29" fmla="*/ 137407 h 328468"/>
              <a:gd name="connsiteX30" fmla="*/ 97053 w 317452"/>
              <a:gd name="connsiteY30" fmla="*/ 169863 h 328468"/>
              <a:gd name="connsiteX31" fmla="*/ 98375 w 317452"/>
              <a:gd name="connsiteY31" fmla="*/ 169863 h 328468"/>
              <a:gd name="connsiteX32" fmla="*/ 103667 w 317452"/>
              <a:gd name="connsiteY32" fmla="*/ 167158 h 328468"/>
              <a:gd name="connsiteX33" fmla="*/ 106313 w 317452"/>
              <a:gd name="connsiteY33" fmla="*/ 161749 h 328468"/>
              <a:gd name="connsiteX34" fmla="*/ 106109 w 317452"/>
              <a:gd name="connsiteY34" fmla="*/ 161308 h 328468"/>
              <a:gd name="connsiteX35" fmla="*/ 109648 w 317452"/>
              <a:gd name="connsiteY35" fmla="*/ 161866 h 328468"/>
              <a:gd name="connsiteX36" fmla="*/ 110272 w 317452"/>
              <a:gd name="connsiteY36" fmla="*/ 161402 h 328468"/>
              <a:gd name="connsiteX37" fmla="*/ 110522 w 317452"/>
              <a:gd name="connsiteY37" fmla="*/ 164622 h 328468"/>
              <a:gd name="connsiteX38" fmla="*/ 106074 w 317452"/>
              <a:gd name="connsiteY38" fmla="*/ 170028 h 328468"/>
              <a:gd name="connsiteX39" fmla="*/ 99484 w 317452"/>
              <a:gd name="connsiteY39" fmla="*/ 172650 h 328468"/>
              <a:gd name="connsiteX40" fmla="*/ 107391 w 317452"/>
              <a:gd name="connsiteY40" fmla="*/ 192309 h 328468"/>
              <a:gd name="connsiteX41" fmla="*/ 100802 w 317452"/>
              <a:gd name="connsiteY41" fmla="*/ 211968 h 328468"/>
              <a:gd name="connsiteX42" fmla="*/ 91576 w 317452"/>
              <a:gd name="connsiteY42" fmla="*/ 215900 h 328468"/>
              <a:gd name="connsiteX43" fmla="*/ 59946 w 317452"/>
              <a:gd name="connsiteY43" fmla="*/ 172650 h 328468"/>
              <a:gd name="connsiteX44" fmla="*/ 62582 w 317452"/>
              <a:gd name="connsiteY44" fmla="*/ 171339 h 328468"/>
              <a:gd name="connsiteX45" fmla="*/ 63900 w 317452"/>
              <a:gd name="connsiteY45" fmla="*/ 166097 h 328468"/>
              <a:gd name="connsiteX46" fmla="*/ 62582 w 317452"/>
              <a:gd name="connsiteY46" fmla="*/ 163475 h 328468"/>
              <a:gd name="connsiteX47" fmla="*/ 58628 w 317452"/>
              <a:gd name="connsiteY47" fmla="*/ 162165 h 328468"/>
              <a:gd name="connsiteX48" fmla="*/ 54674 w 317452"/>
              <a:gd name="connsiteY48" fmla="*/ 163475 h 328468"/>
              <a:gd name="connsiteX49" fmla="*/ 42813 w 317452"/>
              <a:gd name="connsiteY49" fmla="*/ 111051 h 328468"/>
              <a:gd name="connsiteX50" fmla="*/ 52038 w 317452"/>
              <a:gd name="connsiteY50" fmla="*/ 107119 h 328468"/>
              <a:gd name="connsiteX51" fmla="*/ 63900 w 317452"/>
              <a:gd name="connsiteY51" fmla="*/ 106627 h 328468"/>
              <a:gd name="connsiteX52" fmla="*/ 221560 w 317452"/>
              <a:gd name="connsiteY52" fmla="*/ 67725 h 328468"/>
              <a:gd name="connsiteX53" fmla="*/ 239938 w 317452"/>
              <a:gd name="connsiteY53" fmla="*/ 67725 h 328468"/>
              <a:gd name="connsiteX54" fmla="*/ 249127 w 317452"/>
              <a:gd name="connsiteY54" fmla="*/ 90147 h 328468"/>
              <a:gd name="connsiteX55" fmla="*/ 249127 w 317452"/>
              <a:gd name="connsiteY55" fmla="*/ 99380 h 328468"/>
              <a:gd name="connsiteX56" fmla="*/ 259629 w 317452"/>
              <a:gd name="connsiteY56" fmla="*/ 162691 h 328468"/>
              <a:gd name="connsiteX57" fmla="*/ 300324 w 317452"/>
              <a:gd name="connsiteY57" fmla="*/ 193027 h 328468"/>
              <a:gd name="connsiteX58" fmla="*/ 304262 w 317452"/>
              <a:gd name="connsiteY58" fmla="*/ 215450 h 328468"/>
              <a:gd name="connsiteX59" fmla="*/ 283258 w 317452"/>
              <a:gd name="connsiteY59" fmla="*/ 219407 h 328468"/>
              <a:gd name="connsiteX60" fmla="*/ 281946 w 317452"/>
              <a:gd name="connsiteY60" fmla="*/ 218088 h 328468"/>
              <a:gd name="connsiteX61" fmla="*/ 236000 w 317452"/>
              <a:gd name="connsiteY61" fmla="*/ 185113 h 328468"/>
              <a:gd name="connsiteX62" fmla="*/ 229436 w 317452"/>
              <a:gd name="connsiteY62" fmla="*/ 174562 h 328468"/>
              <a:gd name="connsiteX63" fmla="*/ 224185 w 317452"/>
              <a:gd name="connsiteY63" fmla="*/ 145544 h 328468"/>
              <a:gd name="connsiteX64" fmla="*/ 196617 w 317452"/>
              <a:gd name="connsiteY64" fmla="*/ 194346 h 328468"/>
              <a:gd name="connsiteX65" fmla="*/ 229436 w 317452"/>
              <a:gd name="connsiteY65" fmla="*/ 243148 h 328468"/>
              <a:gd name="connsiteX66" fmla="*/ 230749 w 317452"/>
              <a:gd name="connsiteY66" fmla="*/ 265571 h 328468"/>
              <a:gd name="connsiteX67" fmla="*/ 195305 w 317452"/>
              <a:gd name="connsiteY67" fmla="*/ 318329 h 328468"/>
              <a:gd name="connsiteX68" fmla="*/ 169050 w 317452"/>
              <a:gd name="connsiteY68" fmla="*/ 323605 h 328468"/>
              <a:gd name="connsiteX69" fmla="*/ 167737 w 317452"/>
              <a:gd name="connsiteY69" fmla="*/ 323605 h 328468"/>
              <a:gd name="connsiteX70" fmla="*/ 162486 w 317452"/>
              <a:gd name="connsiteY70" fmla="*/ 297226 h 328468"/>
              <a:gd name="connsiteX71" fmla="*/ 191366 w 317452"/>
              <a:gd name="connsiteY71" fmla="*/ 255019 h 328468"/>
              <a:gd name="connsiteX72" fmla="*/ 167737 w 317452"/>
              <a:gd name="connsiteY72" fmla="*/ 220726 h 328468"/>
              <a:gd name="connsiteX73" fmla="*/ 70594 w 317452"/>
              <a:gd name="connsiteY73" fmla="*/ 322286 h 328468"/>
              <a:gd name="connsiteX74" fmla="*/ 46965 w 317452"/>
              <a:gd name="connsiteY74" fmla="*/ 326243 h 328468"/>
              <a:gd name="connsiteX75" fmla="*/ 44339 w 317452"/>
              <a:gd name="connsiteY75" fmla="*/ 322286 h 328468"/>
              <a:gd name="connsiteX76" fmla="*/ 43027 w 317452"/>
              <a:gd name="connsiteY76" fmla="*/ 295907 h 328468"/>
              <a:gd name="connsiteX77" fmla="*/ 144108 w 317452"/>
              <a:gd name="connsiteY77" fmla="*/ 189070 h 328468"/>
              <a:gd name="connsiteX78" fmla="*/ 148046 w 317452"/>
              <a:gd name="connsiteY78" fmla="*/ 177200 h 328468"/>
              <a:gd name="connsiteX79" fmla="*/ 190054 w 317452"/>
              <a:gd name="connsiteY79" fmla="*/ 103337 h 328468"/>
              <a:gd name="connsiteX80" fmla="*/ 151984 w 317452"/>
              <a:gd name="connsiteY80" fmla="*/ 107294 h 328468"/>
              <a:gd name="connsiteX81" fmla="*/ 119166 w 317452"/>
              <a:gd name="connsiteY81" fmla="*/ 154777 h 328468"/>
              <a:gd name="connsiteX82" fmla="*/ 110272 w 317452"/>
              <a:gd name="connsiteY82" fmla="*/ 161402 h 328468"/>
              <a:gd name="connsiteX83" fmla="*/ 110027 w 317452"/>
              <a:gd name="connsiteY83" fmla="*/ 158233 h 328468"/>
              <a:gd name="connsiteX84" fmla="*/ 99484 w 317452"/>
              <a:gd name="connsiteY84" fmla="*/ 134642 h 328468"/>
              <a:gd name="connsiteX85" fmla="*/ 95803 w 317452"/>
              <a:gd name="connsiteY85" fmla="*/ 133422 h 328468"/>
              <a:gd name="connsiteX86" fmla="*/ 97670 w 317452"/>
              <a:gd name="connsiteY86" fmla="*/ 130706 h 328468"/>
              <a:gd name="connsiteX87" fmla="*/ 130980 w 317452"/>
              <a:gd name="connsiteY87" fmla="*/ 82234 h 328468"/>
              <a:gd name="connsiteX88" fmla="*/ 141482 w 317452"/>
              <a:gd name="connsiteY88" fmla="*/ 75639 h 328468"/>
              <a:gd name="connsiteX89" fmla="*/ 221560 w 317452"/>
              <a:gd name="connsiteY89" fmla="*/ 67725 h 328468"/>
              <a:gd name="connsiteX90" fmla="*/ 276970 w 317452"/>
              <a:gd name="connsiteY90" fmla="*/ 0 h 328468"/>
              <a:gd name="connsiteX91" fmla="*/ 317452 w 317452"/>
              <a:gd name="connsiteY91" fmla="*/ 39688 h 328468"/>
              <a:gd name="connsiteX92" fmla="*/ 276970 w 317452"/>
              <a:gd name="connsiteY92" fmla="*/ 79376 h 328468"/>
              <a:gd name="connsiteX93" fmla="*/ 236488 w 317452"/>
              <a:gd name="connsiteY93" fmla="*/ 39688 h 328468"/>
              <a:gd name="connsiteX94" fmla="*/ 276970 w 317452"/>
              <a:gd name="connsiteY94" fmla="*/ 0 h 32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17452" h="328468">
                <a:moveTo>
                  <a:pt x="94055" y="135965"/>
                </a:moveTo>
                <a:lnTo>
                  <a:pt x="94407" y="136055"/>
                </a:lnTo>
                <a:cubicBezTo>
                  <a:pt x="100360" y="148902"/>
                  <a:pt x="103337" y="155325"/>
                  <a:pt x="104825" y="158537"/>
                </a:cubicBezTo>
                <a:lnTo>
                  <a:pt x="106109" y="161308"/>
                </a:lnTo>
                <a:lnTo>
                  <a:pt x="98162" y="160053"/>
                </a:lnTo>
                <a:cubicBezTo>
                  <a:pt x="98162" y="160053"/>
                  <a:pt x="96849" y="160053"/>
                  <a:pt x="96849" y="160053"/>
                </a:cubicBezTo>
                <a:cubicBezTo>
                  <a:pt x="90285" y="154777"/>
                  <a:pt x="87660" y="144225"/>
                  <a:pt x="92911" y="137630"/>
                </a:cubicBezTo>
                <a:cubicBezTo>
                  <a:pt x="92911" y="137630"/>
                  <a:pt x="92911" y="137630"/>
                  <a:pt x="93506" y="136765"/>
                </a:cubicBezTo>
                <a:close/>
                <a:moveTo>
                  <a:pt x="39496" y="115887"/>
                </a:moveTo>
                <a:cubicBezTo>
                  <a:pt x="39496" y="115887"/>
                  <a:pt x="39496" y="115887"/>
                  <a:pt x="51437" y="165488"/>
                </a:cubicBezTo>
                <a:cubicBezTo>
                  <a:pt x="51437" y="165488"/>
                  <a:pt x="51437" y="165488"/>
                  <a:pt x="48784" y="166793"/>
                </a:cubicBezTo>
                <a:cubicBezTo>
                  <a:pt x="47457" y="166793"/>
                  <a:pt x="47457" y="169403"/>
                  <a:pt x="47457" y="170709"/>
                </a:cubicBezTo>
                <a:cubicBezTo>
                  <a:pt x="47457" y="170709"/>
                  <a:pt x="47457" y="170709"/>
                  <a:pt x="48784" y="173319"/>
                </a:cubicBezTo>
                <a:cubicBezTo>
                  <a:pt x="50111" y="175930"/>
                  <a:pt x="51437" y="175930"/>
                  <a:pt x="52764" y="175930"/>
                </a:cubicBezTo>
                <a:lnTo>
                  <a:pt x="55418" y="174625"/>
                </a:lnTo>
                <a:cubicBezTo>
                  <a:pt x="55418" y="174625"/>
                  <a:pt x="55418" y="174625"/>
                  <a:pt x="87263" y="216393"/>
                </a:cubicBezTo>
                <a:cubicBezTo>
                  <a:pt x="87263" y="216393"/>
                  <a:pt x="87263" y="216393"/>
                  <a:pt x="55418" y="230752"/>
                </a:cubicBezTo>
                <a:cubicBezTo>
                  <a:pt x="48784" y="233362"/>
                  <a:pt x="40823" y="230752"/>
                  <a:pt x="38169" y="224225"/>
                </a:cubicBezTo>
                <a:cubicBezTo>
                  <a:pt x="38169" y="224225"/>
                  <a:pt x="38169" y="224225"/>
                  <a:pt x="1017" y="147214"/>
                </a:cubicBezTo>
                <a:cubicBezTo>
                  <a:pt x="-1637" y="140687"/>
                  <a:pt x="1017" y="132856"/>
                  <a:pt x="7651" y="128940"/>
                </a:cubicBezTo>
                <a:cubicBezTo>
                  <a:pt x="7651" y="128940"/>
                  <a:pt x="7651" y="128940"/>
                  <a:pt x="39496" y="115887"/>
                </a:cubicBezTo>
                <a:close/>
                <a:moveTo>
                  <a:pt x="63900" y="106627"/>
                </a:moveTo>
                <a:cubicBezTo>
                  <a:pt x="67524" y="108102"/>
                  <a:pt x="70489" y="111051"/>
                  <a:pt x="71807" y="114982"/>
                </a:cubicBezTo>
                <a:cubicBezTo>
                  <a:pt x="71807" y="114982"/>
                  <a:pt x="71807" y="114982"/>
                  <a:pt x="81033" y="133331"/>
                </a:cubicBezTo>
                <a:cubicBezTo>
                  <a:pt x="81033" y="133331"/>
                  <a:pt x="81033" y="133331"/>
                  <a:pt x="87623" y="130710"/>
                </a:cubicBezTo>
                <a:lnTo>
                  <a:pt x="95803" y="133422"/>
                </a:lnTo>
                <a:lnTo>
                  <a:pt x="94055" y="135965"/>
                </a:lnTo>
                <a:lnTo>
                  <a:pt x="89115" y="134702"/>
                </a:lnTo>
                <a:cubicBezTo>
                  <a:pt x="89115" y="134702"/>
                  <a:pt x="89115" y="134702"/>
                  <a:pt x="83823" y="137407"/>
                </a:cubicBezTo>
                <a:cubicBezTo>
                  <a:pt x="83823" y="137407"/>
                  <a:pt x="82500" y="137407"/>
                  <a:pt x="82500" y="137407"/>
                </a:cubicBezTo>
                <a:cubicBezTo>
                  <a:pt x="82500" y="137407"/>
                  <a:pt x="82500" y="137407"/>
                  <a:pt x="97053" y="169863"/>
                </a:cubicBezTo>
                <a:cubicBezTo>
                  <a:pt x="97053" y="169863"/>
                  <a:pt x="97053" y="169863"/>
                  <a:pt x="98375" y="169863"/>
                </a:cubicBezTo>
                <a:lnTo>
                  <a:pt x="103667" y="167158"/>
                </a:lnTo>
                <a:cubicBezTo>
                  <a:pt x="106313" y="165806"/>
                  <a:pt x="106313" y="163101"/>
                  <a:pt x="106313" y="161749"/>
                </a:cubicBezTo>
                <a:lnTo>
                  <a:pt x="106109" y="161308"/>
                </a:lnTo>
                <a:lnTo>
                  <a:pt x="109648" y="161866"/>
                </a:lnTo>
                <a:lnTo>
                  <a:pt x="110272" y="161402"/>
                </a:lnTo>
                <a:lnTo>
                  <a:pt x="110522" y="164622"/>
                </a:lnTo>
                <a:cubicBezTo>
                  <a:pt x="109698" y="166752"/>
                  <a:pt x="108051" y="168718"/>
                  <a:pt x="106074" y="170028"/>
                </a:cubicBezTo>
                <a:cubicBezTo>
                  <a:pt x="106074" y="170028"/>
                  <a:pt x="106074" y="170028"/>
                  <a:pt x="99484" y="172650"/>
                </a:cubicBezTo>
                <a:cubicBezTo>
                  <a:pt x="99484" y="172650"/>
                  <a:pt x="99484" y="172650"/>
                  <a:pt x="107391" y="192309"/>
                </a:cubicBezTo>
                <a:cubicBezTo>
                  <a:pt x="111345" y="198862"/>
                  <a:pt x="107391" y="208036"/>
                  <a:pt x="100802" y="211968"/>
                </a:cubicBezTo>
                <a:cubicBezTo>
                  <a:pt x="100802" y="211968"/>
                  <a:pt x="100802" y="211968"/>
                  <a:pt x="91576" y="215900"/>
                </a:cubicBezTo>
                <a:cubicBezTo>
                  <a:pt x="91576" y="215900"/>
                  <a:pt x="91576" y="215900"/>
                  <a:pt x="59946" y="172650"/>
                </a:cubicBezTo>
                <a:cubicBezTo>
                  <a:pt x="59946" y="172650"/>
                  <a:pt x="59946" y="172650"/>
                  <a:pt x="62582" y="171339"/>
                </a:cubicBezTo>
                <a:cubicBezTo>
                  <a:pt x="65218" y="170028"/>
                  <a:pt x="65218" y="167407"/>
                  <a:pt x="63900" y="166097"/>
                </a:cubicBezTo>
                <a:cubicBezTo>
                  <a:pt x="63900" y="166097"/>
                  <a:pt x="63900" y="166097"/>
                  <a:pt x="62582" y="163475"/>
                </a:cubicBezTo>
                <a:cubicBezTo>
                  <a:pt x="62582" y="162165"/>
                  <a:pt x="59946" y="160854"/>
                  <a:pt x="58628" y="162165"/>
                </a:cubicBezTo>
                <a:cubicBezTo>
                  <a:pt x="58628" y="162165"/>
                  <a:pt x="58628" y="162165"/>
                  <a:pt x="54674" y="163475"/>
                </a:cubicBezTo>
                <a:cubicBezTo>
                  <a:pt x="54674" y="163475"/>
                  <a:pt x="54674" y="163475"/>
                  <a:pt x="42813" y="111051"/>
                </a:cubicBezTo>
                <a:cubicBezTo>
                  <a:pt x="42813" y="111051"/>
                  <a:pt x="42813" y="111051"/>
                  <a:pt x="52038" y="107119"/>
                </a:cubicBezTo>
                <a:cubicBezTo>
                  <a:pt x="55992" y="105153"/>
                  <a:pt x="60275" y="105153"/>
                  <a:pt x="63900" y="106627"/>
                </a:cubicBezTo>
                <a:close/>
                <a:moveTo>
                  <a:pt x="221560" y="67725"/>
                </a:moveTo>
                <a:cubicBezTo>
                  <a:pt x="226810" y="65087"/>
                  <a:pt x="234687" y="65087"/>
                  <a:pt x="239938" y="67725"/>
                </a:cubicBezTo>
                <a:cubicBezTo>
                  <a:pt x="247814" y="73001"/>
                  <a:pt x="250440" y="80915"/>
                  <a:pt x="249127" y="90147"/>
                </a:cubicBezTo>
                <a:cubicBezTo>
                  <a:pt x="249127" y="92785"/>
                  <a:pt x="249127" y="96742"/>
                  <a:pt x="249127" y="99380"/>
                </a:cubicBezTo>
                <a:cubicBezTo>
                  <a:pt x="249127" y="99380"/>
                  <a:pt x="249127" y="99380"/>
                  <a:pt x="259629" y="162691"/>
                </a:cubicBezTo>
                <a:cubicBezTo>
                  <a:pt x="259629" y="162691"/>
                  <a:pt x="259629" y="162691"/>
                  <a:pt x="300324" y="193027"/>
                </a:cubicBezTo>
                <a:cubicBezTo>
                  <a:pt x="308200" y="198303"/>
                  <a:pt x="309513" y="207536"/>
                  <a:pt x="304262" y="215450"/>
                </a:cubicBezTo>
                <a:cubicBezTo>
                  <a:pt x="299011" y="222045"/>
                  <a:pt x="289822" y="223363"/>
                  <a:pt x="283258" y="219407"/>
                </a:cubicBezTo>
                <a:cubicBezTo>
                  <a:pt x="283258" y="219407"/>
                  <a:pt x="281946" y="219407"/>
                  <a:pt x="281946" y="218088"/>
                </a:cubicBezTo>
                <a:cubicBezTo>
                  <a:pt x="281946" y="218088"/>
                  <a:pt x="281946" y="218088"/>
                  <a:pt x="236000" y="185113"/>
                </a:cubicBezTo>
                <a:cubicBezTo>
                  <a:pt x="232061" y="182475"/>
                  <a:pt x="230749" y="178518"/>
                  <a:pt x="229436" y="174562"/>
                </a:cubicBezTo>
                <a:cubicBezTo>
                  <a:pt x="229436" y="174562"/>
                  <a:pt x="229436" y="174562"/>
                  <a:pt x="224185" y="145544"/>
                </a:cubicBezTo>
                <a:cubicBezTo>
                  <a:pt x="224185" y="145544"/>
                  <a:pt x="224185" y="145544"/>
                  <a:pt x="196617" y="194346"/>
                </a:cubicBezTo>
                <a:cubicBezTo>
                  <a:pt x="196617" y="194346"/>
                  <a:pt x="196617" y="194346"/>
                  <a:pt x="229436" y="243148"/>
                </a:cubicBezTo>
                <a:cubicBezTo>
                  <a:pt x="234687" y="249743"/>
                  <a:pt x="234687" y="258976"/>
                  <a:pt x="230749" y="265571"/>
                </a:cubicBezTo>
                <a:cubicBezTo>
                  <a:pt x="230749" y="265571"/>
                  <a:pt x="230749" y="265571"/>
                  <a:pt x="195305" y="318329"/>
                </a:cubicBezTo>
                <a:cubicBezTo>
                  <a:pt x="188741" y="326243"/>
                  <a:pt x="178239" y="328881"/>
                  <a:pt x="169050" y="323605"/>
                </a:cubicBezTo>
                <a:cubicBezTo>
                  <a:pt x="169050" y="323605"/>
                  <a:pt x="169050" y="323605"/>
                  <a:pt x="167737" y="323605"/>
                </a:cubicBezTo>
                <a:cubicBezTo>
                  <a:pt x="159861" y="318329"/>
                  <a:pt x="157235" y="305140"/>
                  <a:pt x="162486" y="297226"/>
                </a:cubicBezTo>
                <a:cubicBezTo>
                  <a:pt x="162486" y="297226"/>
                  <a:pt x="162486" y="297226"/>
                  <a:pt x="191366" y="255019"/>
                </a:cubicBezTo>
                <a:cubicBezTo>
                  <a:pt x="191366" y="255019"/>
                  <a:pt x="191366" y="255019"/>
                  <a:pt x="167737" y="220726"/>
                </a:cubicBezTo>
                <a:cubicBezTo>
                  <a:pt x="167737" y="220726"/>
                  <a:pt x="167737" y="220726"/>
                  <a:pt x="70594" y="322286"/>
                </a:cubicBezTo>
                <a:cubicBezTo>
                  <a:pt x="65343" y="328881"/>
                  <a:pt x="54841" y="330200"/>
                  <a:pt x="46965" y="326243"/>
                </a:cubicBezTo>
                <a:cubicBezTo>
                  <a:pt x="45652" y="324924"/>
                  <a:pt x="44339" y="323605"/>
                  <a:pt x="44339" y="322286"/>
                </a:cubicBezTo>
                <a:cubicBezTo>
                  <a:pt x="36463" y="315691"/>
                  <a:pt x="36463" y="303821"/>
                  <a:pt x="43027" y="295907"/>
                </a:cubicBezTo>
                <a:cubicBezTo>
                  <a:pt x="43027" y="295907"/>
                  <a:pt x="43027" y="295907"/>
                  <a:pt x="144108" y="189070"/>
                </a:cubicBezTo>
                <a:cubicBezTo>
                  <a:pt x="144108" y="185113"/>
                  <a:pt x="145421" y="181156"/>
                  <a:pt x="148046" y="177200"/>
                </a:cubicBezTo>
                <a:cubicBezTo>
                  <a:pt x="148046" y="177200"/>
                  <a:pt x="148046" y="177200"/>
                  <a:pt x="190054" y="103337"/>
                </a:cubicBezTo>
                <a:cubicBezTo>
                  <a:pt x="190054" y="103337"/>
                  <a:pt x="190054" y="103337"/>
                  <a:pt x="151984" y="107294"/>
                </a:cubicBezTo>
                <a:cubicBezTo>
                  <a:pt x="151984" y="107294"/>
                  <a:pt x="151984" y="107294"/>
                  <a:pt x="119166" y="154777"/>
                </a:cubicBezTo>
                <a:lnTo>
                  <a:pt x="110272" y="161402"/>
                </a:lnTo>
                <a:lnTo>
                  <a:pt x="110027" y="158233"/>
                </a:lnTo>
                <a:cubicBezTo>
                  <a:pt x="99484" y="134642"/>
                  <a:pt x="99484" y="134642"/>
                  <a:pt x="99484" y="134642"/>
                </a:cubicBezTo>
                <a:lnTo>
                  <a:pt x="95803" y="133422"/>
                </a:lnTo>
                <a:lnTo>
                  <a:pt x="97670" y="130706"/>
                </a:lnTo>
                <a:cubicBezTo>
                  <a:pt x="102428" y="123781"/>
                  <a:pt x="111946" y="109932"/>
                  <a:pt x="130980" y="82234"/>
                </a:cubicBezTo>
                <a:cubicBezTo>
                  <a:pt x="133606" y="78277"/>
                  <a:pt x="137544" y="75639"/>
                  <a:pt x="141482" y="75639"/>
                </a:cubicBezTo>
                <a:cubicBezTo>
                  <a:pt x="141482" y="75639"/>
                  <a:pt x="141482" y="75639"/>
                  <a:pt x="221560" y="67725"/>
                </a:cubicBezTo>
                <a:close/>
                <a:moveTo>
                  <a:pt x="276970" y="0"/>
                </a:moveTo>
                <a:cubicBezTo>
                  <a:pt x="299328" y="0"/>
                  <a:pt x="317452" y="17769"/>
                  <a:pt x="317452" y="39688"/>
                </a:cubicBezTo>
                <a:cubicBezTo>
                  <a:pt x="317452" y="61607"/>
                  <a:pt x="299328" y="79376"/>
                  <a:pt x="276970" y="79376"/>
                </a:cubicBezTo>
                <a:cubicBezTo>
                  <a:pt x="254612" y="79376"/>
                  <a:pt x="236488" y="61607"/>
                  <a:pt x="236488" y="39688"/>
                </a:cubicBezTo>
                <a:cubicBezTo>
                  <a:pt x="236488" y="17769"/>
                  <a:pt x="254612" y="0"/>
                  <a:pt x="2769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64665" y="5150485"/>
            <a:ext cx="4048760" cy="53403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聚类数和误差的函数关系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81190" y="5150485"/>
            <a:ext cx="4193540" cy="53403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cs typeface="+mn-ea"/>
                <a:sym typeface="+mn-lt"/>
              </a:rPr>
              <a:t>2019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cs typeface="+mn-ea"/>
                <a:sym typeface="+mn-lt"/>
              </a:rPr>
              <a:t>年陕西省分数段聚类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02426" y="235164"/>
            <a:ext cx="418719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确定聚类数</a:t>
            </a:r>
            <a:r>
              <a:rPr lang="en-US" altLang="zh-CN" sz="44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44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  <a:r>
              <a:rPr lang="en-US" altLang="zh-CN" sz="44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4400" b="1" spc="-3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86255" y="2134870"/>
            <a:ext cx="4005580" cy="24879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8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129145" y="2134870"/>
            <a:ext cx="3896995" cy="24885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7" name="文本框 7"/>
          <p:cNvSpPr txBox="1"/>
          <p:nvPr/>
        </p:nvSpPr>
        <p:spPr>
          <a:xfrm>
            <a:off x="3691890" y="1437640"/>
            <a:ext cx="4808220" cy="4235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9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遵循原则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误差平方和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肘部法则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组合 102"/>
          <p:cNvGrpSpPr/>
          <p:nvPr/>
        </p:nvGrpSpPr>
        <p:grpSpPr>
          <a:xfrm>
            <a:off x="532765" y="1565910"/>
            <a:ext cx="5643245" cy="997585"/>
            <a:chOff x="5028221" y="2851077"/>
            <a:chExt cx="1921701" cy="569037"/>
          </a:xfrm>
        </p:grpSpPr>
        <p:grpSp>
          <p:nvGrpSpPr>
            <p:cNvPr id="104" name="组合 103"/>
            <p:cNvGrpSpPr/>
            <p:nvPr/>
          </p:nvGrpSpPr>
          <p:grpSpPr>
            <a:xfrm>
              <a:off x="5028221" y="2851077"/>
              <a:ext cx="1921701" cy="569037"/>
              <a:chOff x="1273108" y="1979481"/>
              <a:chExt cx="9645787" cy="1761783"/>
            </a:xfrm>
          </p:grpSpPr>
          <p:sp>
            <p:nvSpPr>
              <p:cNvPr id="107" name="圆角矩形 106"/>
              <p:cNvSpPr/>
              <p:nvPr/>
            </p:nvSpPr>
            <p:spPr>
              <a:xfrm>
                <a:off x="1273108" y="1979481"/>
                <a:ext cx="9645787" cy="1761783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汉仪跳跳体简" panose="00020600040101010101" pitchFamily="18" charset="-122"/>
                  <a:ea typeface="汉仪跳跳体简" panose="00020600040101010101" pitchFamily="18" charset="-122"/>
                </a:endParaRPr>
              </a:p>
            </p:txBody>
          </p:sp>
          <p:sp>
            <p:nvSpPr>
              <p:cNvPr id="108" name="圆角矩形 107"/>
              <p:cNvSpPr/>
              <p:nvPr/>
            </p:nvSpPr>
            <p:spPr>
              <a:xfrm>
                <a:off x="1649096" y="2168930"/>
                <a:ext cx="8893806" cy="13933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81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汉仪跳跳体简" panose="00020600040101010101" pitchFamily="18" charset="-122"/>
                  <a:ea typeface="汉仪跳跳体简" panose="00020600040101010101" pitchFamily="18" charset="-122"/>
                </a:endParaRPr>
              </a:p>
            </p:txBody>
          </p:sp>
        </p:grpSp>
        <p:sp>
          <p:nvSpPr>
            <p:cNvPr id="106" name="文本框 105"/>
            <p:cNvSpPr txBox="1"/>
            <p:nvPr/>
          </p:nvSpPr>
          <p:spPr>
            <a:xfrm>
              <a:off x="5134961" y="2985095"/>
              <a:ext cx="1708026" cy="26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400" spc="8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en-US" altLang="zh-CN" sz="2000" b="1" dirty="0"/>
                <a:t>1.</a:t>
              </a:r>
              <a:r>
                <a:rPr lang="zh-CN" altLang="en-US" sz="2000" b="1" dirty="0"/>
                <a:t>整合三年数据，确定学校录取分数段</a:t>
              </a:r>
              <a:endParaRPr lang="zh-CN" altLang="en-US" sz="2000" b="1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4963181" y="235164"/>
            <a:ext cx="226568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  <a:endParaRPr lang="zh-CN" altLang="en-US" sz="4400" b="1" spc="-3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2130" y="4060190"/>
            <a:ext cx="5643880" cy="1629410"/>
            <a:chOff x="5028221" y="2851077"/>
            <a:chExt cx="1921701" cy="569037"/>
          </a:xfrm>
        </p:grpSpPr>
        <p:grpSp>
          <p:nvGrpSpPr>
            <p:cNvPr id="127" name="组合 126"/>
            <p:cNvGrpSpPr/>
            <p:nvPr/>
          </p:nvGrpSpPr>
          <p:grpSpPr>
            <a:xfrm>
              <a:off x="5028221" y="2851077"/>
              <a:ext cx="1921701" cy="569037"/>
              <a:chOff x="1273108" y="1979481"/>
              <a:chExt cx="9645787" cy="1761783"/>
            </a:xfrm>
          </p:grpSpPr>
          <p:sp>
            <p:nvSpPr>
              <p:cNvPr id="128" name="圆角矩形 127"/>
              <p:cNvSpPr/>
              <p:nvPr/>
            </p:nvSpPr>
            <p:spPr>
              <a:xfrm>
                <a:off x="1273108" y="1979481"/>
                <a:ext cx="9645787" cy="1761783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汉仪跳跳体简" panose="00020600040101010101" pitchFamily="18" charset="-122"/>
                  <a:ea typeface="汉仪跳跳体简" panose="00020600040101010101" pitchFamily="18" charset="-122"/>
                </a:endParaRPr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>
                <a:off x="1649096" y="2168930"/>
                <a:ext cx="8893806" cy="13933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81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汉仪跳跳体简" panose="00020600040101010101" pitchFamily="18" charset="-122"/>
                  <a:ea typeface="汉仪跳跳体简" panose="00020600040101010101" pitchFamily="18" charset="-122"/>
                </a:endParaRPr>
              </a:p>
            </p:txBody>
          </p:sp>
        </p:grpSp>
        <p:sp>
          <p:nvSpPr>
            <p:cNvPr id="130" name="文本框 129"/>
            <p:cNvSpPr txBox="1"/>
            <p:nvPr/>
          </p:nvSpPr>
          <p:spPr>
            <a:xfrm>
              <a:off x="5134961" y="2985095"/>
              <a:ext cx="1708026" cy="289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400" spc="8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en-US" altLang="zh-CN" sz="2000" b="1" dirty="0"/>
                <a:t>2.</a:t>
              </a:r>
              <a:r>
                <a:rPr lang="zh-CN" altLang="en-US" sz="2000" b="1" dirty="0"/>
                <a:t>学校，聚类，考生，三者分数段匹配，输出推荐学校</a:t>
              </a:r>
              <a:endParaRPr lang="zh-CN" altLang="en-US" sz="2000" b="1" dirty="0"/>
            </a:p>
          </p:txBody>
        </p:sp>
      </p:grpSp>
      <p:pic>
        <p:nvPicPr>
          <p:cNvPr id="4101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71690" y="1067435"/>
            <a:ext cx="4064635" cy="22936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1" name="图片 130" descr="}2Z3$U5MCOTX`O~UNJZF)GH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821805" y="3863340"/>
            <a:ext cx="4449445" cy="1826260"/>
          </a:xfrm>
          <a:prstGeom prst="rect">
            <a:avLst/>
          </a:prstGeom>
        </p:spPr>
      </p:pic>
      <p:sp>
        <p:nvSpPr>
          <p:cNvPr id="132" name="文本框 131"/>
          <p:cNvSpPr txBox="1"/>
          <p:nvPr/>
        </p:nvSpPr>
        <p:spPr>
          <a:xfrm>
            <a:off x="8615680" y="3361055"/>
            <a:ext cx="1844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江苏省录取分段</a:t>
            </a:r>
            <a:endParaRPr lang="zh-CN" altLang="en-US"/>
          </a:p>
        </p:txBody>
      </p:sp>
      <p:sp>
        <p:nvSpPr>
          <p:cNvPr id="133" name="文本框 132"/>
          <p:cNvSpPr txBox="1"/>
          <p:nvPr/>
        </p:nvSpPr>
        <p:spPr>
          <a:xfrm>
            <a:off x="8696325" y="5970905"/>
            <a:ext cx="1647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输出匹配学校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组合 102"/>
          <p:cNvGrpSpPr/>
          <p:nvPr/>
        </p:nvGrpSpPr>
        <p:grpSpPr>
          <a:xfrm>
            <a:off x="3274695" y="1711325"/>
            <a:ext cx="5643245" cy="997585"/>
            <a:chOff x="5028221" y="2851077"/>
            <a:chExt cx="1921701" cy="569037"/>
          </a:xfrm>
        </p:grpSpPr>
        <p:grpSp>
          <p:nvGrpSpPr>
            <p:cNvPr id="104" name="组合 103"/>
            <p:cNvGrpSpPr/>
            <p:nvPr/>
          </p:nvGrpSpPr>
          <p:grpSpPr>
            <a:xfrm>
              <a:off x="5028221" y="2851077"/>
              <a:ext cx="1921701" cy="569037"/>
              <a:chOff x="1273108" y="1979481"/>
              <a:chExt cx="9645787" cy="1761783"/>
            </a:xfrm>
          </p:grpSpPr>
          <p:sp>
            <p:nvSpPr>
              <p:cNvPr id="107" name="圆角矩形 106"/>
              <p:cNvSpPr/>
              <p:nvPr/>
            </p:nvSpPr>
            <p:spPr>
              <a:xfrm>
                <a:off x="1273108" y="1979481"/>
                <a:ext cx="9645787" cy="1761783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汉仪跳跳体简" panose="00020600040101010101" pitchFamily="18" charset="-122"/>
                  <a:ea typeface="汉仪跳跳体简" panose="00020600040101010101" pitchFamily="18" charset="-122"/>
                </a:endParaRPr>
              </a:p>
            </p:txBody>
          </p:sp>
          <p:sp>
            <p:nvSpPr>
              <p:cNvPr id="108" name="圆角矩形 107"/>
              <p:cNvSpPr/>
              <p:nvPr/>
            </p:nvSpPr>
            <p:spPr>
              <a:xfrm>
                <a:off x="1649096" y="2168930"/>
                <a:ext cx="8893806" cy="13933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81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汉仪跳跳体简" panose="00020600040101010101" pitchFamily="18" charset="-122"/>
                  <a:ea typeface="汉仪跳跳体简" panose="00020600040101010101" pitchFamily="18" charset="-122"/>
                </a:endParaRPr>
              </a:p>
            </p:txBody>
          </p:sp>
        </p:grpSp>
        <p:sp>
          <p:nvSpPr>
            <p:cNvPr id="106" name="文本框 105"/>
            <p:cNvSpPr txBox="1"/>
            <p:nvPr/>
          </p:nvSpPr>
          <p:spPr>
            <a:xfrm>
              <a:off x="5102958" y="3006104"/>
              <a:ext cx="1708026" cy="26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400" spc="8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en-US" altLang="zh-CN" sz="2000" b="1" dirty="0"/>
                <a:t>1.</a:t>
              </a:r>
              <a:r>
                <a:rPr lang="zh-CN" altLang="en-US" sz="2000" b="1" dirty="0"/>
                <a:t>组长：功能调节和任务分配</a:t>
              </a:r>
              <a:endParaRPr lang="zh-CN" altLang="en-US" sz="2000" b="1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4702831" y="235164"/>
            <a:ext cx="278638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反思与心得</a:t>
            </a:r>
            <a:endParaRPr lang="zh-CN" altLang="en-US" sz="4400" b="1" spc="-3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274695" y="3072765"/>
            <a:ext cx="5643245" cy="997585"/>
            <a:chOff x="5028221" y="2851077"/>
            <a:chExt cx="1921701" cy="569037"/>
          </a:xfrm>
        </p:grpSpPr>
        <p:grpSp>
          <p:nvGrpSpPr>
            <p:cNvPr id="5" name="组合 4"/>
            <p:cNvGrpSpPr/>
            <p:nvPr/>
          </p:nvGrpSpPr>
          <p:grpSpPr>
            <a:xfrm>
              <a:off x="5028221" y="2851077"/>
              <a:ext cx="1921701" cy="569037"/>
              <a:chOff x="1273108" y="1979481"/>
              <a:chExt cx="9645787" cy="1761783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1273108" y="1979481"/>
                <a:ext cx="9645787" cy="1761783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汉仪跳跳体简" panose="00020600040101010101" pitchFamily="18" charset="-122"/>
                  <a:ea typeface="汉仪跳跳体简" panose="00020600040101010101" pitchFamily="18" charset="-122"/>
                </a:endParaRPr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1649096" y="2168930"/>
                <a:ext cx="8893806" cy="13933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81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汉仪跳跳体简" panose="00020600040101010101" pitchFamily="18" charset="-122"/>
                  <a:ea typeface="汉仪跳跳体简" panose="00020600040101010101" pitchFamily="18" charset="-122"/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5102958" y="3004292"/>
              <a:ext cx="1708026" cy="26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400" spc="8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en-US" altLang="zh-CN" sz="2000" b="1" dirty="0"/>
                <a:t>2.</a:t>
              </a:r>
              <a:r>
                <a:rPr lang="zh-CN" altLang="en-US" sz="2000" b="1" dirty="0"/>
                <a:t>组长：对接的输入输出</a:t>
              </a:r>
              <a:endParaRPr lang="zh-CN" altLang="en-US" sz="2000" b="1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274695" y="4483735"/>
            <a:ext cx="5643245" cy="997585"/>
            <a:chOff x="5028221" y="2851077"/>
            <a:chExt cx="1921701" cy="569037"/>
          </a:xfrm>
        </p:grpSpPr>
        <p:grpSp>
          <p:nvGrpSpPr>
            <p:cNvPr id="10" name="组合 9"/>
            <p:cNvGrpSpPr/>
            <p:nvPr/>
          </p:nvGrpSpPr>
          <p:grpSpPr>
            <a:xfrm>
              <a:off x="5028221" y="2851077"/>
              <a:ext cx="1921701" cy="569037"/>
              <a:chOff x="1273108" y="1979481"/>
              <a:chExt cx="9645787" cy="1761783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1273108" y="1979481"/>
                <a:ext cx="9645787" cy="1761783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汉仪跳跳体简" panose="00020600040101010101" pitchFamily="18" charset="-122"/>
                  <a:ea typeface="汉仪跳跳体简" panose="00020600040101010101" pitchFamily="18" charset="-122"/>
                </a:endParaRPr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1649096" y="2168930"/>
                <a:ext cx="8893806" cy="13933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81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汉仪跳跳体简" panose="00020600040101010101" pitchFamily="18" charset="-122"/>
                  <a:ea typeface="汉仪跳跳体简" panose="00020600040101010101" pitchFamily="18" charset="-122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5102958" y="3004292"/>
              <a:ext cx="1708026" cy="26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400" spc="8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en-US" altLang="zh-CN" sz="2000" b="1" dirty="0"/>
                <a:t>3.</a:t>
              </a:r>
              <a:r>
                <a:rPr lang="zh-CN" altLang="en-US" sz="2000" b="1" dirty="0"/>
                <a:t>组员：理想与现实</a:t>
              </a:r>
              <a:endParaRPr lang="zh-CN" altLang="en-US" sz="2000" b="1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85721" y="3703820"/>
            <a:ext cx="4935220" cy="1322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80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80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zh-CN" altLang="en-US" sz="8000" b="1" spc="-3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477"/>
          <a:stretch>
            <a:fillRect/>
          </a:stretch>
        </p:blipFill>
        <p:spPr>
          <a:xfrm>
            <a:off x="2904043" y="857250"/>
            <a:ext cx="6474986" cy="2552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477"/>
          <a:stretch>
            <a:fillRect/>
          </a:stretch>
        </p:blipFill>
        <p:spPr>
          <a:xfrm>
            <a:off x="3246211" y="810839"/>
            <a:ext cx="5670550" cy="223555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540715" y="3244494"/>
            <a:ext cx="9111615" cy="14452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800" spc="-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汇报完毕 谢谢观看</a:t>
            </a:r>
            <a:endParaRPr lang="zh-CN" altLang="en-US" sz="8800" spc="-3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4874" y="410729"/>
            <a:ext cx="45833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 For Watching</a:t>
            </a:r>
            <a:endParaRPr lang="zh-CN" altLang="en-US" sz="20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89" t="53198" b="38655"/>
          <a:stretch>
            <a:fillRect/>
          </a:stretch>
        </p:blipFill>
        <p:spPr>
          <a:xfrm>
            <a:off x="9010727" y="211291"/>
            <a:ext cx="3181273" cy="8662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7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D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993" t="-3964" r="-10619" b="64161"/>
          <a:stretch>
            <a:fillRect/>
          </a:stretch>
        </p:blipFill>
        <p:spPr>
          <a:xfrm>
            <a:off x="-66142" y="2653439"/>
            <a:ext cx="6111421" cy="2501594"/>
          </a:xfrm>
          <a:prstGeom prst="rect">
            <a:avLst/>
          </a:prstGeom>
        </p:spPr>
      </p:pic>
      <p:sp>
        <p:nvSpPr>
          <p:cNvPr id="12" name="TextBox 59"/>
          <p:cNvSpPr txBox="1">
            <a:spLocks noChangeArrowheads="1"/>
          </p:cNvSpPr>
          <p:nvPr/>
        </p:nvSpPr>
        <p:spPr bwMode="auto">
          <a:xfrm flipH="1">
            <a:off x="1290086" y="-790520"/>
            <a:ext cx="1013460" cy="340585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5400" b="1" kern="0" spc="1000" dirty="0" smtClean="0">
                <a:latin typeface="汉仪跳跳体简" panose="00020600040101010101" pitchFamily="18" charset="-122"/>
                <a:ea typeface="汉仪跳跳体简" panose="00020600040101010101" pitchFamily="18" charset="-122"/>
              </a:rPr>
              <a:t>    </a:t>
            </a:r>
            <a:r>
              <a:rPr lang="zh-CN" altLang="en-US" sz="5400" b="1" kern="0" spc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 </a:t>
            </a:r>
            <a:r>
              <a:rPr lang="zh-CN" altLang="en-US" sz="5400" b="1" kern="0" spc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录</a:t>
            </a:r>
            <a:r>
              <a:rPr lang="zh-CN" altLang="en-US" sz="5400" b="1" kern="0" spc="1000" dirty="0">
                <a:latin typeface="汉仪跳跳体简" panose="00020600040101010101" pitchFamily="18" charset="-122"/>
                <a:ea typeface="汉仪跳跳体简" panose="00020600040101010101" pitchFamily="18" charset="-122"/>
              </a:rPr>
              <a:t> </a:t>
            </a:r>
            <a:r>
              <a:rPr lang="zh-CN" altLang="en-US" sz="5400" b="1" kern="0" spc="1000" dirty="0" smtClean="0">
                <a:latin typeface="汉仪跳跳体简" panose="00020600040101010101" pitchFamily="18" charset="-122"/>
                <a:ea typeface="汉仪跳跳体简" panose="00020600040101010101" pitchFamily="18" charset="-122"/>
              </a:rPr>
              <a:t> </a:t>
            </a:r>
            <a:endParaRPr lang="en-US" altLang="zh-CN" sz="5400" b="1" kern="0" spc="1000" dirty="0" smtClean="0">
              <a:latin typeface="汉仪跳跳体简" panose="00020600040101010101" pitchFamily="18" charset="-122"/>
              <a:ea typeface="汉仪跳跳体简" panose="00020600040101010101" pitchFamily="18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12060" y="948439"/>
            <a:ext cx="4729753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800" b="1" spc="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spc="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小组工作介绍</a:t>
            </a:r>
            <a:endParaRPr lang="zh-CN" altLang="en-US" sz="2800" b="1" spc="3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12060" y="3597329"/>
            <a:ext cx="4729753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800" b="1" spc="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b="1" spc="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核心算法思想</a:t>
            </a:r>
            <a:endParaRPr lang="zh-CN" altLang="en-US" sz="2800" b="1" spc="3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12060" y="4923679"/>
            <a:ext cx="4729753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800" b="1" spc="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b="1" spc="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功能演示</a:t>
            </a:r>
            <a:endParaRPr lang="zh-CN" altLang="en-US" sz="2800" b="1" spc="3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12061" y="2273519"/>
            <a:ext cx="6435669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800" b="1" spc="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 spc="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代码框架与功能</a:t>
            </a:r>
            <a:endParaRPr lang="zh-CN" altLang="en-US" sz="2800" b="1" spc="3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127795" y="757709"/>
            <a:ext cx="861774" cy="2733420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defRPr/>
            </a:pPr>
            <a:r>
              <a:rPr lang="en-US" altLang="zh-CN" sz="4400" b="1" kern="0" spc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汉仪跳跳体简" panose="00020600040101010101" pitchFamily="18" charset="-122"/>
                <a:ea typeface="汉仪跳跳体简" panose="00020600040101010101" pitchFamily="18" charset="-122"/>
              </a:rPr>
              <a:t> </a:t>
            </a:r>
            <a:r>
              <a:rPr lang="en-US" altLang="zh-CN" sz="2000" kern="0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汉仪跳跳体简" panose="00020600040101010101" pitchFamily="18" charset="-122"/>
                <a:ea typeface="汉仪跳跳体简" panose="00020600040101010101" pitchFamily="18" charset="-122"/>
              </a:rPr>
              <a:t>CONTENTS</a:t>
            </a:r>
            <a:endParaRPr lang="en-US" altLang="ko-KR" sz="2000" kern="0" spc="300" dirty="0">
              <a:solidFill>
                <a:schemeClr val="tx1">
                  <a:lumMod val="50000"/>
                  <a:lumOff val="50000"/>
                </a:schemeClr>
              </a:solidFill>
              <a:latin typeface="汉仪跳跳体简" panose="00020600040101010101" pitchFamily="18" charset="-122"/>
              <a:ea typeface="汉仪跳跳体简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2" grpId="0" bldLvl="0" animBg="1"/>
      <p:bldP spid="13" grpId="0"/>
      <p:bldP spid="14" grpId="0"/>
      <p:bldP spid="16" grpId="0"/>
      <p:bldP spid="17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993" t="-3964" r="-10619" b="64161"/>
          <a:stretch>
            <a:fillRect/>
          </a:stretch>
        </p:blipFill>
        <p:spPr>
          <a:xfrm>
            <a:off x="2162708" y="728663"/>
            <a:ext cx="7939866" cy="325003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45077" y="3703820"/>
            <a:ext cx="9735820" cy="1322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1.小组工作介绍</a:t>
            </a:r>
            <a:endParaRPr lang="zh-CN" altLang="en-US" sz="8000" b="1" spc="25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87dcd5f1-eb13-4045-a90c-7b3bdbf3e7b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32287" y="1007327"/>
            <a:ext cx="902390" cy="1458678"/>
            <a:chOff x="4604207" y="1268760"/>
            <a:chExt cx="2983586" cy="4800993"/>
          </a:xfrm>
          <a:solidFill>
            <a:srgbClr val="FFC000"/>
          </a:solidFill>
        </p:grpSpPr>
        <p:grpSp>
          <p:nvGrpSpPr>
            <p:cNvPr id="9" name="í$1ïďe"/>
            <p:cNvGrpSpPr/>
            <p:nvPr/>
          </p:nvGrpSpPr>
          <p:grpSpPr>
            <a:xfrm>
              <a:off x="6034334" y="4147024"/>
              <a:ext cx="166393" cy="582374"/>
              <a:chOff x="2752726" y="4344988"/>
              <a:chExt cx="184150" cy="644525"/>
            </a:xfrm>
            <a:grpFill/>
          </p:grpSpPr>
          <p:sp>
            <p:nvSpPr>
              <p:cNvPr id="213" name="iṥļiďé"/>
              <p:cNvSpPr/>
              <p:nvPr/>
            </p:nvSpPr>
            <p:spPr bwMode="auto">
              <a:xfrm>
                <a:off x="2762251" y="4427538"/>
                <a:ext cx="174625" cy="519113"/>
              </a:xfrm>
              <a:custGeom>
                <a:avLst/>
                <a:gdLst>
                  <a:gd name="T0" fmla="*/ 34 w 110"/>
                  <a:gd name="T1" fmla="*/ 267 h 327"/>
                  <a:gd name="T2" fmla="*/ 67 w 110"/>
                  <a:gd name="T3" fmla="*/ 327 h 327"/>
                  <a:gd name="T4" fmla="*/ 95 w 110"/>
                  <a:gd name="T5" fmla="*/ 323 h 327"/>
                  <a:gd name="T6" fmla="*/ 110 w 110"/>
                  <a:gd name="T7" fmla="*/ 256 h 327"/>
                  <a:gd name="T8" fmla="*/ 76 w 110"/>
                  <a:gd name="T9" fmla="*/ 0 h 327"/>
                  <a:gd name="T10" fmla="*/ 0 w 110"/>
                  <a:gd name="T11" fmla="*/ 10 h 327"/>
                  <a:gd name="T12" fmla="*/ 34 w 110"/>
                  <a:gd name="T13" fmla="*/ 26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0" h="327">
                    <a:moveTo>
                      <a:pt x="34" y="267"/>
                    </a:moveTo>
                    <a:lnTo>
                      <a:pt x="67" y="327"/>
                    </a:lnTo>
                    <a:lnTo>
                      <a:pt x="95" y="323"/>
                    </a:lnTo>
                    <a:lnTo>
                      <a:pt x="110" y="256"/>
                    </a:lnTo>
                    <a:lnTo>
                      <a:pt x="76" y="0"/>
                    </a:lnTo>
                    <a:lnTo>
                      <a:pt x="0" y="10"/>
                    </a:lnTo>
                    <a:lnTo>
                      <a:pt x="34" y="2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14" name="ïšḻîḓé"/>
              <p:cNvSpPr/>
              <p:nvPr/>
            </p:nvSpPr>
            <p:spPr bwMode="auto">
              <a:xfrm>
                <a:off x="2754313" y="4344988"/>
                <a:ext cx="128588" cy="146050"/>
              </a:xfrm>
              <a:custGeom>
                <a:avLst/>
                <a:gdLst>
                  <a:gd name="T0" fmla="*/ 5 w 81"/>
                  <a:gd name="T1" fmla="*/ 58 h 92"/>
                  <a:gd name="T2" fmla="*/ 5 w 81"/>
                  <a:gd name="T3" fmla="*/ 58 h 92"/>
                  <a:gd name="T4" fmla="*/ 7 w 81"/>
                  <a:gd name="T5" fmla="*/ 66 h 92"/>
                  <a:gd name="T6" fmla="*/ 10 w 81"/>
                  <a:gd name="T7" fmla="*/ 73 h 92"/>
                  <a:gd name="T8" fmla="*/ 15 w 81"/>
                  <a:gd name="T9" fmla="*/ 78 h 92"/>
                  <a:gd name="T10" fmla="*/ 20 w 81"/>
                  <a:gd name="T11" fmla="*/ 84 h 92"/>
                  <a:gd name="T12" fmla="*/ 26 w 81"/>
                  <a:gd name="T13" fmla="*/ 88 h 92"/>
                  <a:gd name="T14" fmla="*/ 33 w 81"/>
                  <a:gd name="T15" fmla="*/ 90 h 92"/>
                  <a:gd name="T16" fmla="*/ 39 w 81"/>
                  <a:gd name="T17" fmla="*/ 92 h 92"/>
                  <a:gd name="T18" fmla="*/ 47 w 81"/>
                  <a:gd name="T19" fmla="*/ 90 h 92"/>
                  <a:gd name="T20" fmla="*/ 49 w 81"/>
                  <a:gd name="T21" fmla="*/ 90 h 92"/>
                  <a:gd name="T22" fmla="*/ 49 w 81"/>
                  <a:gd name="T23" fmla="*/ 90 h 92"/>
                  <a:gd name="T24" fmla="*/ 56 w 81"/>
                  <a:gd name="T25" fmla="*/ 89 h 92"/>
                  <a:gd name="T26" fmla="*/ 62 w 81"/>
                  <a:gd name="T27" fmla="*/ 86 h 92"/>
                  <a:gd name="T28" fmla="*/ 69 w 81"/>
                  <a:gd name="T29" fmla="*/ 81 h 92"/>
                  <a:gd name="T30" fmla="*/ 73 w 81"/>
                  <a:gd name="T31" fmla="*/ 77 h 92"/>
                  <a:gd name="T32" fmla="*/ 77 w 81"/>
                  <a:gd name="T33" fmla="*/ 70 h 92"/>
                  <a:gd name="T34" fmla="*/ 80 w 81"/>
                  <a:gd name="T35" fmla="*/ 63 h 92"/>
                  <a:gd name="T36" fmla="*/ 81 w 81"/>
                  <a:gd name="T37" fmla="*/ 56 h 92"/>
                  <a:gd name="T38" fmla="*/ 81 w 81"/>
                  <a:gd name="T39" fmla="*/ 48 h 92"/>
                  <a:gd name="T40" fmla="*/ 76 w 81"/>
                  <a:gd name="T41" fmla="*/ 13 h 92"/>
                  <a:gd name="T42" fmla="*/ 76 w 81"/>
                  <a:gd name="T43" fmla="*/ 13 h 92"/>
                  <a:gd name="T44" fmla="*/ 75 w 81"/>
                  <a:gd name="T45" fmla="*/ 8 h 92"/>
                  <a:gd name="T46" fmla="*/ 72 w 81"/>
                  <a:gd name="T47" fmla="*/ 2 h 92"/>
                  <a:gd name="T48" fmla="*/ 68 w 81"/>
                  <a:gd name="T49" fmla="*/ 1 h 92"/>
                  <a:gd name="T50" fmla="*/ 64 w 81"/>
                  <a:gd name="T51" fmla="*/ 0 h 92"/>
                  <a:gd name="T52" fmla="*/ 51 w 81"/>
                  <a:gd name="T53" fmla="*/ 0 h 92"/>
                  <a:gd name="T54" fmla="*/ 37 w 81"/>
                  <a:gd name="T55" fmla="*/ 2 h 92"/>
                  <a:gd name="T56" fmla="*/ 35 w 81"/>
                  <a:gd name="T57" fmla="*/ 2 h 92"/>
                  <a:gd name="T58" fmla="*/ 35 w 81"/>
                  <a:gd name="T59" fmla="*/ 2 h 92"/>
                  <a:gd name="T60" fmla="*/ 22 w 81"/>
                  <a:gd name="T61" fmla="*/ 4 h 92"/>
                  <a:gd name="T62" fmla="*/ 10 w 81"/>
                  <a:gd name="T63" fmla="*/ 6 h 92"/>
                  <a:gd name="T64" fmla="*/ 5 w 81"/>
                  <a:gd name="T65" fmla="*/ 9 h 92"/>
                  <a:gd name="T66" fmla="*/ 3 w 81"/>
                  <a:gd name="T67" fmla="*/ 12 h 92"/>
                  <a:gd name="T68" fmla="*/ 0 w 81"/>
                  <a:gd name="T69" fmla="*/ 17 h 92"/>
                  <a:gd name="T70" fmla="*/ 0 w 81"/>
                  <a:gd name="T71" fmla="*/ 24 h 92"/>
                  <a:gd name="T72" fmla="*/ 5 w 81"/>
                  <a:gd name="T73" fmla="*/ 5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1" h="92">
                    <a:moveTo>
                      <a:pt x="5" y="58"/>
                    </a:moveTo>
                    <a:lnTo>
                      <a:pt x="5" y="58"/>
                    </a:lnTo>
                    <a:lnTo>
                      <a:pt x="7" y="66"/>
                    </a:lnTo>
                    <a:lnTo>
                      <a:pt x="10" y="73"/>
                    </a:lnTo>
                    <a:lnTo>
                      <a:pt x="15" y="78"/>
                    </a:lnTo>
                    <a:lnTo>
                      <a:pt x="20" y="84"/>
                    </a:lnTo>
                    <a:lnTo>
                      <a:pt x="26" y="88"/>
                    </a:lnTo>
                    <a:lnTo>
                      <a:pt x="33" y="90"/>
                    </a:lnTo>
                    <a:lnTo>
                      <a:pt x="39" y="92"/>
                    </a:lnTo>
                    <a:lnTo>
                      <a:pt x="47" y="90"/>
                    </a:lnTo>
                    <a:lnTo>
                      <a:pt x="49" y="90"/>
                    </a:lnTo>
                    <a:lnTo>
                      <a:pt x="49" y="90"/>
                    </a:lnTo>
                    <a:lnTo>
                      <a:pt x="56" y="89"/>
                    </a:lnTo>
                    <a:lnTo>
                      <a:pt x="62" y="86"/>
                    </a:lnTo>
                    <a:lnTo>
                      <a:pt x="69" y="81"/>
                    </a:lnTo>
                    <a:lnTo>
                      <a:pt x="73" y="77"/>
                    </a:lnTo>
                    <a:lnTo>
                      <a:pt x="77" y="70"/>
                    </a:lnTo>
                    <a:lnTo>
                      <a:pt x="80" y="63"/>
                    </a:lnTo>
                    <a:lnTo>
                      <a:pt x="81" y="56"/>
                    </a:lnTo>
                    <a:lnTo>
                      <a:pt x="81" y="48"/>
                    </a:lnTo>
                    <a:lnTo>
                      <a:pt x="76" y="13"/>
                    </a:lnTo>
                    <a:lnTo>
                      <a:pt x="76" y="13"/>
                    </a:lnTo>
                    <a:lnTo>
                      <a:pt x="75" y="8"/>
                    </a:lnTo>
                    <a:lnTo>
                      <a:pt x="72" y="2"/>
                    </a:lnTo>
                    <a:lnTo>
                      <a:pt x="68" y="1"/>
                    </a:lnTo>
                    <a:lnTo>
                      <a:pt x="64" y="0"/>
                    </a:lnTo>
                    <a:lnTo>
                      <a:pt x="51" y="0"/>
                    </a:lnTo>
                    <a:lnTo>
                      <a:pt x="37" y="2"/>
                    </a:lnTo>
                    <a:lnTo>
                      <a:pt x="35" y="2"/>
                    </a:lnTo>
                    <a:lnTo>
                      <a:pt x="35" y="2"/>
                    </a:lnTo>
                    <a:lnTo>
                      <a:pt x="22" y="4"/>
                    </a:lnTo>
                    <a:lnTo>
                      <a:pt x="10" y="6"/>
                    </a:lnTo>
                    <a:lnTo>
                      <a:pt x="5" y="9"/>
                    </a:lnTo>
                    <a:lnTo>
                      <a:pt x="3" y="12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5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15" name="íşľiďè"/>
              <p:cNvSpPr/>
              <p:nvPr/>
            </p:nvSpPr>
            <p:spPr bwMode="auto">
              <a:xfrm>
                <a:off x="2752726" y="4394200"/>
                <a:ext cx="149225" cy="142875"/>
              </a:xfrm>
              <a:custGeom>
                <a:avLst/>
                <a:gdLst>
                  <a:gd name="T0" fmla="*/ 11 w 94"/>
                  <a:gd name="T1" fmla="*/ 90 h 90"/>
                  <a:gd name="T2" fmla="*/ 94 w 94"/>
                  <a:gd name="T3" fmla="*/ 80 h 90"/>
                  <a:gd name="T4" fmla="*/ 84 w 94"/>
                  <a:gd name="T5" fmla="*/ 0 h 90"/>
                  <a:gd name="T6" fmla="*/ 0 w 94"/>
                  <a:gd name="T7" fmla="*/ 11 h 90"/>
                  <a:gd name="T8" fmla="*/ 11 w 94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0">
                    <a:moveTo>
                      <a:pt x="11" y="90"/>
                    </a:moveTo>
                    <a:lnTo>
                      <a:pt x="94" y="80"/>
                    </a:lnTo>
                    <a:lnTo>
                      <a:pt x="84" y="0"/>
                    </a:lnTo>
                    <a:lnTo>
                      <a:pt x="0" y="11"/>
                    </a:lnTo>
                    <a:lnTo>
                      <a:pt x="11" y="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16" name="ïś1îďê"/>
              <p:cNvSpPr/>
              <p:nvPr/>
            </p:nvSpPr>
            <p:spPr bwMode="auto">
              <a:xfrm>
                <a:off x="2868613" y="4933950"/>
                <a:ext cx="44450" cy="55563"/>
              </a:xfrm>
              <a:custGeom>
                <a:avLst/>
                <a:gdLst>
                  <a:gd name="T0" fmla="*/ 28 w 28"/>
                  <a:gd name="T1" fmla="*/ 2 h 35"/>
                  <a:gd name="T2" fmla="*/ 28 w 28"/>
                  <a:gd name="T3" fmla="*/ 2 h 35"/>
                  <a:gd name="T4" fmla="*/ 27 w 28"/>
                  <a:gd name="T5" fmla="*/ 14 h 35"/>
                  <a:gd name="T6" fmla="*/ 21 w 28"/>
                  <a:gd name="T7" fmla="*/ 31 h 35"/>
                  <a:gd name="T8" fmla="*/ 21 w 28"/>
                  <a:gd name="T9" fmla="*/ 31 h 35"/>
                  <a:gd name="T10" fmla="*/ 20 w 28"/>
                  <a:gd name="T11" fmla="*/ 35 h 35"/>
                  <a:gd name="T12" fmla="*/ 19 w 28"/>
                  <a:gd name="T13" fmla="*/ 35 h 35"/>
                  <a:gd name="T14" fmla="*/ 16 w 28"/>
                  <a:gd name="T15" fmla="*/ 35 h 35"/>
                  <a:gd name="T16" fmla="*/ 13 w 28"/>
                  <a:gd name="T17" fmla="*/ 32 h 35"/>
                  <a:gd name="T18" fmla="*/ 11 w 28"/>
                  <a:gd name="T19" fmla="*/ 27 h 35"/>
                  <a:gd name="T20" fmla="*/ 0 w 28"/>
                  <a:gd name="T21" fmla="*/ 8 h 35"/>
                  <a:gd name="T22" fmla="*/ 0 w 28"/>
                  <a:gd name="T23" fmla="*/ 8 h 35"/>
                  <a:gd name="T24" fmla="*/ 3 w 28"/>
                  <a:gd name="T25" fmla="*/ 5 h 35"/>
                  <a:gd name="T26" fmla="*/ 8 w 28"/>
                  <a:gd name="T27" fmla="*/ 2 h 35"/>
                  <a:gd name="T28" fmla="*/ 12 w 28"/>
                  <a:gd name="T29" fmla="*/ 1 h 35"/>
                  <a:gd name="T30" fmla="*/ 16 w 28"/>
                  <a:gd name="T31" fmla="*/ 0 h 35"/>
                  <a:gd name="T32" fmla="*/ 23 w 28"/>
                  <a:gd name="T33" fmla="*/ 0 h 35"/>
                  <a:gd name="T34" fmla="*/ 28 w 28"/>
                  <a:gd name="T35" fmla="*/ 2 h 35"/>
                  <a:gd name="T36" fmla="*/ 28 w 28"/>
                  <a:gd name="T3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" h="35">
                    <a:moveTo>
                      <a:pt x="28" y="2"/>
                    </a:moveTo>
                    <a:lnTo>
                      <a:pt x="28" y="2"/>
                    </a:lnTo>
                    <a:lnTo>
                      <a:pt x="27" y="14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20" y="35"/>
                    </a:lnTo>
                    <a:lnTo>
                      <a:pt x="19" y="35"/>
                    </a:lnTo>
                    <a:lnTo>
                      <a:pt x="16" y="35"/>
                    </a:lnTo>
                    <a:lnTo>
                      <a:pt x="13" y="32"/>
                    </a:lnTo>
                    <a:lnTo>
                      <a:pt x="11" y="2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8" y="2"/>
                    </a:lnTo>
                    <a:lnTo>
                      <a:pt x="12" y="1"/>
                    </a:lnTo>
                    <a:lnTo>
                      <a:pt x="16" y="0"/>
                    </a:lnTo>
                    <a:lnTo>
                      <a:pt x="23" y="0"/>
                    </a:lnTo>
                    <a:lnTo>
                      <a:pt x="28" y="2"/>
                    </a:lnTo>
                    <a:lnTo>
                      <a:pt x="28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10" name="î$ḻîdé"/>
            <p:cNvGrpSpPr/>
            <p:nvPr/>
          </p:nvGrpSpPr>
          <p:grpSpPr bwMode="auto">
            <a:xfrm>
              <a:off x="5483505" y="4676934"/>
              <a:ext cx="1278065" cy="1392819"/>
              <a:chOff x="2143126" y="4930775"/>
              <a:chExt cx="1414463" cy="1541463"/>
            </a:xfrm>
            <a:grpFill/>
          </p:grpSpPr>
          <p:sp>
            <p:nvSpPr>
              <p:cNvPr id="116" name="ïşḻîḓe"/>
              <p:cNvSpPr/>
              <p:nvPr/>
            </p:nvSpPr>
            <p:spPr bwMode="auto">
              <a:xfrm>
                <a:off x="2143126" y="5083175"/>
                <a:ext cx="1414463" cy="1257300"/>
              </a:xfrm>
              <a:custGeom>
                <a:avLst/>
                <a:gdLst>
                  <a:gd name="T0" fmla="*/ 530225 w 891"/>
                  <a:gd name="T1" fmla="*/ 1254125 h 792"/>
                  <a:gd name="T2" fmla="*/ 361950 w 891"/>
                  <a:gd name="T3" fmla="*/ 1230313 h 792"/>
                  <a:gd name="T4" fmla="*/ 336550 w 891"/>
                  <a:gd name="T5" fmla="*/ 1212850 h 792"/>
                  <a:gd name="T6" fmla="*/ 301625 w 891"/>
                  <a:gd name="T7" fmla="*/ 1165225 h 792"/>
                  <a:gd name="T8" fmla="*/ 174625 w 891"/>
                  <a:gd name="T9" fmla="*/ 1084263 h 792"/>
                  <a:gd name="T10" fmla="*/ 103188 w 891"/>
                  <a:gd name="T11" fmla="*/ 1001713 h 792"/>
                  <a:gd name="T12" fmla="*/ 88900 w 891"/>
                  <a:gd name="T13" fmla="*/ 947738 h 792"/>
                  <a:gd name="T14" fmla="*/ 96838 w 891"/>
                  <a:gd name="T15" fmla="*/ 889000 h 792"/>
                  <a:gd name="T16" fmla="*/ 71438 w 891"/>
                  <a:gd name="T17" fmla="*/ 865188 h 792"/>
                  <a:gd name="T18" fmla="*/ 41275 w 891"/>
                  <a:gd name="T19" fmla="*/ 838200 h 792"/>
                  <a:gd name="T20" fmla="*/ 76200 w 891"/>
                  <a:gd name="T21" fmla="*/ 814388 h 792"/>
                  <a:gd name="T22" fmla="*/ 96838 w 891"/>
                  <a:gd name="T23" fmla="*/ 795338 h 792"/>
                  <a:gd name="T24" fmla="*/ 88900 w 891"/>
                  <a:gd name="T25" fmla="*/ 738188 h 792"/>
                  <a:gd name="T26" fmla="*/ 103188 w 891"/>
                  <a:gd name="T27" fmla="*/ 701675 h 792"/>
                  <a:gd name="T28" fmla="*/ 76200 w 891"/>
                  <a:gd name="T29" fmla="*/ 690563 h 792"/>
                  <a:gd name="T30" fmla="*/ 36513 w 891"/>
                  <a:gd name="T31" fmla="*/ 674688 h 792"/>
                  <a:gd name="T32" fmla="*/ 53975 w 891"/>
                  <a:gd name="T33" fmla="*/ 642938 h 792"/>
                  <a:gd name="T34" fmla="*/ 88900 w 891"/>
                  <a:gd name="T35" fmla="*/ 623888 h 792"/>
                  <a:gd name="T36" fmla="*/ 87313 w 891"/>
                  <a:gd name="T37" fmla="*/ 579438 h 792"/>
                  <a:gd name="T38" fmla="*/ 88900 w 891"/>
                  <a:gd name="T39" fmla="*/ 544513 h 792"/>
                  <a:gd name="T40" fmla="*/ 84138 w 891"/>
                  <a:gd name="T41" fmla="*/ 508000 h 792"/>
                  <a:gd name="T42" fmla="*/ 50800 w 891"/>
                  <a:gd name="T43" fmla="*/ 492125 h 792"/>
                  <a:gd name="T44" fmla="*/ 57150 w 891"/>
                  <a:gd name="T45" fmla="*/ 461963 h 792"/>
                  <a:gd name="T46" fmla="*/ 95250 w 891"/>
                  <a:gd name="T47" fmla="*/ 446088 h 792"/>
                  <a:gd name="T48" fmla="*/ 101600 w 891"/>
                  <a:gd name="T49" fmla="*/ 415925 h 792"/>
                  <a:gd name="T50" fmla="*/ 96838 w 891"/>
                  <a:gd name="T51" fmla="*/ 388938 h 792"/>
                  <a:gd name="T52" fmla="*/ 112713 w 891"/>
                  <a:gd name="T53" fmla="*/ 346075 h 792"/>
                  <a:gd name="T54" fmla="*/ 93663 w 891"/>
                  <a:gd name="T55" fmla="*/ 339725 h 792"/>
                  <a:gd name="T56" fmla="*/ 53975 w 891"/>
                  <a:gd name="T57" fmla="*/ 322263 h 792"/>
                  <a:gd name="T58" fmla="*/ 0 w 891"/>
                  <a:gd name="T59" fmla="*/ 0 h 792"/>
                  <a:gd name="T60" fmla="*/ 1385888 w 891"/>
                  <a:gd name="T61" fmla="*/ 233363 h 792"/>
                  <a:gd name="T62" fmla="*/ 1355725 w 891"/>
                  <a:gd name="T63" fmla="*/ 260350 h 792"/>
                  <a:gd name="T64" fmla="*/ 1325563 w 891"/>
                  <a:gd name="T65" fmla="*/ 266700 h 792"/>
                  <a:gd name="T66" fmla="*/ 1320800 w 891"/>
                  <a:gd name="T67" fmla="*/ 285750 h 792"/>
                  <a:gd name="T68" fmla="*/ 1331913 w 891"/>
                  <a:gd name="T69" fmla="*/ 325438 h 792"/>
                  <a:gd name="T70" fmla="*/ 1320800 w 891"/>
                  <a:gd name="T71" fmla="*/ 361950 h 792"/>
                  <a:gd name="T72" fmla="*/ 1346200 w 891"/>
                  <a:gd name="T73" fmla="*/ 376238 h 792"/>
                  <a:gd name="T74" fmla="*/ 1382713 w 891"/>
                  <a:gd name="T75" fmla="*/ 403225 h 792"/>
                  <a:gd name="T76" fmla="*/ 1355725 w 891"/>
                  <a:gd name="T77" fmla="*/ 430213 h 792"/>
                  <a:gd name="T78" fmla="*/ 1335088 w 891"/>
                  <a:gd name="T79" fmla="*/ 446088 h 792"/>
                  <a:gd name="T80" fmla="*/ 1341438 w 891"/>
                  <a:gd name="T81" fmla="*/ 492125 h 792"/>
                  <a:gd name="T82" fmla="*/ 1335088 w 891"/>
                  <a:gd name="T83" fmla="*/ 533400 h 792"/>
                  <a:gd name="T84" fmla="*/ 1358900 w 891"/>
                  <a:gd name="T85" fmla="*/ 563563 h 792"/>
                  <a:gd name="T86" fmla="*/ 1392238 w 891"/>
                  <a:gd name="T87" fmla="*/ 585788 h 792"/>
                  <a:gd name="T88" fmla="*/ 1370013 w 891"/>
                  <a:gd name="T89" fmla="*/ 612775 h 792"/>
                  <a:gd name="T90" fmla="*/ 1327150 w 891"/>
                  <a:gd name="T91" fmla="*/ 619125 h 792"/>
                  <a:gd name="T92" fmla="*/ 1338263 w 891"/>
                  <a:gd name="T93" fmla="*/ 652463 h 792"/>
                  <a:gd name="T94" fmla="*/ 1335088 w 891"/>
                  <a:gd name="T95" fmla="*/ 690563 h 792"/>
                  <a:gd name="T96" fmla="*/ 1339850 w 891"/>
                  <a:gd name="T97" fmla="*/ 735013 h 792"/>
                  <a:gd name="T98" fmla="*/ 1376363 w 891"/>
                  <a:gd name="T99" fmla="*/ 752475 h 792"/>
                  <a:gd name="T100" fmla="*/ 1381125 w 891"/>
                  <a:gd name="T101" fmla="*/ 777875 h 792"/>
                  <a:gd name="T102" fmla="*/ 1341438 w 891"/>
                  <a:gd name="T103" fmla="*/ 798513 h 792"/>
                  <a:gd name="T104" fmla="*/ 1335088 w 891"/>
                  <a:gd name="T105" fmla="*/ 849313 h 792"/>
                  <a:gd name="T106" fmla="*/ 1339850 w 891"/>
                  <a:gd name="T107" fmla="*/ 879475 h 792"/>
                  <a:gd name="T108" fmla="*/ 1362075 w 891"/>
                  <a:gd name="T109" fmla="*/ 908050 h 792"/>
                  <a:gd name="T110" fmla="*/ 1358900 w 891"/>
                  <a:gd name="T111" fmla="*/ 944563 h 792"/>
                  <a:gd name="T112" fmla="*/ 1301750 w 891"/>
                  <a:gd name="T113" fmla="*/ 1036638 h 792"/>
                  <a:gd name="T114" fmla="*/ 1231900 w 891"/>
                  <a:gd name="T115" fmla="*/ 1103313 h 792"/>
                  <a:gd name="T116" fmla="*/ 1128713 w 891"/>
                  <a:gd name="T117" fmla="*/ 1177925 h 792"/>
                  <a:gd name="T118" fmla="*/ 1103313 w 891"/>
                  <a:gd name="T119" fmla="*/ 1212850 h 792"/>
                  <a:gd name="T120" fmla="*/ 1071563 w 891"/>
                  <a:gd name="T121" fmla="*/ 1230313 h 792"/>
                  <a:gd name="T122" fmla="*/ 869950 w 891"/>
                  <a:gd name="T123" fmla="*/ 1254125 h 79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891" h="792">
                    <a:moveTo>
                      <a:pt x="435" y="792"/>
                    </a:moveTo>
                    <a:lnTo>
                      <a:pt x="435" y="792"/>
                    </a:lnTo>
                    <a:lnTo>
                      <a:pt x="370" y="791"/>
                    </a:lnTo>
                    <a:lnTo>
                      <a:pt x="334" y="790"/>
                    </a:lnTo>
                    <a:lnTo>
                      <a:pt x="298" y="787"/>
                    </a:lnTo>
                    <a:lnTo>
                      <a:pt x="266" y="783"/>
                    </a:lnTo>
                    <a:lnTo>
                      <a:pt x="237" y="778"/>
                    </a:lnTo>
                    <a:lnTo>
                      <a:pt x="228" y="775"/>
                    </a:lnTo>
                    <a:lnTo>
                      <a:pt x="220" y="772"/>
                    </a:lnTo>
                    <a:lnTo>
                      <a:pt x="213" y="768"/>
                    </a:lnTo>
                    <a:lnTo>
                      <a:pt x="212" y="764"/>
                    </a:lnTo>
                    <a:lnTo>
                      <a:pt x="209" y="756"/>
                    </a:lnTo>
                    <a:lnTo>
                      <a:pt x="205" y="749"/>
                    </a:lnTo>
                    <a:lnTo>
                      <a:pt x="198" y="741"/>
                    </a:lnTo>
                    <a:lnTo>
                      <a:pt x="190" y="734"/>
                    </a:lnTo>
                    <a:lnTo>
                      <a:pt x="164" y="717"/>
                    </a:lnTo>
                    <a:lnTo>
                      <a:pt x="129" y="695"/>
                    </a:lnTo>
                    <a:lnTo>
                      <a:pt x="110" y="683"/>
                    </a:lnTo>
                    <a:lnTo>
                      <a:pt x="95" y="669"/>
                    </a:lnTo>
                    <a:lnTo>
                      <a:pt x="82" y="657"/>
                    </a:lnTo>
                    <a:lnTo>
                      <a:pt x="72" y="643"/>
                    </a:lnTo>
                    <a:lnTo>
                      <a:pt x="65" y="631"/>
                    </a:lnTo>
                    <a:lnTo>
                      <a:pt x="60" y="619"/>
                    </a:lnTo>
                    <a:lnTo>
                      <a:pt x="57" y="608"/>
                    </a:lnTo>
                    <a:lnTo>
                      <a:pt x="56" y="597"/>
                    </a:lnTo>
                    <a:lnTo>
                      <a:pt x="57" y="589"/>
                    </a:lnTo>
                    <a:lnTo>
                      <a:pt x="59" y="581"/>
                    </a:lnTo>
                    <a:lnTo>
                      <a:pt x="61" y="566"/>
                    </a:lnTo>
                    <a:lnTo>
                      <a:pt x="61" y="560"/>
                    </a:lnTo>
                    <a:lnTo>
                      <a:pt x="59" y="554"/>
                    </a:lnTo>
                    <a:lnTo>
                      <a:pt x="55" y="549"/>
                    </a:lnTo>
                    <a:lnTo>
                      <a:pt x="45" y="545"/>
                    </a:lnTo>
                    <a:lnTo>
                      <a:pt x="36" y="541"/>
                    </a:lnTo>
                    <a:lnTo>
                      <a:pt x="30" y="537"/>
                    </a:lnTo>
                    <a:lnTo>
                      <a:pt x="28" y="532"/>
                    </a:lnTo>
                    <a:lnTo>
                      <a:pt x="26" y="528"/>
                    </a:lnTo>
                    <a:lnTo>
                      <a:pt x="29" y="524"/>
                    </a:lnTo>
                    <a:lnTo>
                      <a:pt x="33" y="522"/>
                    </a:lnTo>
                    <a:lnTo>
                      <a:pt x="40" y="518"/>
                    </a:lnTo>
                    <a:lnTo>
                      <a:pt x="48" y="513"/>
                    </a:lnTo>
                    <a:lnTo>
                      <a:pt x="55" y="511"/>
                    </a:lnTo>
                    <a:lnTo>
                      <a:pt x="59" y="505"/>
                    </a:lnTo>
                    <a:lnTo>
                      <a:pt x="61" y="501"/>
                    </a:lnTo>
                    <a:lnTo>
                      <a:pt x="61" y="496"/>
                    </a:lnTo>
                    <a:lnTo>
                      <a:pt x="59" y="482"/>
                    </a:lnTo>
                    <a:lnTo>
                      <a:pt x="57" y="474"/>
                    </a:lnTo>
                    <a:lnTo>
                      <a:pt x="56" y="465"/>
                    </a:lnTo>
                    <a:lnTo>
                      <a:pt x="57" y="457"/>
                    </a:lnTo>
                    <a:lnTo>
                      <a:pt x="60" y="450"/>
                    </a:lnTo>
                    <a:lnTo>
                      <a:pt x="65" y="442"/>
                    </a:lnTo>
                    <a:lnTo>
                      <a:pt x="65" y="439"/>
                    </a:lnTo>
                    <a:lnTo>
                      <a:pt x="64" y="436"/>
                    </a:lnTo>
                    <a:lnTo>
                      <a:pt x="59" y="435"/>
                    </a:lnTo>
                    <a:lnTo>
                      <a:pt x="48" y="435"/>
                    </a:lnTo>
                    <a:lnTo>
                      <a:pt x="36" y="432"/>
                    </a:lnTo>
                    <a:lnTo>
                      <a:pt x="28" y="430"/>
                    </a:lnTo>
                    <a:lnTo>
                      <a:pt x="23" y="425"/>
                    </a:lnTo>
                    <a:lnTo>
                      <a:pt x="22" y="420"/>
                    </a:lnTo>
                    <a:lnTo>
                      <a:pt x="23" y="415"/>
                    </a:lnTo>
                    <a:lnTo>
                      <a:pt x="28" y="409"/>
                    </a:lnTo>
                    <a:lnTo>
                      <a:pt x="34" y="405"/>
                    </a:lnTo>
                    <a:lnTo>
                      <a:pt x="42" y="401"/>
                    </a:lnTo>
                    <a:lnTo>
                      <a:pt x="51" y="397"/>
                    </a:lnTo>
                    <a:lnTo>
                      <a:pt x="56" y="393"/>
                    </a:lnTo>
                    <a:lnTo>
                      <a:pt x="59" y="389"/>
                    </a:lnTo>
                    <a:lnTo>
                      <a:pt x="59" y="384"/>
                    </a:lnTo>
                    <a:lnTo>
                      <a:pt x="56" y="371"/>
                    </a:lnTo>
                    <a:lnTo>
                      <a:pt x="55" y="365"/>
                    </a:lnTo>
                    <a:lnTo>
                      <a:pt x="55" y="356"/>
                    </a:lnTo>
                    <a:lnTo>
                      <a:pt x="55" y="350"/>
                    </a:lnTo>
                    <a:lnTo>
                      <a:pt x="56" y="343"/>
                    </a:lnTo>
                    <a:lnTo>
                      <a:pt x="59" y="332"/>
                    </a:lnTo>
                    <a:lnTo>
                      <a:pt x="59" y="328"/>
                    </a:lnTo>
                    <a:lnTo>
                      <a:pt x="57" y="324"/>
                    </a:lnTo>
                    <a:lnTo>
                      <a:pt x="53" y="320"/>
                    </a:lnTo>
                    <a:lnTo>
                      <a:pt x="45" y="317"/>
                    </a:lnTo>
                    <a:lnTo>
                      <a:pt x="37" y="314"/>
                    </a:lnTo>
                    <a:lnTo>
                      <a:pt x="32" y="310"/>
                    </a:lnTo>
                    <a:lnTo>
                      <a:pt x="29" y="305"/>
                    </a:lnTo>
                    <a:lnTo>
                      <a:pt x="29" y="301"/>
                    </a:lnTo>
                    <a:lnTo>
                      <a:pt x="30" y="296"/>
                    </a:lnTo>
                    <a:lnTo>
                      <a:pt x="36" y="291"/>
                    </a:lnTo>
                    <a:lnTo>
                      <a:pt x="42" y="287"/>
                    </a:lnTo>
                    <a:lnTo>
                      <a:pt x="52" y="283"/>
                    </a:lnTo>
                    <a:lnTo>
                      <a:pt x="60" y="281"/>
                    </a:lnTo>
                    <a:lnTo>
                      <a:pt x="65" y="278"/>
                    </a:lnTo>
                    <a:lnTo>
                      <a:pt x="68" y="275"/>
                    </a:lnTo>
                    <a:lnTo>
                      <a:pt x="68" y="271"/>
                    </a:lnTo>
                    <a:lnTo>
                      <a:pt x="64" y="262"/>
                    </a:lnTo>
                    <a:lnTo>
                      <a:pt x="63" y="256"/>
                    </a:lnTo>
                    <a:lnTo>
                      <a:pt x="61" y="251"/>
                    </a:lnTo>
                    <a:lnTo>
                      <a:pt x="61" y="245"/>
                    </a:lnTo>
                    <a:lnTo>
                      <a:pt x="63" y="239"/>
                    </a:lnTo>
                    <a:lnTo>
                      <a:pt x="68" y="228"/>
                    </a:lnTo>
                    <a:lnTo>
                      <a:pt x="70" y="222"/>
                    </a:lnTo>
                    <a:lnTo>
                      <a:pt x="71" y="218"/>
                    </a:lnTo>
                    <a:lnTo>
                      <a:pt x="70" y="216"/>
                    </a:lnTo>
                    <a:lnTo>
                      <a:pt x="65" y="216"/>
                    </a:lnTo>
                    <a:lnTo>
                      <a:pt x="59" y="214"/>
                    </a:lnTo>
                    <a:lnTo>
                      <a:pt x="53" y="213"/>
                    </a:lnTo>
                    <a:lnTo>
                      <a:pt x="46" y="210"/>
                    </a:lnTo>
                    <a:lnTo>
                      <a:pt x="40" y="207"/>
                    </a:lnTo>
                    <a:lnTo>
                      <a:pt x="34" y="203"/>
                    </a:lnTo>
                    <a:lnTo>
                      <a:pt x="30" y="198"/>
                    </a:lnTo>
                    <a:lnTo>
                      <a:pt x="28" y="193"/>
                    </a:lnTo>
                    <a:lnTo>
                      <a:pt x="25" y="187"/>
                    </a:lnTo>
                    <a:lnTo>
                      <a:pt x="0" y="0"/>
                    </a:lnTo>
                    <a:lnTo>
                      <a:pt x="891" y="0"/>
                    </a:lnTo>
                    <a:lnTo>
                      <a:pt x="874" y="140"/>
                    </a:lnTo>
                    <a:lnTo>
                      <a:pt x="873" y="147"/>
                    </a:lnTo>
                    <a:lnTo>
                      <a:pt x="870" y="152"/>
                    </a:lnTo>
                    <a:lnTo>
                      <a:pt x="864" y="157"/>
                    </a:lnTo>
                    <a:lnTo>
                      <a:pt x="859" y="161"/>
                    </a:lnTo>
                    <a:lnTo>
                      <a:pt x="854" y="164"/>
                    </a:lnTo>
                    <a:lnTo>
                      <a:pt x="847" y="167"/>
                    </a:lnTo>
                    <a:lnTo>
                      <a:pt x="840" y="168"/>
                    </a:lnTo>
                    <a:lnTo>
                      <a:pt x="835" y="168"/>
                    </a:lnTo>
                    <a:lnTo>
                      <a:pt x="831" y="170"/>
                    </a:lnTo>
                    <a:lnTo>
                      <a:pt x="829" y="172"/>
                    </a:lnTo>
                    <a:lnTo>
                      <a:pt x="829" y="176"/>
                    </a:lnTo>
                    <a:lnTo>
                      <a:pt x="832" y="180"/>
                    </a:lnTo>
                    <a:lnTo>
                      <a:pt x="837" y="193"/>
                    </a:lnTo>
                    <a:lnTo>
                      <a:pt x="839" y="198"/>
                    </a:lnTo>
                    <a:lnTo>
                      <a:pt x="839" y="205"/>
                    </a:lnTo>
                    <a:lnTo>
                      <a:pt x="837" y="210"/>
                    </a:lnTo>
                    <a:lnTo>
                      <a:pt x="835" y="216"/>
                    </a:lnTo>
                    <a:lnTo>
                      <a:pt x="832" y="224"/>
                    </a:lnTo>
                    <a:lnTo>
                      <a:pt x="832" y="228"/>
                    </a:lnTo>
                    <a:lnTo>
                      <a:pt x="833" y="232"/>
                    </a:lnTo>
                    <a:lnTo>
                      <a:pt x="839" y="235"/>
                    </a:lnTo>
                    <a:lnTo>
                      <a:pt x="848" y="237"/>
                    </a:lnTo>
                    <a:lnTo>
                      <a:pt x="858" y="240"/>
                    </a:lnTo>
                    <a:lnTo>
                      <a:pt x="864" y="244"/>
                    </a:lnTo>
                    <a:lnTo>
                      <a:pt x="868" y="249"/>
                    </a:lnTo>
                    <a:lnTo>
                      <a:pt x="871" y="254"/>
                    </a:lnTo>
                    <a:lnTo>
                      <a:pt x="870" y="259"/>
                    </a:lnTo>
                    <a:lnTo>
                      <a:pt x="867" y="263"/>
                    </a:lnTo>
                    <a:lnTo>
                      <a:pt x="862" y="267"/>
                    </a:lnTo>
                    <a:lnTo>
                      <a:pt x="854" y="271"/>
                    </a:lnTo>
                    <a:lnTo>
                      <a:pt x="847" y="274"/>
                    </a:lnTo>
                    <a:lnTo>
                      <a:pt x="843" y="277"/>
                    </a:lnTo>
                    <a:lnTo>
                      <a:pt x="841" y="281"/>
                    </a:lnTo>
                    <a:lnTo>
                      <a:pt x="840" y="286"/>
                    </a:lnTo>
                    <a:lnTo>
                      <a:pt x="843" y="297"/>
                    </a:lnTo>
                    <a:lnTo>
                      <a:pt x="844" y="304"/>
                    </a:lnTo>
                    <a:lnTo>
                      <a:pt x="845" y="310"/>
                    </a:lnTo>
                    <a:lnTo>
                      <a:pt x="844" y="317"/>
                    </a:lnTo>
                    <a:lnTo>
                      <a:pt x="843" y="324"/>
                    </a:lnTo>
                    <a:lnTo>
                      <a:pt x="841" y="336"/>
                    </a:lnTo>
                    <a:lnTo>
                      <a:pt x="841" y="342"/>
                    </a:lnTo>
                    <a:lnTo>
                      <a:pt x="844" y="347"/>
                    </a:lnTo>
                    <a:lnTo>
                      <a:pt x="848" y="351"/>
                    </a:lnTo>
                    <a:lnTo>
                      <a:pt x="856" y="355"/>
                    </a:lnTo>
                    <a:lnTo>
                      <a:pt x="866" y="359"/>
                    </a:lnTo>
                    <a:lnTo>
                      <a:pt x="873" y="363"/>
                    </a:lnTo>
                    <a:lnTo>
                      <a:pt x="877" y="369"/>
                    </a:lnTo>
                    <a:lnTo>
                      <a:pt x="878" y="374"/>
                    </a:lnTo>
                    <a:lnTo>
                      <a:pt x="877" y="378"/>
                    </a:lnTo>
                    <a:lnTo>
                      <a:pt x="871" y="384"/>
                    </a:lnTo>
                    <a:lnTo>
                      <a:pt x="863" y="386"/>
                    </a:lnTo>
                    <a:lnTo>
                      <a:pt x="852" y="388"/>
                    </a:lnTo>
                    <a:lnTo>
                      <a:pt x="841" y="389"/>
                    </a:lnTo>
                    <a:lnTo>
                      <a:pt x="836" y="390"/>
                    </a:lnTo>
                    <a:lnTo>
                      <a:pt x="833" y="392"/>
                    </a:lnTo>
                    <a:lnTo>
                      <a:pt x="835" y="396"/>
                    </a:lnTo>
                    <a:lnTo>
                      <a:pt x="840" y="404"/>
                    </a:lnTo>
                    <a:lnTo>
                      <a:pt x="843" y="411"/>
                    </a:lnTo>
                    <a:lnTo>
                      <a:pt x="843" y="419"/>
                    </a:lnTo>
                    <a:lnTo>
                      <a:pt x="843" y="428"/>
                    </a:lnTo>
                    <a:lnTo>
                      <a:pt x="841" y="435"/>
                    </a:lnTo>
                    <a:lnTo>
                      <a:pt x="839" y="449"/>
                    </a:lnTo>
                    <a:lnTo>
                      <a:pt x="839" y="455"/>
                    </a:lnTo>
                    <a:lnTo>
                      <a:pt x="840" y="459"/>
                    </a:lnTo>
                    <a:lnTo>
                      <a:pt x="844" y="463"/>
                    </a:lnTo>
                    <a:lnTo>
                      <a:pt x="852" y="467"/>
                    </a:lnTo>
                    <a:lnTo>
                      <a:pt x="860" y="472"/>
                    </a:lnTo>
                    <a:lnTo>
                      <a:pt x="867" y="474"/>
                    </a:lnTo>
                    <a:lnTo>
                      <a:pt x="871" y="478"/>
                    </a:lnTo>
                    <a:lnTo>
                      <a:pt x="873" y="482"/>
                    </a:lnTo>
                    <a:lnTo>
                      <a:pt x="873" y="486"/>
                    </a:lnTo>
                    <a:lnTo>
                      <a:pt x="870" y="490"/>
                    </a:lnTo>
                    <a:lnTo>
                      <a:pt x="863" y="495"/>
                    </a:lnTo>
                    <a:lnTo>
                      <a:pt x="854" y="499"/>
                    </a:lnTo>
                    <a:lnTo>
                      <a:pt x="845" y="503"/>
                    </a:lnTo>
                    <a:lnTo>
                      <a:pt x="840" y="508"/>
                    </a:lnTo>
                    <a:lnTo>
                      <a:pt x="839" y="513"/>
                    </a:lnTo>
                    <a:lnTo>
                      <a:pt x="837" y="520"/>
                    </a:lnTo>
                    <a:lnTo>
                      <a:pt x="841" y="535"/>
                    </a:lnTo>
                    <a:lnTo>
                      <a:pt x="843" y="543"/>
                    </a:lnTo>
                    <a:lnTo>
                      <a:pt x="843" y="551"/>
                    </a:lnTo>
                    <a:lnTo>
                      <a:pt x="844" y="554"/>
                    </a:lnTo>
                    <a:lnTo>
                      <a:pt x="845" y="557"/>
                    </a:lnTo>
                    <a:lnTo>
                      <a:pt x="852" y="564"/>
                    </a:lnTo>
                    <a:lnTo>
                      <a:pt x="855" y="568"/>
                    </a:lnTo>
                    <a:lnTo>
                      <a:pt x="858" y="572"/>
                    </a:lnTo>
                    <a:lnTo>
                      <a:pt x="859" y="576"/>
                    </a:lnTo>
                    <a:lnTo>
                      <a:pt x="859" y="581"/>
                    </a:lnTo>
                    <a:lnTo>
                      <a:pt x="856" y="595"/>
                    </a:lnTo>
                    <a:lnTo>
                      <a:pt x="850" y="610"/>
                    </a:lnTo>
                    <a:lnTo>
                      <a:pt x="841" y="625"/>
                    </a:lnTo>
                    <a:lnTo>
                      <a:pt x="832" y="638"/>
                    </a:lnTo>
                    <a:lnTo>
                      <a:pt x="820" y="653"/>
                    </a:lnTo>
                    <a:lnTo>
                      <a:pt x="806" y="668"/>
                    </a:lnTo>
                    <a:lnTo>
                      <a:pt x="793" y="681"/>
                    </a:lnTo>
                    <a:lnTo>
                      <a:pt x="776" y="695"/>
                    </a:lnTo>
                    <a:lnTo>
                      <a:pt x="761" y="707"/>
                    </a:lnTo>
                    <a:lnTo>
                      <a:pt x="747" y="718"/>
                    </a:lnTo>
                    <a:lnTo>
                      <a:pt x="722" y="734"/>
                    </a:lnTo>
                    <a:lnTo>
                      <a:pt x="711" y="742"/>
                    </a:lnTo>
                    <a:lnTo>
                      <a:pt x="703" y="749"/>
                    </a:lnTo>
                    <a:lnTo>
                      <a:pt x="698" y="756"/>
                    </a:lnTo>
                    <a:lnTo>
                      <a:pt x="695" y="764"/>
                    </a:lnTo>
                    <a:lnTo>
                      <a:pt x="694" y="765"/>
                    </a:lnTo>
                    <a:lnTo>
                      <a:pt x="692" y="768"/>
                    </a:lnTo>
                    <a:lnTo>
                      <a:pt x="686" y="772"/>
                    </a:lnTo>
                    <a:lnTo>
                      <a:pt x="675" y="775"/>
                    </a:lnTo>
                    <a:lnTo>
                      <a:pt x="663" y="778"/>
                    </a:lnTo>
                    <a:lnTo>
                      <a:pt x="629" y="783"/>
                    </a:lnTo>
                    <a:lnTo>
                      <a:pt x="590" y="787"/>
                    </a:lnTo>
                    <a:lnTo>
                      <a:pt x="548" y="790"/>
                    </a:lnTo>
                    <a:lnTo>
                      <a:pt x="504" y="791"/>
                    </a:lnTo>
                    <a:lnTo>
                      <a:pt x="435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17" name="íšlïde"/>
              <p:cNvSpPr/>
              <p:nvPr/>
            </p:nvSpPr>
            <p:spPr bwMode="auto">
              <a:xfrm>
                <a:off x="2446338" y="5083175"/>
                <a:ext cx="400050" cy="1257300"/>
              </a:xfrm>
              <a:custGeom>
                <a:avLst/>
                <a:gdLst>
                  <a:gd name="T0" fmla="*/ 146050 w 252"/>
                  <a:gd name="T1" fmla="*/ 1254125 h 792"/>
                  <a:gd name="T2" fmla="*/ 93663 w 252"/>
                  <a:gd name="T3" fmla="*/ 1225550 h 792"/>
                  <a:gd name="T4" fmla="*/ 87313 w 252"/>
                  <a:gd name="T5" fmla="*/ 1189038 h 792"/>
                  <a:gd name="T6" fmla="*/ 52388 w 252"/>
                  <a:gd name="T7" fmla="*/ 1103313 h 792"/>
                  <a:gd name="T8" fmla="*/ 22225 w 252"/>
                  <a:gd name="T9" fmla="*/ 982663 h 792"/>
                  <a:gd name="T10" fmla="*/ 22225 w 252"/>
                  <a:gd name="T11" fmla="*/ 898525 h 792"/>
                  <a:gd name="T12" fmla="*/ 15875 w 252"/>
                  <a:gd name="T13" fmla="*/ 865188 h 792"/>
                  <a:gd name="T14" fmla="*/ 15875 w 252"/>
                  <a:gd name="T15" fmla="*/ 814388 h 792"/>
                  <a:gd name="T16" fmla="*/ 22225 w 252"/>
                  <a:gd name="T17" fmla="*/ 787400 h 792"/>
                  <a:gd name="T18" fmla="*/ 22225 w 252"/>
                  <a:gd name="T19" fmla="*/ 714375 h 792"/>
                  <a:gd name="T20" fmla="*/ 20638 w 252"/>
                  <a:gd name="T21" fmla="*/ 690563 h 792"/>
                  <a:gd name="T22" fmla="*/ 6350 w 252"/>
                  <a:gd name="T23" fmla="*/ 682625 h 792"/>
                  <a:gd name="T24" fmla="*/ 9525 w 252"/>
                  <a:gd name="T25" fmla="*/ 642938 h 792"/>
                  <a:gd name="T26" fmla="*/ 20638 w 252"/>
                  <a:gd name="T27" fmla="*/ 623888 h 792"/>
                  <a:gd name="T28" fmla="*/ 20638 w 252"/>
                  <a:gd name="T29" fmla="*/ 527050 h 792"/>
                  <a:gd name="T30" fmla="*/ 15875 w 252"/>
                  <a:gd name="T31" fmla="*/ 503238 h 792"/>
                  <a:gd name="T32" fmla="*/ 9525 w 252"/>
                  <a:gd name="T33" fmla="*/ 461963 h 792"/>
                  <a:gd name="T34" fmla="*/ 22225 w 252"/>
                  <a:gd name="T35" fmla="*/ 446088 h 792"/>
                  <a:gd name="T36" fmla="*/ 22225 w 252"/>
                  <a:gd name="T37" fmla="*/ 398463 h 792"/>
                  <a:gd name="T38" fmla="*/ 26988 w 252"/>
                  <a:gd name="T39" fmla="*/ 342900 h 792"/>
                  <a:gd name="T40" fmla="*/ 11113 w 252"/>
                  <a:gd name="T41" fmla="*/ 328613 h 792"/>
                  <a:gd name="T42" fmla="*/ 6350 w 252"/>
                  <a:gd name="T43" fmla="*/ 276225 h 792"/>
                  <a:gd name="T44" fmla="*/ 11113 w 252"/>
                  <a:gd name="T45" fmla="*/ 211138 h 792"/>
                  <a:gd name="T46" fmla="*/ 11113 w 252"/>
                  <a:gd name="T47" fmla="*/ 103188 h 792"/>
                  <a:gd name="T48" fmla="*/ 400050 w 252"/>
                  <a:gd name="T49" fmla="*/ 0 h 792"/>
                  <a:gd name="T50" fmla="*/ 396875 w 252"/>
                  <a:gd name="T51" fmla="*/ 53975 h 792"/>
                  <a:gd name="T52" fmla="*/ 387350 w 252"/>
                  <a:gd name="T53" fmla="*/ 138113 h 792"/>
                  <a:gd name="T54" fmla="*/ 392113 w 252"/>
                  <a:gd name="T55" fmla="*/ 222250 h 792"/>
                  <a:gd name="T56" fmla="*/ 381000 w 252"/>
                  <a:gd name="T57" fmla="*/ 265113 h 792"/>
                  <a:gd name="T58" fmla="*/ 373063 w 252"/>
                  <a:gd name="T59" fmla="*/ 273050 h 792"/>
                  <a:gd name="T60" fmla="*/ 376238 w 252"/>
                  <a:gd name="T61" fmla="*/ 325438 h 792"/>
                  <a:gd name="T62" fmla="*/ 381000 w 252"/>
                  <a:gd name="T63" fmla="*/ 376238 h 792"/>
                  <a:gd name="T64" fmla="*/ 392113 w 252"/>
                  <a:gd name="T65" fmla="*/ 403225 h 792"/>
                  <a:gd name="T66" fmla="*/ 382588 w 252"/>
                  <a:gd name="T67" fmla="*/ 430213 h 792"/>
                  <a:gd name="T68" fmla="*/ 379413 w 252"/>
                  <a:gd name="T69" fmla="*/ 492125 h 792"/>
                  <a:gd name="T70" fmla="*/ 381000 w 252"/>
                  <a:gd name="T71" fmla="*/ 557213 h 792"/>
                  <a:gd name="T72" fmla="*/ 392113 w 252"/>
                  <a:gd name="T73" fmla="*/ 576263 h 792"/>
                  <a:gd name="T74" fmla="*/ 387350 w 252"/>
                  <a:gd name="T75" fmla="*/ 612775 h 792"/>
                  <a:gd name="T76" fmla="*/ 374650 w 252"/>
                  <a:gd name="T77" fmla="*/ 619125 h 792"/>
                  <a:gd name="T78" fmla="*/ 379413 w 252"/>
                  <a:gd name="T79" fmla="*/ 665163 h 792"/>
                  <a:gd name="T80" fmla="*/ 376238 w 252"/>
                  <a:gd name="T81" fmla="*/ 728663 h 792"/>
                  <a:gd name="T82" fmla="*/ 388938 w 252"/>
                  <a:gd name="T83" fmla="*/ 752475 h 792"/>
                  <a:gd name="T84" fmla="*/ 382588 w 252"/>
                  <a:gd name="T85" fmla="*/ 792163 h 792"/>
                  <a:gd name="T86" fmla="*/ 376238 w 252"/>
                  <a:gd name="T87" fmla="*/ 849313 h 792"/>
                  <a:gd name="T88" fmla="*/ 382588 w 252"/>
                  <a:gd name="T89" fmla="*/ 895350 h 792"/>
                  <a:gd name="T90" fmla="*/ 381000 w 252"/>
                  <a:gd name="T91" fmla="*/ 968375 h 792"/>
                  <a:gd name="T92" fmla="*/ 349250 w 252"/>
                  <a:gd name="T93" fmla="*/ 1103313 h 792"/>
                  <a:gd name="T94" fmla="*/ 312738 w 252"/>
                  <a:gd name="T95" fmla="*/ 1200150 h 792"/>
                  <a:gd name="T96" fmla="*/ 306388 w 252"/>
                  <a:gd name="T97" fmla="*/ 1225550 h 792"/>
                  <a:gd name="T98" fmla="*/ 263525 w 252"/>
                  <a:gd name="T99" fmla="*/ 1249363 h 792"/>
                  <a:gd name="T100" fmla="*/ 192088 w 252"/>
                  <a:gd name="T101" fmla="*/ 1257300 h 79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52" h="792">
                    <a:moveTo>
                      <a:pt x="121" y="792"/>
                    </a:moveTo>
                    <a:lnTo>
                      <a:pt x="121" y="792"/>
                    </a:lnTo>
                    <a:lnTo>
                      <a:pt x="103" y="791"/>
                    </a:lnTo>
                    <a:lnTo>
                      <a:pt x="92" y="790"/>
                    </a:lnTo>
                    <a:lnTo>
                      <a:pt x="82" y="787"/>
                    </a:lnTo>
                    <a:lnTo>
                      <a:pt x="72" y="783"/>
                    </a:lnTo>
                    <a:lnTo>
                      <a:pt x="64" y="778"/>
                    </a:lnTo>
                    <a:lnTo>
                      <a:pt x="59" y="772"/>
                    </a:lnTo>
                    <a:lnTo>
                      <a:pt x="57" y="768"/>
                    </a:lnTo>
                    <a:lnTo>
                      <a:pt x="57" y="764"/>
                    </a:lnTo>
                    <a:lnTo>
                      <a:pt x="55" y="749"/>
                    </a:lnTo>
                    <a:lnTo>
                      <a:pt x="50" y="734"/>
                    </a:lnTo>
                    <a:lnTo>
                      <a:pt x="44" y="717"/>
                    </a:lnTo>
                    <a:lnTo>
                      <a:pt x="33" y="695"/>
                    </a:lnTo>
                    <a:lnTo>
                      <a:pt x="27" y="683"/>
                    </a:lnTo>
                    <a:lnTo>
                      <a:pt x="23" y="669"/>
                    </a:lnTo>
                    <a:lnTo>
                      <a:pt x="17" y="643"/>
                    </a:lnTo>
                    <a:lnTo>
                      <a:pt x="14" y="619"/>
                    </a:lnTo>
                    <a:lnTo>
                      <a:pt x="13" y="597"/>
                    </a:lnTo>
                    <a:lnTo>
                      <a:pt x="13" y="581"/>
                    </a:lnTo>
                    <a:lnTo>
                      <a:pt x="14" y="566"/>
                    </a:lnTo>
                    <a:lnTo>
                      <a:pt x="13" y="554"/>
                    </a:lnTo>
                    <a:lnTo>
                      <a:pt x="11" y="549"/>
                    </a:lnTo>
                    <a:lnTo>
                      <a:pt x="10" y="545"/>
                    </a:lnTo>
                    <a:lnTo>
                      <a:pt x="4" y="537"/>
                    </a:lnTo>
                    <a:lnTo>
                      <a:pt x="4" y="528"/>
                    </a:lnTo>
                    <a:lnTo>
                      <a:pt x="6" y="522"/>
                    </a:lnTo>
                    <a:lnTo>
                      <a:pt x="10" y="513"/>
                    </a:lnTo>
                    <a:lnTo>
                      <a:pt x="13" y="511"/>
                    </a:lnTo>
                    <a:lnTo>
                      <a:pt x="13" y="505"/>
                    </a:lnTo>
                    <a:lnTo>
                      <a:pt x="14" y="496"/>
                    </a:lnTo>
                    <a:lnTo>
                      <a:pt x="13" y="482"/>
                    </a:lnTo>
                    <a:lnTo>
                      <a:pt x="13" y="465"/>
                    </a:lnTo>
                    <a:lnTo>
                      <a:pt x="14" y="450"/>
                    </a:lnTo>
                    <a:lnTo>
                      <a:pt x="15" y="442"/>
                    </a:lnTo>
                    <a:lnTo>
                      <a:pt x="15" y="439"/>
                    </a:lnTo>
                    <a:lnTo>
                      <a:pt x="14" y="436"/>
                    </a:lnTo>
                    <a:lnTo>
                      <a:pt x="13" y="435"/>
                    </a:lnTo>
                    <a:lnTo>
                      <a:pt x="10" y="435"/>
                    </a:lnTo>
                    <a:lnTo>
                      <a:pt x="7" y="432"/>
                    </a:lnTo>
                    <a:lnTo>
                      <a:pt x="4" y="430"/>
                    </a:lnTo>
                    <a:lnTo>
                      <a:pt x="3" y="425"/>
                    </a:lnTo>
                    <a:lnTo>
                      <a:pt x="3" y="420"/>
                    </a:lnTo>
                    <a:lnTo>
                      <a:pt x="4" y="409"/>
                    </a:lnTo>
                    <a:lnTo>
                      <a:pt x="6" y="405"/>
                    </a:lnTo>
                    <a:lnTo>
                      <a:pt x="9" y="401"/>
                    </a:lnTo>
                    <a:lnTo>
                      <a:pt x="11" y="397"/>
                    </a:lnTo>
                    <a:lnTo>
                      <a:pt x="13" y="393"/>
                    </a:lnTo>
                    <a:lnTo>
                      <a:pt x="13" y="384"/>
                    </a:lnTo>
                    <a:lnTo>
                      <a:pt x="11" y="356"/>
                    </a:lnTo>
                    <a:lnTo>
                      <a:pt x="13" y="332"/>
                    </a:lnTo>
                    <a:lnTo>
                      <a:pt x="13" y="324"/>
                    </a:lnTo>
                    <a:lnTo>
                      <a:pt x="11" y="320"/>
                    </a:lnTo>
                    <a:lnTo>
                      <a:pt x="10" y="317"/>
                    </a:lnTo>
                    <a:lnTo>
                      <a:pt x="7" y="314"/>
                    </a:lnTo>
                    <a:lnTo>
                      <a:pt x="6" y="310"/>
                    </a:lnTo>
                    <a:lnTo>
                      <a:pt x="4" y="301"/>
                    </a:lnTo>
                    <a:lnTo>
                      <a:pt x="6" y="291"/>
                    </a:lnTo>
                    <a:lnTo>
                      <a:pt x="9" y="287"/>
                    </a:lnTo>
                    <a:lnTo>
                      <a:pt x="11" y="283"/>
                    </a:lnTo>
                    <a:lnTo>
                      <a:pt x="14" y="281"/>
                    </a:lnTo>
                    <a:lnTo>
                      <a:pt x="15" y="278"/>
                    </a:lnTo>
                    <a:lnTo>
                      <a:pt x="15" y="271"/>
                    </a:lnTo>
                    <a:lnTo>
                      <a:pt x="14" y="251"/>
                    </a:lnTo>
                    <a:lnTo>
                      <a:pt x="14" y="239"/>
                    </a:lnTo>
                    <a:lnTo>
                      <a:pt x="15" y="228"/>
                    </a:lnTo>
                    <a:lnTo>
                      <a:pt x="17" y="218"/>
                    </a:lnTo>
                    <a:lnTo>
                      <a:pt x="17" y="216"/>
                    </a:lnTo>
                    <a:lnTo>
                      <a:pt x="15" y="216"/>
                    </a:lnTo>
                    <a:lnTo>
                      <a:pt x="11" y="213"/>
                    </a:lnTo>
                    <a:lnTo>
                      <a:pt x="7" y="207"/>
                    </a:lnTo>
                    <a:lnTo>
                      <a:pt x="4" y="198"/>
                    </a:lnTo>
                    <a:lnTo>
                      <a:pt x="3" y="187"/>
                    </a:lnTo>
                    <a:lnTo>
                      <a:pt x="4" y="174"/>
                    </a:lnTo>
                    <a:lnTo>
                      <a:pt x="6" y="163"/>
                    </a:lnTo>
                    <a:lnTo>
                      <a:pt x="7" y="149"/>
                    </a:lnTo>
                    <a:lnTo>
                      <a:pt x="7" y="133"/>
                    </a:lnTo>
                    <a:lnTo>
                      <a:pt x="9" y="96"/>
                    </a:lnTo>
                    <a:lnTo>
                      <a:pt x="7" y="80"/>
                    </a:lnTo>
                    <a:lnTo>
                      <a:pt x="7" y="65"/>
                    </a:lnTo>
                    <a:lnTo>
                      <a:pt x="3" y="34"/>
                    </a:lnTo>
                    <a:lnTo>
                      <a:pt x="0" y="0"/>
                    </a:lnTo>
                    <a:lnTo>
                      <a:pt x="252" y="0"/>
                    </a:lnTo>
                    <a:lnTo>
                      <a:pt x="252" y="21"/>
                    </a:lnTo>
                    <a:lnTo>
                      <a:pt x="251" y="27"/>
                    </a:lnTo>
                    <a:lnTo>
                      <a:pt x="250" y="34"/>
                    </a:lnTo>
                    <a:lnTo>
                      <a:pt x="245" y="46"/>
                    </a:lnTo>
                    <a:lnTo>
                      <a:pt x="244" y="59"/>
                    </a:lnTo>
                    <a:lnTo>
                      <a:pt x="244" y="87"/>
                    </a:lnTo>
                    <a:lnTo>
                      <a:pt x="244" y="103"/>
                    </a:lnTo>
                    <a:lnTo>
                      <a:pt x="245" y="115"/>
                    </a:lnTo>
                    <a:lnTo>
                      <a:pt x="247" y="128"/>
                    </a:lnTo>
                    <a:lnTo>
                      <a:pt x="247" y="140"/>
                    </a:lnTo>
                    <a:lnTo>
                      <a:pt x="247" y="152"/>
                    </a:lnTo>
                    <a:lnTo>
                      <a:pt x="243" y="161"/>
                    </a:lnTo>
                    <a:lnTo>
                      <a:pt x="240" y="167"/>
                    </a:lnTo>
                    <a:lnTo>
                      <a:pt x="236" y="168"/>
                    </a:lnTo>
                    <a:lnTo>
                      <a:pt x="235" y="170"/>
                    </a:lnTo>
                    <a:lnTo>
                      <a:pt x="235" y="172"/>
                    </a:lnTo>
                    <a:lnTo>
                      <a:pt x="235" y="180"/>
                    </a:lnTo>
                    <a:lnTo>
                      <a:pt x="236" y="193"/>
                    </a:lnTo>
                    <a:lnTo>
                      <a:pt x="237" y="205"/>
                    </a:lnTo>
                    <a:lnTo>
                      <a:pt x="235" y="224"/>
                    </a:lnTo>
                    <a:lnTo>
                      <a:pt x="236" y="232"/>
                    </a:lnTo>
                    <a:lnTo>
                      <a:pt x="237" y="235"/>
                    </a:lnTo>
                    <a:lnTo>
                      <a:pt x="240" y="237"/>
                    </a:lnTo>
                    <a:lnTo>
                      <a:pt x="243" y="240"/>
                    </a:lnTo>
                    <a:lnTo>
                      <a:pt x="244" y="244"/>
                    </a:lnTo>
                    <a:lnTo>
                      <a:pt x="247" y="254"/>
                    </a:lnTo>
                    <a:lnTo>
                      <a:pt x="245" y="263"/>
                    </a:lnTo>
                    <a:lnTo>
                      <a:pt x="244" y="267"/>
                    </a:lnTo>
                    <a:lnTo>
                      <a:pt x="241" y="271"/>
                    </a:lnTo>
                    <a:lnTo>
                      <a:pt x="240" y="274"/>
                    </a:lnTo>
                    <a:lnTo>
                      <a:pt x="239" y="277"/>
                    </a:lnTo>
                    <a:lnTo>
                      <a:pt x="237" y="286"/>
                    </a:lnTo>
                    <a:lnTo>
                      <a:pt x="239" y="310"/>
                    </a:lnTo>
                    <a:lnTo>
                      <a:pt x="237" y="336"/>
                    </a:lnTo>
                    <a:lnTo>
                      <a:pt x="239" y="347"/>
                    </a:lnTo>
                    <a:lnTo>
                      <a:pt x="240" y="351"/>
                    </a:lnTo>
                    <a:lnTo>
                      <a:pt x="243" y="355"/>
                    </a:lnTo>
                    <a:lnTo>
                      <a:pt x="245" y="359"/>
                    </a:lnTo>
                    <a:lnTo>
                      <a:pt x="247" y="363"/>
                    </a:lnTo>
                    <a:lnTo>
                      <a:pt x="248" y="374"/>
                    </a:lnTo>
                    <a:lnTo>
                      <a:pt x="248" y="378"/>
                    </a:lnTo>
                    <a:lnTo>
                      <a:pt x="247" y="384"/>
                    </a:lnTo>
                    <a:lnTo>
                      <a:pt x="244" y="386"/>
                    </a:lnTo>
                    <a:lnTo>
                      <a:pt x="241" y="388"/>
                    </a:lnTo>
                    <a:lnTo>
                      <a:pt x="237" y="389"/>
                    </a:lnTo>
                    <a:lnTo>
                      <a:pt x="236" y="390"/>
                    </a:lnTo>
                    <a:lnTo>
                      <a:pt x="236" y="392"/>
                    </a:lnTo>
                    <a:lnTo>
                      <a:pt x="236" y="396"/>
                    </a:lnTo>
                    <a:lnTo>
                      <a:pt x="237" y="404"/>
                    </a:lnTo>
                    <a:lnTo>
                      <a:pt x="239" y="419"/>
                    </a:lnTo>
                    <a:lnTo>
                      <a:pt x="237" y="435"/>
                    </a:lnTo>
                    <a:lnTo>
                      <a:pt x="237" y="449"/>
                    </a:lnTo>
                    <a:lnTo>
                      <a:pt x="237" y="459"/>
                    </a:lnTo>
                    <a:lnTo>
                      <a:pt x="239" y="463"/>
                    </a:lnTo>
                    <a:lnTo>
                      <a:pt x="241" y="467"/>
                    </a:lnTo>
                    <a:lnTo>
                      <a:pt x="245" y="474"/>
                    </a:lnTo>
                    <a:lnTo>
                      <a:pt x="247" y="482"/>
                    </a:lnTo>
                    <a:lnTo>
                      <a:pt x="245" y="490"/>
                    </a:lnTo>
                    <a:lnTo>
                      <a:pt x="241" y="499"/>
                    </a:lnTo>
                    <a:lnTo>
                      <a:pt x="239" y="503"/>
                    </a:lnTo>
                    <a:lnTo>
                      <a:pt x="237" y="508"/>
                    </a:lnTo>
                    <a:lnTo>
                      <a:pt x="237" y="520"/>
                    </a:lnTo>
                    <a:lnTo>
                      <a:pt x="237" y="535"/>
                    </a:lnTo>
                    <a:lnTo>
                      <a:pt x="239" y="551"/>
                    </a:lnTo>
                    <a:lnTo>
                      <a:pt x="239" y="557"/>
                    </a:lnTo>
                    <a:lnTo>
                      <a:pt x="241" y="564"/>
                    </a:lnTo>
                    <a:lnTo>
                      <a:pt x="243" y="572"/>
                    </a:lnTo>
                    <a:lnTo>
                      <a:pt x="243" y="581"/>
                    </a:lnTo>
                    <a:lnTo>
                      <a:pt x="240" y="610"/>
                    </a:lnTo>
                    <a:lnTo>
                      <a:pt x="235" y="638"/>
                    </a:lnTo>
                    <a:lnTo>
                      <a:pt x="228" y="668"/>
                    </a:lnTo>
                    <a:lnTo>
                      <a:pt x="220" y="695"/>
                    </a:lnTo>
                    <a:lnTo>
                      <a:pt x="210" y="718"/>
                    </a:lnTo>
                    <a:lnTo>
                      <a:pt x="204" y="734"/>
                    </a:lnTo>
                    <a:lnTo>
                      <a:pt x="198" y="749"/>
                    </a:lnTo>
                    <a:lnTo>
                      <a:pt x="197" y="756"/>
                    </a:lnTo>
                    <a:lnTo>
                      <a:pt x="195" y="764"/>
                    </a:lnTo>
                    <a:lnTo>
                      <a:pt x="195" y="768"/>
                    </a:lnTo>
                    <a:lnTo>
                      <a:pt x="193" y="772"/>
                    </a:lnTo>
                    <a:lnTo>
                      <a:pt x="190" y="775"/>
                    </a:lnTo>
                    <a:lnTo>
                      <a:pt x="186" y="778"/>
                    </a:lnTo>
                    <a:lnTo>
                      <a:pt x="176" y="783"/>
                    </a:lnTo>
                    <a:lnTo>
                      <a:pt x="166" y="787"/>
                    </a:lnTo>
                    <a:lnTo>
                      <a:pt x="153" y="790"/>
                    </a:lnTo>
                    <a:lnTo>
                      <a:pt x="141" y="791"/>
                    </a:lnTo>
                    <a:lnTo>
                      <a:pt x="121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18" name="iṡliḓê"/>
              <p:cNvSpPr/>
              <p:nvPr/>
            </p:nvSpPr>
            <p:spPr bwMode="auto">
              <a:xfrm>
                <a:off x="2700338" y="6330950"/>
                <a:ext cx="322263" cy="141288"/>
              </a:xfrm>
              <a:custGeom>
                <a:avLst/>
                <a:gdLst>
                  <a:gd name="T0" fmla="*/ 161925 w 203"/>
                  <a:gd name="T1" fmla="*/ 0 h 89"/>
                  <a:gd name="T2" fmla="*/ 161925 w 203"/>
                  <a:gd name="T3" fmla="*/ 0 h 89"/>
                  <a:gd name="T4" fmla="*/ 193675 w 203"/>
                  <a:gd name="T5" fmla="*/ 1588 h 89"/>
                  <a:gd name="T6" fmla="*/ 223838 w 203"/>
                  <a:gd name="T7" fmla="*/ 6350 h 89"/>
                  <a:gd name="T8" fmla="*/ 252413 w 203"/>
                  <a:gd name="T9" fmla="*/ 12700 h 89"/>
                  <a:gd name="T10" fmla="*/ 276225 w 203"/>
                  <a:gd name="T11" fmla="*/ 20638 h 89"/>
                  <a:gd name="T12" fmla="*/ 295275 w 203"/>
                  <a:gd name="T13" fmla="*/ 31750 h 89"/>
                  <a:gd name="T14" fmla="*/ 309563 w 203"/>
                  <a:gd name="T15" fmla="*/ 42863 h 89"/>
                  <a:gd name="T16" fmla="*/ 315913 w 203"/>
                  <a:gd name="T17" fmla="*/ 49213 h 89"/>
                  <a:gd name="T18" fmla="*/ 320675 w 203"/>
                  <a:gd name="T19" fmla="*/ 57150 h 89"/>
                  <a:gd name="T20" fmla="*/ 322263 w 203"/>
                  <a:gd name="T21" fmla="*/ 63500 h 89"/>
                  <a:gd name="T22" fmla="*/ 322263 w 203"/>
                  <a:gd name="T23" fmla="*/ 69850 h 89"/>
                  <a:gd name="T24" fmla="*/ 322263 w 203"/>
                  <a:gd name="T25" fmla="*/ 69850 h 89"/>
                  <a:gd name="T26" fmla="*/ 322263 w 203"/>
                  <a:gd name="T27" fmla="*/ 79375 h 89"/>
                  <a:gd name="T28" fmla="*/ 320675 w 203"/>
                  <a:gd name="T29" fmla="*/ 85725 h 89"/>
                  <a:gd name="T30" fmla="*/ 315913 w 203"/>
                  <a:gd name="T31" fmla="*/ 92075 h 89"/>
                  <a:gd name="T32" fmla="*/ 309563 w 203"/>
                  <a:gd name="T33" fmla="*/ 98425 h 89"/>
                  <a:gd name="T34" fmla="*/ 295275 w 203"/>
                  <a:gd name="T35" fmla="*/ 111125 h 89"/>
                  <a:gd name="T36" fmla="*/ 276225 w 203"/>
                  <a:gd name="T37" fmla="*/ 122238 h 89"/>
                  <a:gd name="T38" fmla="*/ 252413 w 203"/>
                  <a:gd name="T39" fmla="*/ 130175 h 89"/>
                  <a:gd name="T40" fmla="*/ 223838 w 203"/>
                  <a:gd name="T41" fmla="*/ 136525 h 89"/>
                  <a:gd name="T42" fmla="*/ 193675 w 203"/>
                  <a:gd name="T43" fmla="*/ 141288 h 89"/>
                  <a:gd name="T44" fmla="*/ 161925 w 203"/>
                  <a:gd name="T45" fmla="*/ 141288 h 89"/>
                  <a:gd name="T46" fmla="*/ 161925 w 203"/>
                  <a:gd name="T47" fmla="*/ 141288 h 89"/>
                  <a:gd name="T48" fmla="*/ 128588 w 203"/>
                  <a:gd name="T49" fmla="*/ 141288 h 89"/>
                  <a:gd name="T50" fmla="*/ 98425 w 203"/>
                  <a:gd name="T51" fmla="*/ 136525 h 89"/>
                  <a:gd name="T52" fmla="*/ 71438 w 203"/>
                  <a:gd name="T53" fmla="*/ 130175 h 89"/>
                  <a:gd name="T54" fmla="*/ 47625 w 203"/>
                  <a:gd name="T55" fmla="*/ 122238 h 89"/>
                  <a:gd name="T56" fmla="*/ 28575 w 203"/>
                  <a:gd name="T57" fmla="*/ 111125 h 89"/>
                  <a:gd name="T58" fmla="*/ 12700 w 203"/>
                  <a:gd name="T59" fmla="*/ 98425 h 89"/>
                  <a:gd name="T60" fmla="*/ 6350 w 203"/>
                  <a:gd name="T61" fmla="*/ 92075 h 89"/>
                  <a:gd name="T62" fmla="*/ 3175 w 203"/>
                  <a:gd name="T63" fmla="*/ 85725 h 89"/>
                  <a:gd name="T64" fmla="*/ 0 w 203"/>
                  <a:gd name="T65" fmla="*/ 79375 h 89"/>
                  <a:gd name="T66" fmla="*/ 0 w 203"/>
                  <a:gd name="T67" fmla="*/ 69850 h 89"/>
                  <a:gd name="T68" fmla="*/ 0 w 203"/>
                  <a:gd name="T69" fmla="*/ 69850 h 89"/>
                  <a:gd name="T70" fmla="*/ 0 w 203"/>
                  <a:gd name="T71" fmla="*/ 63500 h 89"/>
                  <a:gd name="T72" fmla="*/ 3175 w 203"/>
                  <a:gd name="T73" fmla="*/ 57150 h 89"/>
                  <a:gd name="T74" fmla="*/ 6350 w 203"/>
                  <a:gd name="T75" fmla="*/ 49213 h 89"/>
                  <a:gd name="T76" fmla="*/ 12700 w 203"/>
                  <a:gd name="T77" fmla="*/ 42863 h 89"/>
                  <a:gd name="T78" fmla="*/ 28575 w 203"/>
                  <a:gd name="T79" fmla="*/ 31750 h 89"/>
                  <a:gd name="T80" fmla="*/ 47625 w 203"/>
                  <a:gd name="T81" fmla="*/ 20638 h 89"/>
                  <a:gd name="T82" fmla="*/ 71438 w 203"/>
                  <a:gd name="T83" fmla="*/ 12700 h 89"/>
                  <a:gd name="T84" fmla="*/ 98425 w 203"/>
                  <a:gd name="T85" fmla="*/ 6350 h 89"/>
                  <a:gd name="T86" fmla="*/ 128588 w 203"/>
                  <a:gd name="T87" fmla="*/ 1588 h 89"/>
                  <a:gd name="T88" fmla="*/ 161925 w 203"/>
                  <a:gd name="T89" fmla="*/ 0 h 89"/>
                  <a:gd name="T90" fmla="*/ 161925 w 203"/>
                  <a:gd name="T91" fmla="*/ 0 h 89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203" h="89">
                    <a:moveTo>
                      <a:pt x="102" y="0"/>
                    </a:moveTo>
                    <a:lnTo>
                      <a:pt x="102" y="0"/>
                    </a:lnTo>
                    <a:lnTo>
                      <a:pt x="122" y="1"/>
                    </a:lnTo>
                    <a:lnTo>
                      <a:pt x="141" y="4"/>
                    </a:lnTo>
                    <a:lnTo>
                      <a:pt x="159" y="8"/>
                    </a:lnTo>
                    <a:lnTo>
                      <a:pt x="174" y="13"/>
                    </a:lnTo>
                    <a:lnTo>
                      <a:pt x="186" y="20"/>
                    </a:lnTo>
                    <a:lnTo>
                      <a:pt x="195" y="27"/>
                    </a:lnTo>
                    <a:lnTo>
                      <a:pt x="199" y="31"/>
                    </a:lnTo>
                    <a:lnTo>
                      <a:pt x="202" y="36"/>
                    </a:lnTo>
                    <a:lnTo>
                      <a:pt x="203" y="40"/>
                    </a:lnTo>
                    <a:lnTo>
                      <a:pt x="203" y="44"/>
                    </a:lnTo>
                    <a:lnTo>
                      <a:pt x="203" y="50"/>
                    </a:lnTo>
                    <a:lnTo>
                      <a:pt x="202" y="54"/>
                    </a:lnTo>
                    <a:lnTo>
                      <a:pt x="199" y="58"/>
                    </a:lnTo>
                    <a:lnTo>
                      <a:pt x="195" y="62"/>
                    </a:lnTo>
                    <a:lnTo>
                      <a:pt x="186" y="70"/>
                    </a:lnTo>
                    <a:lnTo>
                      <a:pt x="174" y="77"/>
                    </a:lnTo>
                    <a:lnTo>
                      <a:pt x="159" y="82"/>
                    </a:lnTo>
                    <a:lnTo>
                      <a:pt x="141" y="86"/>
                    </a:lnTo>
                    <a:lnTo>
                      <a:pt x="122" y="89"/>
                    </a:lnTo>
                    <a:lnTo>
                      <a:pt x="102" y="89"/>
                    </a:lnTo>
                    <a:lnTo>
                      <a:pt x="81" y="89"/>
                    </a:lnTo>
                    <a:lnTo>
                      <a:pt x="62" y="86"/>
                    </a:lnTo>
                    <a:lnTo>
                      <a:pt x="45" y="82"/>
                    </a:lnTo>
                    <a:lnTo>
                      <a:pt x="30" y="77"/>
                    </a:lnTo>
                    <a:lnTo>
                      <a:pt x="18" y="70"/>
                    </a:lnTo>
                    <a:lnTo>
                      <a:pt x="8" y="62"/>
                    </a:lnTo>
                    <a:lnTo>
                      <a:pt x="4" y="58"/>
                    </a:lnTo>
                    <a:lnTo>
                      <a:pt x="2" y="54"/>
                    </a:lnTo>
                    <a:lnTo>
                      <a:pt x="0" y="50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4" y="31"/>
                    </a:lnTo>
                    <a:lnTo>
                      <a:pt x="8" y="27"/>
                    </a:lnTo>
                    <a:lnTo>
                      <a:pt x="18" y="20"/>
                    </a:lnTo>
                    <a:lnTo>
                      <a:pt x="30" y="13"/>
                    </a:lnTo>
                    <a:lnTo>
                      <a:pt x="45" y="8"/>
                    </a:lnTo>
                    <a:lnTo>
                      <a:pt x="62" y="4"/>
                    </a:lnTo>
                    <a:lnTo>
                      <a:pt x="81" y="1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19" name="ï$ľíḓe"/>
              <p:cNvSpPr/>
              <p:nvPr/>
            </p:nvSpPr>
            <p:spPr bwMode="auto">
              <a:xfrm>
                <a:off x="2579688" y="6265863"/>
                <a:ext cx="563563" cy="157163"/>
              </a:xfrm>
              <a:custGeom>
                <a:avLst/>
                <a:gdLst>
                  <a:gd name="T0" fmla="*/ 282575 w 355"/>
                  <a:gd name="T1" fmla="*/ 0 h 99"/>
                  <a:gd name="T2" fmla="*/ 282575 w 355"/>
                  <a:gd name="T3" fmla="*/ 0 h 99"/>
                  <a:gd name="T4" fmla="*/ 338138 w 355"/>
                  <a:gd name="T5" fmla="*/ 1588 h 99"/>
                  <a:gd name="T6" fmla="*/ 392113 w 355"/>
                  <a:gd name="T7" fmla="*/ 6350 h 99"/>
                  <a:gd name="T8" fmla="*/ 439738 w 355"/>
                  <a:gd name="T9" fmla="*/ 12700 h 99"/>
                  <a:gd name="T10" fmla="*/ 479425 w 355"/>
                  <a:gd name="T11" fmla="*/ 23813 h 99"/>
                  <a:gd name="T12" fmla="*/ 514350 w 355"/>
                  <a:gd name="T13" fmla="*/ 34925 h 99"/>
                  <a:gd name="T14" fmla="*/ 528638 w 355"/>
                  <a:gd name="T15" fmla="*/ 41275 h 99"/>
                  <a:gd name="T16" fmla="*/ 539750 w 355"/>
                  <a:gd name="T17" fmla="*/ 47625 h 99"/>
                  <a:gd name="T18" fmla="*/ 550863 w 355"/>
                  <a:gd name="T19" fmla="*/ 53975 h 99"/>
                  <a:gd name="T20" fmla="*/ 557213 w 355"/>
                  <a:gd name="T21" fmla="*/ 61913 h 99"/>
                  <a:gd name="T22" fmla="*/ 561975 w 355"/>
                  <a:gd name="T23" fmla="*/ 71438 h 99"/>
                  <a:gd name="T24" fmla="*/ 563563 w 355"/>
                  <a:gd name="T25" fmla="*/ 77788 h 99"/>
                  <a:gd name="T26" fmla="*/ 563563 w 355"/>
                  <a:gd name="T27" fmla="*/ 77788 h 99"/>
                  <a:gd name="T28" fmla="*/ 561975 w 355"/>
                  <a:gd name="T29" fmla="*/ 85725 h 99"/>
                  <a:gd name="T30" fmla="*/ 557213 w 355"/>
                  <a:gd name="T31" fmla="*/ 95250 h 99"/>
                  <a:gd name="T32" fmla="*/ 550863 w 355"/>
                  <a:gd name="T33" fmla="*/ 101600 h 99"/>
                  <a:gd name="T34" fmla="*/ 539750 w 355"/>
                  <a:gd name="T35" fmla="*/ 107950 h 99"/>
                  <a:gd name="T36" fmla="*/ 528638 w 355"/>
                  <a:gd name="T37" fmla="*/ 115888 h 99"/>
                  <a:gd name="T38" fmla="*/ 514350 w 355"/>
                  <a:gd name="T39" fmla="*/ 122238 h 99"/>
                  <a:gd name="T40" fmla="*/ 479425 w 355"/>
                  <a:gd name="T41" fmla="*/ 133350 h 99"/>
                  <a:gd name="T42" fmla="*/ 439738 w 355"/>
                  <a:gd name="T43" fmla="*/ 141288 h 99"/>
                  <a:gd name="T44" fmla="*/ 392113 w 355"/>
                  <a:gd name="T45" fmla="*/ 150813 h 99"/>
                  <a:gd name="T46" fmla="*/ 338138 w 355"/>
                  <a:gd name="T47" fmla="*/ 155575 h 99"/>
                  <a:gd name="T48" fmla="*/ 282575 w 355"/>
                  <a:gd name="T49" fmla="*/ 157163 h 99"/>
                  <a:gd name="T50" fmla="*/ 282575 w 355"/>
                  <a:gd name="T51" fmla="*/ 157163 h 99"/>
                  <a:gd name="T52" fmla="*/ 227013 w 355"/>
                  <a:gd name="T53" fmla="*/ 155575 h 99"/>
                  <a:gd name="T54" fmla="*/ 173038 w 355"/>
                  <a:gd name="T55" fmla="*/ 150813 h 99"/>
                  <a:gd name="T56" fmla="*/ 125413 w 355"/>
                  <a:gd name="T57" fmla="*/ 141288 h 99"/>
                  <a:gd name="T58" fmla="*/ 84138 w 355"/>
                  <a:gd name="T59" fmla="*/ 133350 h 99"/>
                  <a:gd name="T60" fmla="*/ 49213 w 355"/>
                  <a:gd name="T61" fmla="*/ 122238 h 99"/>
                  <a:gd name="T62" fmla="*/ 34925 w 355"/>
                  <a:gd name="T63" fmla="*/ 115888 h 99"/>
                  <a:gd name="T64" fmla="*/ 23813 w 355"/>
                  <a:gd name="T65" fmla="*/ 107950 h 99"/>
                  <a:gd name="T66" fmla="*/ 12700 w 355"/>
                  <a:gd name="T67" fmla="*/ 101600 h 99"/>
                  <a:gd name="T68" fmla="*/ 6350 w 355"/>
                  <a:gd name="T69" fmla="*/ 95250 h 99"/>
                  <a:gd name="T70" fmla="*/ 3175 w 355"/>
                  <a:gd name="T71" fmla="*/ 85725 h 99"/>
                  <a:gd name="T72" fmla="*/ 0 w 355"/>
                  <a:gd name="T73" fmla="*/ 77788 h 99"/>
                  <a:gd name="T74" fmla="*/ 0 w 355"/>
                  <a:gd name="T75" fmla="*/ 77788 h 99"/>
                  <a:gd name="T76" fmla="*/ 3175 w 355"/>
                  <a:gd name="T77" fmla="*/ 71438 h 99"/>
                  <a:gd name="T78" fmla="*/ 6350 w 355"/>
                  <a:gd name="T79" fmla="*/ 61913 h 99"/>
                  <a:gd name="T80" fmla="*/ 12700 w 355"/>
                  <a:gd name="T81" fmla="*/ 53975 h 99"/>
                  <a:gd name="T82" fmla="*/ 23813 w 355"/>
                  <a:gd name="T83" fmla="*/ 47625 h 99"/>
                  <a:gd name="T84" fmla="*/ 34925 w 355"/>
                  <a:gd name="T85" fmla="*/ 41275 h 99"/>
                  <a:gd name="T86" fmla="*/ 49213 w 355"/>
                  <a:gd name="T87" fmla="*/ 34925 h 99"/>
                  <a:gd name="T88" fmla="*/ 84138 w 355"/>
                  <a:gd name="T89" fmla="*/ 23813 h 99"/>
                  <a:gd name="T90" fmla="*/ 125413 w 355"/>
                  <a:gd name="T91" fmla="*/ 12700 h 99"/>
                  <a:gd name="T92" fmla="*/ 173038 w 355"/>
                  <a:gd name="T93" fmla="*/ 6350 h 99"/>
                  <a:gd name="T94" fmla="*/ 227013 w 355"/>
                  <a:gd name="T95" fmla="*/ 1588 h 99"/>
                  <a:gd name="T96" fmla="*/ 282575 w 355"/>
                  <a:gd name="T97" fmla="*/ 0 h 99"/>
                  <a:gd name="T98" fmla="*/ 282575 w 355"/>
                  <a:gd name="T99" fmla="*/ 0 h 9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355" h="99">
                    <a:moveTo>
                      <a:pt x="178" y="0"/>
                    </a:moveTo>
                    <a:lnTo>
                      <a:pt x="178" y="0"/>
                    </a:lnTo>
                    <a:lnTo>
                      <a:pt x="213" y="1"/>
                    </a:lnTo>
                    <a:lnTo>
                      <a:pt x="247" y="4"/>
                    </a:lnTo>
                    <a:lnTo>
                      <a:pt x="277" y="8"/>
                    </a:lnTo>
                    <a:lnTo>
                      <a:pt x="302" y="15"/>
                    </a:lnTo>
                    <a:lnTo>
                      <a:pt x="324" y="22"/>
                    </a:lnTo>
                    <a:lnTo>
                      <a:pt x="333" y="26"/>
                    </a:lnTo>
                    <a:lnTo>
                      <a:pt x="340" y="30"/>
                    </a:lnTo>
                    <a:lnTo>
                      <a:pt x="347" y="34"/>
                    </a:lnTo>
                    <a:lnTo>
                      <a:pt x="351" y="39"/>
                    </a:lnTo>
                    <a:lnTo>
                      <a:pt x="354" y="45"/>
                    </a:lnTo>
                    <a:lnTo>
                      <a:pt x="355" y="49"/>
                    </a:lnTo>
                    <a:lnTo>
                      <a:pt x="354" y="54"/>
                    </a:lnTo>
                    <a:lnTo>
                      <a:pt x="351" y="60"/>
                    </a:lnTo>
                    <a:lnTo>
                      <a:pt x="347" y="64"/>
                    </a:lnTo>
                    <a:lnTo>
                      <a:pt x="340" y="68"/>
                    </a:lnTo>
                    <a:lnTo>
                      <a:pt x="333" y="73"/>
                    </a:lnTo>
                    <a:lnTo>
                      <a:pt x="324" y="77"/>
                    </a:lnTo>
                    <a:lnTo>
                      <a:pt x="302" y="84"/>
                    </a:lnTo>
                    <a:lnTo>
                      <a:pt x="277" y="89"/>
                    </a:lnTo>
                    <a:lnTo>
                      <a:pt x="247" y="95"/>
                    </a:lnTo>
                    <a:lnTo>
                      <a:pt x="213" y="98"/>
                    </a:lnTo>
                    <a:lnTo>
                      <a:pt x="178" y="99"/>
                    </a:lnTo>
                    <a:lnTo>
                      <a:pt x="143" y="98"/>
                    </a:lnTo>
                    <a:lnTo>
                      <a:pt x="109" y="95"/>
                    </a:lnTo>
                    <a:lnTo>
                      <a:pt x="79" y="89"/>
                    </a:lnTo>
                    <a:lnTo>
                      <a:pt x="53" y="84"/>
                    </a:lnTo>
                    <a:lnTo>
                      <a:pt x="31" y="77"/>
                    </a:lnTo>
                    <a:lnTo>
                      <a:pt x="22" y="73"/>
                    </a:lnTo>
                    <a:lnTo>
                      <a:pt x="15" y="68"/>
                    </a:lnTo>
                    <a:lnTo>
                      <a:pt x="8" y="64"/>
                    </a:lnTo>
                    <a:lnTo>
                      <a:pt x="4" y="60"/>
                    </a:lnTo>
                    <a:lnTo>
                      <a:pt x="2" y="54"/>
                    </a:lnTo>
                    <a:lnTo>
                      <a:pt x="0" y="49"/>
                    </a:lnTo>
                    <a:lnTo>
                      <a:pt x="2" y="45"/>
                    </a:lnTo>
                    <a:lnTo>
                      <a:pt x="4" y="39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2" y="26"/>
                    </a:lnTo>
                    <a:lnTo>
                      <a:pt x="31" y="22"/>
                    </a:lnTo>
                    <a:lnTo>
                      <a:pt x="53" y="15"/>
                    </a:lnTo>
                    <a:lnTo>
                      <a:pt x="79" y="8"/>
                    </a:lnTo>
                    <a:lnTo>
                      <a:pt x="109" y="4"/>
                    </a:lnTo>
                    <a:lnTo>
                      <a:pt x="143" y="1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20" name="íṡlïḓê"/>
              <p:cNvSpPr/>
              <p:nvPr/>
            </p:nvSpPr>
            <p:spPr bwMode="auto">
              <a:xfrm>
                <a:off x="2505076" y="6310313"/>
                <a:ext cx="714375" cy="58738"/>
              </a:xfrm>
              <a:custGeom>
                <a:avLst/>
                <a:gdLst>
                  <a:gd name="T0" fmla="*/ 328613 w 450"/>
                  <a:gd name="T1" fmla="*/ 58738 h 37"/>
                  <a:gd name="T2" fmla="*/ 328613 w 450"/>
                  <a:gd name="T3" fmla="*/ 58738 h 37"/>
                  <a:gd name="T4" fmla="*/ 236538 w 450"/>
                  <a:gd name="T5" fmla="*/ 58738 h 37"/>
                  <a:gd name="T6" fmla="*/ 182563 w 450"/>
                  <a:gd name="T7" fmla="*/ 53975 h 37"/>
                  <a:gd name="T8" fmla="*/ 131763 w 450"/>
                  <a:gd name="T9" fmla="*/ 50800 h 37"/>
                  <a:gd name="T10" fmla="*/ 84138 w 450"/>
                  <a:gd name="T11" fmla="*/ 46038 h 37"/>
                  <a:gd name="T12" fmla="*/ 42863 w 450"/>
                  <a:gd name="T13" fmla="*/ 36513 h 37"/>
                  <a:gd name="T14" fmla="*/ 28575 w 450"/>
                  <a:gd name="T15" fmla="*/ 33338 h 37"/>
                  <a:gd name="T16" fmla="*/ 14288 w 450"/>
                  <a:gd name="T17" fmla="*/ 28575 h 37"/>
                  <a:gd name="T18" fmla="*/ 7938 w 450"/>
                  <a:gd name="T19" fmla="*/ 23813 h 37"/>
                  <a:gd name="T20" fmla="*/ 4763 w 450"/>
                  <a:gd name="T21" fmla="*/ 17463 h 37"/>
                  <a:gd name="T22" fmla="*/ 4763 w 450"/>
                  <a:gd name="T23" fmla="*/ 17463 h 37"/>
                  <a:gd name="T24" fmla="*/ 0 w 450"/>
                  <a:gd name="T25" fmla="*/ 3175 h 37"/>
                  <a:gd name="T26" fmla="*/ 0 w 450"/>
                  <a:gd name="T27" fmla="*/ 3175 h 37"/>
                  <a:gd name="T28" fmla="*/ 30163 w 450"/>
                  <a:gd name="T29" fmla="*/ 11113 h 37"/>
                  <a:gd name="T30" fmla="*/ 66675 w 450"/>
                  <a:gd name="T31" fmla="*/ 15875 h 37"/>
                  <a:gd name="T32" fmla="*/ 109538 w 450"/>
                  <a:gd name="T33" fmla="*/ 22225 h 37"/>
                  <a:gd name="T34" fmla="*/ 153988 w 450"/>
                  <a:gd name="T35" fmla="*/ 23813 h 37"/>
                  <a:gd name="T36" fmla="*/ 247650 w 450"/>
                  <a:gd name="T37" fmla="*/ 30163 h 37"/>
                  <a:gd name="T38" fmla="*/ 327025 w 450"/>
                  <a:gd name="T39" fmla="*/ 30163 h 37"/>
                  <a:gd name="T40" fmla="*/ 327025 w 450"/>
                  <a:gd name="T41" fmla="*/ 30163 h 37"/>
                  <a:gd name="T42" fmla="*/ 417513 w 450"/>
                  <a:gd name="T43" fmla="*/ 28575 h 37"/>
                  <a:gd name="T44" fmla="*/ 527050 w 450"/>
                  <a:gd name="T45" fmla="*/ 23813 h 37"/>
                  <a:gd name="T46" fmla="*/ 582613 w 450"/>
                  <a:gd name="T47" fmla="*/ 20638 h 37"/>
                  <a:gd name="T48" fmla="*/ 633413 w 450"/>
                  <a:gd name="T49" fmla="*/ 15875 h 37"/>
                  <a:gd name="T50" fmla="*/ 679450 w 450"/>
                  <a:gd name="T51" fmla="*/ 9525 h 37"/>
                  <a:gd name="T52" fmla="*/ 714375 w 450"/>
                  <a:gd name="T53" fmla="*/ 0 h 37"/>
                  <a:gd name="T54" fmla="*/ 714375 w 450"/>
                  <a:gd name="T55" fmla="*/ 0 h 37"/>
                  <a:gd name="T56" fmla="*/ 709613 w 450"/>
                  <a:gd name="T57" fmla="*/ 17463 h 37"/>
                  <a:gd name="T58" fmla="*/ 709613 w 450"/>
                  <a:gd name="T59" fmla="*/ 17463 h 37"/>
                  <a:gd name="T60" fmla="*/ 704850 w 450"/>
                  <a:gd name="T61" fmla="*/ 23813 h 37"/>
                  <a:gd name="T62" fmla="*/ 693738 w 450"/>
                  <a:gd name="T63" fmla="*/ 28575 h 37"/>
                  <a:gd name="T64" fmla="*/ 681038 w 450"/>
                  <a:gd name="T65" fmla="*/ 33338 h 37"/>
                  <a:gd name="T66" fmla="*/ 661988 w 450"/>
                  <a:gd name="T67" fmla="*/ 36513 h 37"/>
                  <a:gd name="T68" fmla="*/ 612775 w 450"/>
                  <a:gd name="T69" fmla="*/ 46038 h 37"/>
                  <a:gd name="T70" fmla="*/ 557213 w 450"/>
                  <a:gd name="T71" fmla="*/ 50800 h 37"/>
                  <a:gd name="T72" fmla="*/ 493713 w 450"/>
                  <a:gd name="T73" fmla="*/ 53975 h 37"/>
                  <a:gd name="T74" fmla="*/ 431800 w 450"/>
                  <a:gd name="T75" fmla="*/ 58738 h 37"/>
                  <a:gd name="T76" fmla="*/ 328613 w 450"/>
                  <a:gd name="T77" fmla="*/ 58738 h 37"/>
                  <a:gd name="T78" fmla="*/ 328613 w 450"/>
                  <a:gd name="T79" fmla="*/ 58738 h 3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450" h="37">
                    <a:moveTo>
                      <a:pt x="207" y="37"/>
                    </a:moveTo>
                    <a:lnTo>
                      <a:pt x="207" y="37"/>
                    </a:lnTo>
                    <a:lnTo>
                      <a:pt x="149" y="37"/>
                    </a:lnTo>
                    <a:lnTo>
                      <a:pt x="115" y="34"/>
                    </a:lnTo>
                    <a:lnTo>
                      <a:pt x="83" y="32"/>
                    </a:lnTo>
                    <a:lnTo>
                      <a:pt x="53" y="29"/>
                    </a:lnTo>
                    <a:lnTo>
                      <a:pt x="27" y="23"/>
                    </a:lnTo>
                    <a:lnTo>
                      <a:pt x="18" y="21"/>
                    </a:lnTo>
                    <a:lnTo>
                      <a:pt x="9" y="18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0" y="2"/>
                    </a:lnTo>
                    <a:lnTo>
                      <a:pt x="19" y="7"/>
                    </a:lnTo>
                    <a:lnTo>
                      <a:pt x="42" y="10"/>
                    </a:lnTo>
                    <a:lnTo>
                      <a:pt x="69" y="14"/>
                    </a:lnTo>
                    <a:lnTo>
                      <a:pt x="97" y="15"/>
                    </a:lnTo>
                    <a:lnTo>
                      <a:pt x="156" y="19"/>
                    </a:lnTo>
                    <a:lnTo>
                      <a:pt x="206" y="19"/>
                    </a:lnTo>
                    <a:lnTo>
                      <a:pt x="263" y="18"/>
                    </a:lnTo>
                    <a:lnTo>
                      <a:pt x="332" y="15"/>
                    </a:lnTo>
                    <a:lnTo>
                      <a:pt x="367" y="13"/>
                    </a:lnTo>
                    <a:lnTo>
                      <a:pt x="399" y="10"/>
                    </a:lnTo>
                    <a:lnTo>
                      <a:pt x="428" y="6"/>
                    </a:lnTo>
                    <a:lnTo>
                      <a:pt x="450" y="0"/>
                    </a:lnTo>
                    <a:lnTo>
                      <a:pt x="447" y="11"/>
                    </a:lnTo>
                    <a:lnTo>
                      <a:pt x="444" y="15"/>
                    </a:lnTo>
                    <a:lnTo>
                      <a:pt x="437" y="18"/>
                    </a:lnTo>
                    <a:lnTo>
                      <a:pt x="429" y="21"/>
                    </a:lnTo>
                    <a:lnTo>
                      <a:pt x="417" y="23"/>
                    </a:lnTo>
                    <a:lnTo>
                      <a:pt x="386" y="29"/>
                    </a:lnTo>
                    <a:lnTo>
                      <a:pt x="351" y="32"/>
                    </a:lnTo>
                    <a:lnTo>
                      <a:pt x="311" y="34"/>
                    </a:lnTo>
                    <a:lnTo>
                      <a:pt x="272" y="37"/>
                    </a:lnTo>
                    <a:lnTo>
                      <a:pt x="20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21" name="ïṥļîde"/>
              <p:cNvSpPr/>
              <p:nvPr/>
            </p:nvSpPr>
            <p:spPr bwMode="auto">
              <a:xfrm>
                <a:off x="2212976" y="5440363"/>
                <a:ext cx="1306513" cy="96838"/>
              </a:xfrm>
              <a:custGeom>
                <a:avLst/>
                <a:gdLst>
                  <a:gd name="T0" fmla="*/ 31750 w 823"/>
                  <a:gd name="T1" fmla="*/ 58738 h 61"/>
                  <a:gd name="T2" fmla="*/ 1250950 w 823"/>
                  <a:gd name="T3" fmla="*/ 0 h 61"/>
                  <a:gd name="T4" fmla="*/ 1250950 w 823"/>
                  <a:gd name="T5" fmla="*/ 0 h 61"/>
                  <a:gd name="T6" fmla="*/ 1250950 w 823"/>
                  <a:gd name="T7" fmla="*/ 6350 h 61"/>
                  <a:gd name="T8" fmla="*/ 1255713 w 823"/>
                  <a:gd name="T9" fmla="*/ 11113 h 61"/>
                  <a:gd name="T10" fmla="*/ 1262063 w 823"/>
                  <a:gd name="T11" fmla="*/ 15875 h 61"/>
                  <a:gd name="T12" fmla="*/ 1276350 w 823"/>
                  <a:gd name="T13" fmla="*/ 19050 h 61"/>
                  <a:gd name="T14" fmla="*/ 1276350 w 823"/>
                  <a:gd name="T15" fmla="*/ 19050 h 61"/>
                  <a:gd name="T16" fmla="*/ 1285875 w 823"/>
                  <a:gd name="T17" fmla="*/ 23813 h 61"/>
                  <a:gd name="T18" fmla="*/ 1295400 w 823"/>
                  <a:gd name="T19" fmla="*/ 25400 h 61"/>
                  <a:gd name="T20" fmla="*/ 1301750 w 823"/>
                  <a:gd name="T21" fmla="*/ 30163 h 61"/>
                  <a:gd name="T22" fmla="*/ 1306513 w 823"/>
                  <a:gd name="T23" fmla="*/ 36513 h 61"/>
                  <a:gd name="T24" fmla="*/ 0 w 823"/>
                  <a:gd name="T25" fmla="*/ 96838 h 61"/>
                  <a:gd name="T26" fmla="*/ 0 w 823"/>
                  <a:gd name="T27" fmla="*/ 96838 h 61"/>
                  <a:gd name="T28" fmla="*/ 12700 w 823"/>
                  <a:gd name="T29" fmla="*/ 92075 h 61"/>
                  <a:gd name="T30" fmla="*/ 12700 w 823"/>
                  <a:gd name="T31" fmla="*/ 92075 h 61"/>
                  <a:gd name="T32" fmla="*/ 23813 w 823"/>
                  <a:gd name="T33" fmla="*/ 90488 h 61"/>
                  <a:gd name="T34" fmla="*/ 31750 w 823"/>
                  <a:gd name="T35" fmla="*/ 85725 h 61"/>
                  <a:gd name="T36" fmla="*/ 36513 w 823"/>
                  <a:gd name="T37" fmla="*/ 82550 h 61"/>
                  <a:gd name="T38" fmla="*/ 38100 w 823"/>
                  <a:gd name="T39" fmla="*/ 77788 h 61"/>
                  <a:gd name="T40" fmla="*/ 38100 w 823"/>
                  <a:gd name="T41" fmla="*/ 73025 h 61"/>
                  <a:gd name="T42" fmla="*/ 36513 w 823"/>
                  <a:gd name="T43" fmla="*/ 68263 h 61"/>
                  <a:gd name="T44" fmla="*/ 31750 w 823"/>
                  <a:gd name="T45" fmla="*/ 58738 h 61"/>
                  <a:gd name="T46" fmla="*/ 31750 w 823"/>
                  <a:gd name="T47" fmla="*/ 58738 h 6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823" h="61">
                    <a:moveTo>
                      <a:pt x="20" y="37"/>
                    </a:moveTo>
                    <a:lnTo>
                      <a:pt x="788" y="0"/>
                    </a:lnTo>
                    <a:lnTo>
                      <a:pt x="788" y="4"/>
                    </a:lnTo>
                    <a:lnTo>
                      <a:pt x="791" y="7"/>
                    </a:lnTo>
                    <a:lnTo>
                      <a:pt x="795" y="10"/>
                    </a:lnTo>
                    <a:lnTo>
                      <a:pt x="804" y="12"/>
                    </a:lnTo>
                    <a:lnTo>
                      <a:pt x="810" y="15"/>
                    </a:lnTo>
                    <a:lnTo>
                      <a:pt x="816" y="16"/>
                    </a:lnTo>
                    <a:lnTo>
                      <a:pt x="820" y="19"/>
                    </a:lnTo>
                    <a:lnTo>
                      <a:pt x="823" y="23"/>
                    </a:lnTo>
                    <a:lnTo>
                      <a:pt x="0" y="61"/>
                    </a:lnTo>
                    <a:lnTo>
                      <a:pt x="8" y="58"/>
                    </a:lnTo>
                    <a:lnTo>
                      <a:pt x="15" y="57"/>
                    </a:lnTo>
                    <a:lnTo>
                      <a:pt x="20" y="54"/>
                    </a:lnTo>
                    <a:lnTo>
                      <a:pt x="23" y="52"/>
                    </a:lnTo>
                    <a:lnTo>
                      <a:pt x="24" y="49"/>
                    </a:lnTo>
                    <a:lnTo>
                      <a:pt x="24" y="46"/>
                    </a:lnTo>
                    <a:lnTo>
                      <a:pt x="23" y="43"/>
                    </a:lnTo>
                    <a:lnTo>
                      <a:pt x="2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22" name="îslîḋê"/>
              <p:cNvSpPr/>
              <p:nvPr/>
            </p:nvSpPr>
            <p:spPr bwMode="auto">
              <a:xfrm>
                <a:off x="2189163" y="5332413"/>
                <a:ext cx="1325563" cy="100013"/>
              </a:xfrm>
              <a:custGeom>
                <a:avLst/>
                <a:gdLst>
                  <a:gd name="T0" fmla="*/ 0 w 835"/>
                  <a:gd name="T1" fmla="*/ 63500 h 63"/>
                  <a:gd name="T2" fmla="*/ 1325563 w 835"/>
                  <a:gd name="T3" fmla="*/ 0 h 63"/>
                  <a:gd name="T4" fmla="*/ 1325563 w 835"/>
                  <a:gd name="T5" fmla="*/ 0 h 63"/>
                  <a:gd name="T6" fmla="*/ 1316038 w 835"/>
                  <a:gd name="T7" fmla="*/ 9525 h 63"/>
                  <a:gd name="T8" fmla="*/ 1303338 w 835"/>
                  <a:gd name="T9" fmla="*/ 14288 h 63"/>
                  <a:gd name="T10" fmla="*/ 1289050 w 835"/>
                  <a:gd name="T11" fmla="*/ 17463 h 63"/>
                  <a:gd name="T12" fmla="*/ 1279525 w 835"/>
                  <a:gd name="T13" fmla="*/ 17463 h 63"/>
                  <a:gd name="T14" fmla="*/ 1279525 w 835"/>
                  <a:gd name="T15" fmla="*/ 17463 h 63"/>
                  <a:gd name="T16" fmla="*/ 1270000 w 835"/>
                  <a:gd name="T17" fmla="*/ 20638 h 63"/>
                  <a:gd name="T18" fmla="*/ 1270000 w 835"/>
                  <a:gd name="T19" fmla="*/ 22225 h 63"/>
                  <a:gd name="T20" fmla="*/ 1270000 w 835"/>
                  <a:gd name="T21" fmla="*/ 26988 h 63"/>
                  <a:gd name="T22" fmla="*/ 1273175 w 835"/>
                  <a:gd name="T23" fmla="*/ 33338 h 63"/>
                  <a:gd name="T24" fmla="*/ 1276350 w 835"/>
                  <a:gd name="T25" fmla="*/ 41275 h 63"/>
                  <a:gd name="T26" fmla="*/ 66675 w 835"/>
                  <a:gd name="T27" fmla="*/ 100013 h 63"/>
                  <a:gd name="T28" fmla="*/ 66675 w 835"/>
                  <a:gd name="T29" fmla="*/ 100013 h 63"/>
                  <a:gd name="T30" fmla="*/ 66675 w 835"/>
                  <a:gd name="T31" fmla="*/ 95250 h 63"/>
                  <a:gd name="T32" fmla="*/ 65088 w 835"/>
                  <a:gd name="T33" fmla="*/ 95250 h 63"/>
                  <a:gd name="T34" fmla="*/ 57150 w 835"/>
                  <a:gd name="T35" fmla="*/ 93663 h 63"/>
                  <a:gd name="T36" fmla="*/ 57150 w 835"/>
                  <a:gd name="T37" fmla="*/ 93663 h 63"/>
                  <a:gd name="T38" fmla="*/ 42863 w 835"/>
                  <a:gd name="T39" fmla="*/ 90488 h 63"/>
                  <a:gd name="T40" fmla="*/ 25400 w 835"/>
                  <a:gd name="T41" fmla="*/ 84138 h 63"/>
                  <a:gd name="T42" fmla="*/ 11113 w 835"/>
                  <a:gd name="T43" fmla="*/ 76200 h 63"/>
                  <a:gd name="T44" fmla="*/ 4763 w 835"/>
                  <a:gd name="T45" fmla="*/ 69850 h 63"/>
                  <a:gd name="T46" fmla="*/ 0 w 835"/>
                  <a:gd name="T47" fmla="*/ 63500 h 63"/>
                  <a:gd name="T48" fmla="*/ 0 w 835"/>
                  <a:gd name="T49" fmla="*/ 63500 h 6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35" h="63">
                    <a:moveTo>
                      <a:pt x="0" y="40"/>
                    </a:moveTo>
                    <a:lnTo>
                      <a:pt x="835" y="0"/>
                    </a:lnTo>
                    <a:lnTo>
                      <a:pt x="829" y="6"/>
                    </a:lnTo>
                    <a:lnTo>
                      <a:pt x="821" y="9"/>
                    </a:lnTo>
                    <a:lnTo>
                      <a:pt x="812" y="11"/>
                    </a:lnTo>
                    <a:lnTo>
                      <a:pt x="806" y="11"/>
                    </a:lnTo>
                    <a:lnTo>
                      <a:pt x="800" y="13"/>
                    </a:lnTo>
                    <a:lnTo>
                      <a:pt x="800" y="14"/>
                    </a:lnTo>
                    <a:lnTo>
                      <a:pt x="800" y="17"/>
                    </a:lnTo>
                    <a:lnTo>
                      <a:pt x="802" y="21"/>
                    </a:lnTo>
                    <a:lnTo>
                      <a:pt x="804" y="26"/>
                    </a:lnTo>
                    <a:lnTo>
                      <a:pt x="42" y="63"/>
                    </a:lnTo>
                    <a:lnTo>
                      <a:pt x="42" y="60"/>
                    </a:lnTo>
                    <a:lnTo>
                      <a:pt x="41" y="60"/>
                    </a:lnTo>
                    <a:lnTo>
                      <a:pt x="36" y="59"/>
                    </a:lnTo>
                    <a:lnTo>
                      <a:pt x="27" y="57"/>
                    </a:lnTo>
                    <a:lnTo>
                      <a:pt x="16" y="53"/>
                    </a:lnTo>
                    <a:lnTo>
                      <a:pt x="7" y="48"/>
                    </a:lnTo>
                    <a:lnTo>
                      <a:pt x="3" y="44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23" name="íŝḻíďè"/>
              <p:cNvSpPr/>
              <p:nvPr/>
            </p:nvSpPr>
            <p:spPr bwMode="auto">
              <a:xfrm>
                <a:off x="2216151" y="5529263"/>
                <a:ext cx="1268413" cy="96838"/>
              </a:xfrm>
              <a:custGeom>
                <a:avLst/>
                <a:gdLst>
                  <a:gd name="T0" fmla="*/ 0 w 799"/>
                  <a:gd name="T1" fmla="*/ 57150 h 61"/>
                  <a:gd name="T2" fmla="*/ 1262063 w 799"/>
                  <a:gd name="T3" fmla="*/ 0 h 61"/>
                  <a:gd name="T4" fmla="*/ 1262063 w 799"/>
                  <a:gd name="T5" fmla="*/ 0 h 61"/>
                  <a:gd name="T6" fmla="*/ 1260475 w 799"/>
                  <a:gd name="T7" fmla="*/ 6350 h 61"/>
                  <a:gd name="T8" fmla="*/ 1262063 w 799"/>
                  <a:gd name="T9" fmla="*/ 15875 h 61"/>
                  <a:gd name="T10" fmla="*/ 1268413 w 799"/>
                  <a:gd name="T11" fmla="*/ 36513 h 61"/>
                  <a:gd name="T12" fmla="*/ 17463 w 799"/>
                  <a:gd name="T13" fmla="*/ 96838 h 61"/>
                  <a:gd name="T14" fmla="*/ 17463 w 799"/>
                  <a:gd name="T15" fmla="*/ 96838 h 61"/>
                  <a:gd name="T16" fmla="*/ 20638 w 799"/>
                  <a:gd name="T17" fmla="*/ 82550 h 61"/>
                  <a:gd name="T18" fmla="*/ 20638 w 799"/>
                  <a:gd name="T19" fmla="*/ 73025 h 61"/>
                  <a:gd name="T20" fmla="*/ 17463 w 799"/>
                  <a:gd name="T21" fmla="*/ 68263 h 61"/>
                  <a:gd name="T22" fmla="*/ 15875 w 799"/>
                  <a:gd name="T23" fmla="*/ 63500 h 61"/>
                  <a:gd name="T24" fmla="*/ 9525 w 799"/>
                  <a:gd name="T25" fmla="*/ 61913 h 61"/>
                  <a:gd name="T26" fmla="*/ 0 w 799"/>
                  <a:gd name="T27" fmla="*/ 57150 h 61"/>
                  <a:gd name="T28" fmla="*/ 0 w 799"/>
                  <a:gd name="T29" fmla="*/ 57150 h 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799" h="61">
                    <a:moveTo>
                      <a:pt x="0" y="36"/>
                    </a:moveTo>
                    <a:lnTo>
                      <a:pt x="795" y="0"/>
                    </a:lnTo>
                    <a:lnTo>
                      <a:pt x="794" y="4"/>
                    </a:lnTo>
                    <a:lnTo>
                      <a:pt x="795" y="10"/>
                    </a:lnTo>
                    <a:lnTo>
                      <a:pt x="799" y="23"/>
                    </a:lnTo>
                    <a:lnTo>
                      <a:pt x="11" y="61"/>
                    </a:lnTo>
                    <a:lnTo>
                      <a:pt x="13" y="52"/>
                    </a:lnTo>
                    <a:lnTo>
                      <a:pt x="13" y="46"/>
                    </a:lnTo>
                    <a:lnTo>
                      <a:pt x="11" y="43"/>
                    </a:lnTo>
                    <a:lnTo>
                      <a:pt x="10" y="40"/>
                    </a:lnTo>
                    <a:lnTo>
                      <a:pt x="6" y="39"/>
                    </a:lnTo>
                    <a:lnTo>
                      <a:pt x="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24" name="iṧļíḓé"/>
              <p:cNvSpPr/>
              <p:nvPr/>
            </p:nvSpPr>
            <p:spPr bwMode="auto">
              <a:xfrm>
                <a:off x="2227263" y="5614988"/>
                <a:ext cx="1285875" cy="96838"/>
              </a:xfrm>
              <a:custGeom>
                <a:avLst/>
                <a:gdLst>
                  <a:gd name="T0" fmla="*/ 4763 w 810"/>
                  <a:gd name="T1" fmla="*/ 57150 h 61"/>
                  <a:gd name="T2" fmla="*/ 1250950 w 810"/>
                  <a:gd name="T3" fmla="*/ 0 h 61"/>
                  <a:gd name="T4" fmla="*/ 1250950 w 810"/>
                  <a:gd name="T5" fmla="*/ 0 h 61"/>
                  <a:gd name="T6" fmla="*/ 1250950 w 810"/>
                  <a:gd name="T7" fmla="*/ 7938 h 61"/>
                  <a:gd name="T8" fmla="*/ 1254125 w 810"/>
                  <a:gd name="T9" fmla="*/ 17463 h 61"/>
                  <a:gd name="T10" fmla="*/ 1262063 w 810"/>
                  <a:gd name="T11" fmla="*/ 25400 h 61"/>
                  <a:gd name="T12" fmla="*/ 1274763 w 810"/>
                  <a:gd name="T13" fmla="*/ 31750 h 61"/>
                  <a:gd name="T14" fmla="*/ 1274763 w 810"/>
                  <a:gd name="T15" fmla="*/ 31750 h 61"/>
                  <a:gd name="T16" fmla="*/ 1285875 w 810"/>
                  <a:gd name="T17" fmla="*/ 36513 h 61"/>
                  <a:gd name="T18" fmla="*/ 0 w 810"/>
                  <a:gd name="T19" fmla="*/ 96838 h 61"/>
                  <a:gd name="T20" fmla="*/ 0 w 810"/>
                  <a:gd name="T21" fmla="*/ 96838 h 61"/>
                  <a:gd name="T22" fmla="*/ 6350 w 810"/>
                  <a:gd name="T23" fmla="*/ 87313 h 61"/>
                  <a:gd name="T24" fmla="*/ 9525 w 810"/>
                  <a:gd name="T25" fmla="*/ 79375 h 61"/>
                  <a:gd name="T26" fmla="*/ 6350 w 810"/>
                  <a:gd name="T27" fmla="*/ 68263 h 61"/>
                  <a:gd name="T28" fmla="*/ 4763 w 810"/>
                  <a:gd name="T29" fmla="*/ 57150 h 61"/>
                  <a:gd name="T30" fmla="*/ 4763 w 810"/>
                  <a:gd name="T31" fmla="*/ 57150 h 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810" h="61">
                    <a:moveTo>
                      <a:pt x="3" y="36"/>
                    </a:moveTo>
                    <a:lnTo>
                      <a:pt x="788" y="0"/>
                    </a:lnTo>
                    <a:lnTo>
                      <a:pt x="788" y="5"/>
                    </a:lnTo>
                    <a:lnTo>
                      <a:pt x="790" y="11"/>
                    </a:lnTo>
                    <a:lnTo>
                      <a:pt x="795" y="16"/>
                    </a:lnTo>
                    <a:lnTo>
                      <a:pt x="803" y="20"/>
                    </a:lnTo>
                    <a:lnTo>
                      <a:pt x="810" y="23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6" y="50"/>
                    </a:lnTo>
                    <a:lnTo>
                      <a:pt x="4" y="43"/>
                    </a:lnTo>
                    <a:lnTo>
                      <a:pt x="3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25" name="îṣlîḋè"/>
              <p:cNvSpPr/>
              <p:nvPr/>
            </p:nvSpPr>
            <p:spPr bwMode="auto">
              <a:xfrm>
                <a:off x="2219326" y="5713413"/>
                <a:ext cx="1262063" cy="96838"/>
              </a:xfrm>
              <a:custGeom>
                <a:avLst/>
                <a:gdLst>
                  <a:gd name="T0" fmla="*/ 0 w 795"/>
                  <a:gd name="T1" fmla="*/ 60325 h 61"/>
                  <a:gd name="T2" fmla="*/ 1250950 w 795"/>
                  <a:gd name="T3" fmla="*/ 0 h 61"/>
                  <a:gd name="T4" fmla="*/ 1250950 w 795"/>
                  <a:gd name="T5" fmla="*/ 0 h 61"/>
                  <a:gd name="T6" fmla="*/ 1257300 w 795"/>
                  <a:gd name="T7" fmla="*/ 12700 h 61"/>
                  <a:gd name="T8" fmla="*/ 1262063 w 795"/>
                  <a:gd name="T9" fmla="*/ 23813 h 61"/>
                  <a:gd name="T10" fmla="*/ 1262063 w 795"/>
                  <a:gd name="T11" fmla="*/ 34925 h 61"/>
                  <a:gd name="T12" fmla="*/ 1262063 w 795"/>
                  <a:gd name="T13" fmla="*/ 34925 h 61"/>
                  <a:gd name="T14" fmla="*/ 1262063 w 795"/>
                  <a:gd name="T15" fmla="*/ 38100 h 61"/>
                  <a:gd name="T16" fmla="*/ 14288 w 795"/>
                  <a:gd name="T17" fmla="*/ 96838 h 61"/>
                  <a:gd name="T18" fmla="*/ 14288 w 795"/>
                  <a:gd name="T19" fmla="*/ 96838 h 61"/>
                  <a:gd name="T20" fmla="*/ 17463 w 795"/>
                  <a:gd name="T21" fmla="*/ 88900 h 61"/>
                  <a:gd name="T22" fmla="*/ 20638 w 795"/>
                  <a:gd name="T23" fmla="*/ 79375 h 61"/>
                  <a:gd name="T24" fmla="*/ 26988 w 795"/>
                  <a:gd name="T25" fmla="*/ 68263 h 61"/>
                  <a:gd name="T26" fmla="*/ 26988 w 795"/>
                  <a:gd name="T27" fmla="*/ 65088 h 61"/>
                  <a:gd name="T28" fmla="*/ 23813 w 795"/>
                  <a:gd name="T29" fmla="*/ 61913 h 61"/>
                  <a:gd name="T30" fmla="*/ 14288 w 795"/>
                  <a:gd name="T31" fmla="*/ 60325 h 61"/>
                  <a:gd name="T32" fmla="*/ 0 w 795"/>
                  <a:gd name="T33" fmla="*/ 60325 h 61"/>
                  <a:gd name="T34" fmla="*/ 0 w 795"/>
                  <a:gd name="T35" fmla="*/ 60325 h 6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95" h="61">
                    <a:moveTo>
                      <a:pt x="0" y="38"/>
                    </a:moveTo>
                    <a:lnTo>
                      <a:pt x="788" y="0"/>
                    </a:lnTo>
                    <a:lnTo>
                      <a:pt x="792" y="8"/>
                    </a:lnTo>
                    <a:lnTo>
                      <a:pt x="795" y="15"/>
                    </a:lnTo>
                    <a:lnTo>
                      <a:pt x="795" y="22"/>
                    </a:lnTo>
                    <a:lnTo>
                      <a:pt x="795" y="24"/>
                    </a:lnTo>
                    <a:lnTo>
                      <a:pt x="9" y="61"/>
                    </a:lnTo>
                    <a:lnTo>
                      <a:pt x="11" y="56"/>
                    </a:lnTo>
                    <a:lnTo>
                      <a:pt x="13" y="50"/>
                    </a:lnTo>
                    <a:lnTo>
                      <a:pt x="17" y="43"/>
                    </a:lnTo>
                    <a:lnTo>
                      <a:pt x="17" y="41"/>
                    </a:lnTo>
                    <a:lnTo>
                      <a:pt x="15" y="39"/>
                    </a:lnTo>
                    <a:lnTo>
                      <a:pt x="9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26" name="ïṩ1iďé"/>
              <p:cNvSpPr/>
              <p:nvPr/>
            </p:nvSpPr>
            <p:spPr bwMode="auto">
              <a:xfrm>
                <a:off x="2214563" y="5803900"/>
                <a:ext cx="1306513" cy="96838"/>
              </a:xfrm>
              <a:custGeom>
                <a:avLst/>
                <a:gdLst>
                  <a:gd name="T0" fmla="*/ 23813 w 823"/>
                  <a:gd name="T1" fmla="*/ 57150 h 61"/>
                  <a:gd name="T2" fmla="*/ 1260475 w 823"/>
                  <a:gd name="T3" fmla="*/ 0 h 61"/>
                  <a:gd name="T4" fmla="*/ 1260475 w 823"/>
                  <a:gd name="T5" fmla="*/ 0 h 61"/>
                  <a:gd name="T6" fmla="*/ 1260475 w 823"/>
                  <a:gd name="T7" fmla="*/ 6350 h 61"/>
                  <a:gd name="T8" fmla="*/ 1263650 w 823"/>
                  <a:gd name="T9" fmla="*/ 11113 h 61"/>
                  <a:gd name="T10" fmla="*/ 1270000 w 823"/>
                  <a:gd name="T11" fmla="*/ 17463 h 61"/>
                  <a:gd name="T12" fmla="*/ 1281113 w 823"/>
                  <a:gd name="T13" fmla="*/ 20638 h 61"/>
                  <a:gd name="T14" fmla="*/ 1281113 w 823"/>
                  <a:gd name="T15" fmla="*/ 20638 h 61"/>
                  <a:gd name="T16" fmla="*/ 1296988 w 823"/>
                  <a:gd name="T17" fmla="*/ 28575 h 61"/>
                  <a:gd name="T18" fmla="*/ 1306513 w 823"/>
                  <a:gd name="T19" fmla="*/ 34925 h 61"/>
                  <a:gd name="T20" fmla="*/ 0 w 823"/>
                  <a:gd name="T21" fmla="*/ 96838 h 61"/>
                  <a:gd name="T22" fmla="*/ 0 w 823"/>
                  <a:gd name="T23" fmla="*/ 96838 h 61"/>
                  <a:gd name="T24" fmla="*/ 4763 w 823"/>
                  <a:gd name="T25" fmla="*/ 93663 h 61"/>
                  <a:gd name="T26" fmla="*/ 4763 w 823"/>
                  <a:gd name="T27" fmla="*/ 93663 h 61"/>
                  <a:gd name="T28" fmla="*/ 17463 w 823"/>
                  <a:gd name="T29" fmla="*/ 87313 h 61"/>
                  <a:gd name="T30" fmla="*/ 22225 w 823"/>
                  <a:gd name="T31" fmla="*/ 84138 h 61"/>
                  <a:gd name="T32" fmla="*/ 23813 w 823"/>
                  <a:gd name="T33" fmla="*/ 79375 h 61"/>
                  <a:gd name="T34" fmla="*/ 25400 w 823"/>
                  <a:gd name="T35" fmla="*/ 68263 h 61"/>
                  <a:gd name="T36" fmla="*/ 23813 w 823"/>
                  <a:gd name="T37" fmla="*/ 57150 h 61"/>
                  <a:gd name="T38" fmla="*/ 23813 w 823"/>
                  <a:gd name="T39" fmla="*/ 57150 h 6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823" h="61">
                    <a:moveTo>
                      <a:pt x="15" y="36"/>
                    </a:moveTo>
                    <a:lnTo>
                      <a:pt x="794" y="0"/>
                    </a:lnTo>
                    <a:lnTo>
                      <a:pt x="794" y="4"/>
                    </a:lnTo>
                    <a:lnTo>
                      <a:pt x="796" y="7"/>
                    </a:lnTo>
                    <a:lnTo>
                      <a:pt x="800" y="11"/>
                    </a:lnTo>
                    <a:lnTo>
                      <a:pt x="807" y="13"/>
                    </a:lnTo>
                    <a:lnTo>
                      <a:pt x="817" y="18"/>
                    </a:lnTo>
                    <a:lnTo>
                      <a:pt x="823" y="22"/>
                    </a:lnTo>
                    <a:lnTo>
                      <a:pt x="0" y="61"/>
                    </a:lnTo>
                    <a:lnTo>
                      <a:pt x="3" y="59"/>
                    </a:lnTo>
                    <a:lnTo>
                      <a:pt x="11" y="55"/>
                    </a:lnTo>
                    <a:lnTo>
                      <a:pt x="14" y="53"/>
                    </a:lnTo>
                    <a:lnTo>
                      <a:pt x="15" y="50"/>
                    </a:lnTo>
                    <a:lnTo>
                      <a:pt x="16" y="43"/>
                    </a:lnTo>
                    <a:lnTo>
                      <a:pt x="15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27" name="îṩliḍé"/>
              <p:cNvSpPr/>
              <p:nvPr/>
            </p:nvSpPr>
            <p:spPr bwMode="auto">
              <a:xfrm>
                <a:off x="2227263" y="5895975"/>
                <a:ext cx="1250950" cy="96838"/>
              </a:xfrm>
              <a:custGeom>
                <a:avLst/>
                <a:gdLst>
                  <a:gd name="T0" fmla="*/ 0 w 788"/>
                  <a:gd name="T1" fmla="*/ 58738 h 61"/>
                  <a:gd name="T2" fmla="*/ 1247775 w 788"/>
                  <a:gd name="T3" fmla="*/ 0 h 61"/>
                  <a:gd name="T4" fmla="*/ 1247775 w 788"/>
                  <a:gd name="T5" fmla="*/ 0 h 61"/>
                  <a:gd name="T6" fmla="*/ 1244600 w 788"/>
                  <a:gd name="T7" fmla="*/ 9525 h 61"/>
                  <a:gd name="T8" fmla="*/ 1247775 w 788"/>
                  <a:gd name="T9" fmla="*/ 17463 h 61"/>
                  <a:gd name="T10" fmla="*/ 1250950 w 788"/>
                  <a:gd name="T11" fmla="*/ 39688 h 61"/>
                  <a:gd name="T12" fmla="*/ 11113 w 788"/>
                  <a:gd name="T13" fmla="*/ 96838 h 61"/>
                  <a:gd name="T14" fmla="*/ 11113 w 788"/>
                  <a:gd name="T15" fmla="*/ 96838 h 61"/>
                  <a:gd name="T16" fmla="*/ 12700 w 788"/>
                  <a:gd name="T17" fmla="*/ 85725 h 61"/>
                  <a:gd name="T18" fmla="*/ 12700 w 788"/>
                  <a:gd name="T19" fmla="*/ 76200 h 61"/>
                  <a:gd name="T20" fmla="*/ 9525 w 788"/>
                  <a:gd name="T21" fmla="*/ 66675 h 61"/>
                  <a:gd name="T22" fmla="*/ 0 w 788"/>
                  <a:gd name="T23" fmla="*/ 58738 h 61"/>
                  <a:gd name="T24" fmla="*/ 0 w 788"/>
                  <a:gd name="T25" fmla="*/ 58738 h 6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88" h="61">
                    <a:moveTo>
                      <a:pt x="0" y="37"/>
                    </a:moveTo>
                    <a:lnTo>
                      <a:pt x="786" y="0"/>
                    </a:lnTo>
                    <a:lnTo>
                      <a:pt x="784" y="6"/>
                    </a:lnTo>
                    <a:lnTo>
                      <a:pt x="786" y="11"/>
                    </a:lnTo>
                    <a:lnTo>
                      <a:pt x="788" y="25"/>
                    </a:lnTo>
                    <a:lnTo>
                      <a:pt x="7" y="61"/>
                    </a:lnTo>
                    <a:lnTo>
                      <a:pt x="8" y="54"/>
                    </a:lnTo>
                    <a:lnTo>
                      <a:pt x="8" y="48"/>
                    </a:lnTo>
                    <a:lnTo>
                      <a:pt x="6" y="42"/>
                    </a:lnTo>
                    <a:lnTo>
                      <a:pt x="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28" name="îs1îďe"/>
              <p:cNvSpPr/>
              <p:nvPr/>
            </p:nvSpPr>
            <p:spPr bwMode="auto">
              <a:xfrm>
                <a:off x="2246313" y="6029325"/>
                <a:ext cx="1254125" cy="311150"/>
              </a:xfrm>
              <a:custGeom>
                <a:avLst/>
                <a:gdLst>
                  <a:gd name="T0" fmla="*/ 587375 w 790"/>
                  <a:gd name="T1" fmla="*/ 311150 h 196"/>
                  <a:gd name="T2" fmla="*/ 587375 w 790"/>
                  <a:gd name="T3" fmla="*/ 311150 h 196"/>
                  <a:gd name="T4" fmla="*/ 484188 w 790"/>
                  <a:gd name="T5" fmla="*/ 309563 h 196"/>
                  <a:gd name="T6" fmla="*/ 427038 w 790"/>
                  <a:gd name="T7" fmla="*/ 307975 h 196"/>
                  <a:gd name="T8" fmla="*/ 369888 w 790"/>
                  <a:gd name="T9" fmla="*/ 303213 h 196"/>
                  <a:gd name="T10" fmla="*/ 319088 w 790"/>
                  <a:gd name="T11" fmla="*/ 296863 h 196"/>
                  <a:gd name="T12" fmla="*/ 273050 w 790"/>
                  <a:gd name="T13" fmla="*/ 288925 h 196"/>
                  <a:gd name="T14" fmla="*/ 258763 w 790"/>
                  <a:gd name="T15" fmla="*/ 284163 h 196"/>
                  <a:gd name="T16" fmla="*/ 246063 w 790"/>
                  <a:gd name="T17" fmla="*/ 279400 h 196"/>
                  <a:gd name="T18" fmla="*/ 234950 w 790"/>
                  <a:gd name="T19" fmla="*/ 273050 h 196"/>
                  <a:gd name="T20" fmla="*/ 233363 w 790"/>
                  <a:gd name="T21" fmla="*/ 266700 h 196"/>
                  <a:gd name="T22" fmla="*/ 233363 w 790"/>
                  <a:gd name="T23" fmla="*/ 266700 h 196"/>
                  <a:gd name="T24" fmla="*/ 228600 w 790"/>
                  <a:gd name="T25" fmla="*/ 254000 h 196"/>
                  <a:gd name="T26" fmla="*/ 222250 w 790"/>
                  <a:gd name="T27" fmla="*/ 242888 h 196"/>
                  <a:gd name="T28" fmla="*/ 211138 w 790"/>
                  <a:gd name="T29" fmla="*/ 230188 h 196"/>
                  <a:gd name="T30" fmla="*/ 198438 w 790"/>
                  <a:gd name="T31" fmla="*/ 219075 h 196"/>
                  <a:gd name="T32" fmla="*/ 157163 w 790"/>
                  <a:gd name="T33" fmla="*/ 192088 h 196"/>
                  <a:gd name="T34" fmla="*/ 101600 w 790"/>
                  <a:gd name="T35" fmla="*/ 157163 h 196"/>
                  <a:gd name="T36" fmla="*/ 101600 w 790"/>
                  <a:gd name="T37" fmla="*/ 157163 h 196"/>
                  <a:gd name="T38" fmla="*/ 82550 w 790"/>
                  <a:gd name="T39" fmla="*/ 146050 h 196"/>
                  <a:gd name="T40" fmla="*/ 66675 w 790"/>
                  <a:gd name="T41" fmla="*/ 133350 h 196"/>
                  <a:gd name="T42" fmla="*/ 52388 w 790"/>
                  <a:gd name="T43" fmla="*/ 120650 h 196"/>
                  <a:gd name="T44" fmla="*/ 36513 w 790"/>
                  <a:gd name="T45" fmla="*/ 107950 h 196"/>
                  <a:gd name="T46" fmla="*/ 17463 w 790"/>
                  <a:gd name="T47" fmla="*/ 84138 h 196"/>
                  <a:gd name="T48" fmla="*/ 0 w 790"/>
                  <a:gd name="T49" fmla="*/ 58738 h 196"/>
                  <a:gd name="T50" fmla="*/ 1254125 w 790"/>
                  <a:gd name="T51" fmla="*/ 0 h 196"/>
                  <a:gd name="T52" fmla="*/ 1254125 w 790"/>
                  <a:gd name="T53" fmla="*/ 0 h 196"/>
                  <a:gd name="T54" fmla="*/ 1247775 w 790"/>
                  <a:gd name="T55" fmla="*/ 19050 h 196"/>
                  <a:gd name="T56" fmla="*/ 1235075 w 790"/>
                  <a:gd name="T57" fmla="*/ 38100 h 196"/>
                  <a:gd name="T58" fmla="*/ 1222375 w 790"/>
                  <a:gd name="T59" fmla="*/ 60325 h 196"/>
                  <a:gd name="T60" fmla="*/ 1206500 w 790"/>
                  <a:gd name="T61" fmla="*/ 79375 h 196"/>
                  <a:gd name="T62" fmla="*/ 1189038 w 790"/>
                  <a:gd name="T63" fmla="*/ 98425 h 196"/>
                  <a:gd name="T64" fmla="*/ 1171575 w 790"/>
                  <a:gd name="T65" fmla="*/ 120650 h 196"/>
                  <a:gd name="T66" fmla="*/ 1128713 w 790"/>
                  <a:gd name="T67" fmla="*/ 157163 h 196"/>
                  <a:gd name="T68" fmla="*/ 1128713 w 790"/>
                  <a:gd name="T69" fmla="*/ 157163 h 196"/>
                  <a:gd name="T70" fmla="*/ 1104900 w 790"/>
                  <a:gd name="T71" fmla="*/ 176213 h 196"/>
                  <a:gd name="T72" fmla="*/ 1082675 w 790"/>
                  <a:gd name="T73" fmla="*/ 193675 h 196"/>
                  <a:gd name="T74" fmla="*/ 1042988 w 790"/>
                  <a:gd name="T75" fmla="*/ 219075 h 196"/>
                  <a:gd name="T76" fmla="*/ 1025525 w 790"/>
                  <a:gd name="T77" fmla="*/ 231775 h 196"/>
                  <a:gd name="T78" fmla="*/ 1012825 w 790"/>
                  <a:gd name="T79" fmla="*/ 242888 h 196"/>
                  <a:gd name="T80" fmla="*/ 1004888 w 790"/>
                  <a:gd name="T81" fmla="*/ 254000 h 196"/>
                  <a:gd name="T82" fmla="*/ 1000125 w 790"/>
                  <a:gd name="T83" fmla="*/ 266700 h 196"/>
                  <a:gd name="T84" fmla="*/ 1000125 w 790"/>
                  <a:gd name="T85" fmla="*/ 266700 h 196"/>
                  <a:gd name="T86" fmla="*/ 998538 w 790"/>
                  <a:gd name="T87" fmla="*/ 268288 h 196"/>
                  <a:gd name="T88" fmla="*/ 995363 w 790"/>
                  <a:gd name="T89" fmla="*/ 273050 h 196"/>
                  <a:gd name="T90" fmla="*/ 985838 w 790"/>
                  <a:gd name="T91" fmla="*/ 279400 h 196"/>
                  <a:gd name="T92" fmla="*/ 968375 w 790"/>
                  <a:gd name="T93" fmla="*/ 284163 h 196"/>
                  <a:gd name="T94" fmla="*/ 949325 w 790"/>
                  <a:gd name="T95" fmla="*/ 288925 h 196"/>
                  <a:gd name="T96" fmla="*/ 895350 w 790"/>
                  <a:gd name="T97" fmla="*/ 296863 h 196"/>
                  <a:gd name="T98" fmla="*/ 833438 w 790"/>
                  <a:gd name="T99" fmla="*/ 303213 h 196"/>
                  <a:gd name="T100" fmla="*/ 766763 w 790"/>
                  <a:gd name="T101" fmla="*/ 307975 h 196"/>
                  <a:gd name="T102" fmla="*/ 696913 w 790"/>
                  <a:gd name="T103" fmla="*/ 309563 h 196"/>
                  <a:gd name="T104" fmla="*/ 587375 w 790"/>
                  <a:gd name="T105" fmla="*/ 311150 h 196"/>
                  <a:gd name="T106" fmla="*/ 587375 w 790"/>
                  <a:gd name="T107" fmla="*/ 311150 h 19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790" h="196">
                    <a:moveTo>
                      <a:pt x="370" y="196"/>
                    </a:moveTo>
                    <a:lnTo>
                      <a:pt x="370" y="196"/>
                    </a:lnTo>
                    <a:lnTo>
                      <a:pt x="305" y="195"/>
                    </a:lnTo>
                    <a:lnTo>
                      <a:pt x="269" y="194"/>
                    </a:lnTo>
                    <a:lnTo>
                      <a:pt x="233" y="191"/>
                    </a:lnTo>
                    <a:lnTo>
                      <a:pt x="201" y="187"/>
                    </a:lnTo>
                    <a:lnTo>
                      <a:pt x="172" y="182"/>
                    </a:lnTo>
                    <a:lnTo>
                      <a:pt x="163" y="179"/>
                    </a:lnTo>
                    <a:lnTo>
                      <a:pt x="155" y="176"/>
                    </a:lnTo>
                    <a:lnTo>
                      <a:pt x="148" y="172"/>
                    </a:lnTo>
                    <a:lnTo>
                      <a:pt x="147" y="168"/>
                    </a:lnTo>
                    <a:lnTo>
                      <a:pt x="144" y="160"/>
                    </a:lnTo>
                    <a:lnTo>
                      <a:pt x="140" y="153"/>
                    </a:lnTo>
                    <a:lnTo>
                      <a:pt x="133" y="145"/>
                    </a:lnTo>
                    <a:lnTo>
                      <a:pt x="125" y="138"/>
                    </a:lnTo>
                    <a:lnTo>
                      <a:pt x="99" y="121"/>
                    </a:lnTo>
                    <a:lnTo>
                      <a:pt x="64" y="99"/>
                    </a:lnTo>
                    <a:lnTo>
                      <a:pt x="52" y="92"/>
                    </a:lnTo>
                    <a:lnTo>
                      <a:pt x="42" y="84"/>
                    </a:lnTo>
                    <a:lnTo>
                      <a:pt x="33" y="76"/>
                    </a:lnTo>
                    <a:lnTo>
                      <a:pt x="23" y="68"/>
                    </a:lnTo>
                    <a:lnTo>
                      <a:pt x="11" y="53"/>
                    </a:lnTo>
                    <a:lnTo>
                      <a:pt x="0" y="37"/>
                    </a:lnTo>
                    <a:lnTo>
                      <a:pt x="790" y="0"/>
                    </a:lnTo>
                    <a:lnTo>
                      <a:pt x="786" y="12"/>
                    </a:lnTo>
                    <a:lnTo>
                      <a:pt x="778" y="24"/>
                    </a:lnTo>
                    <a:lnTo>
                      <a:pt x="770" y="38"/>
                    </a:lnTo>
                    <a:lnTo>
                      <a:pt x="760" y="50"/>
                    </a:lnTo>
                    <a:lnTo>
                      <a:pt x="749" y="62"/>
                    </a:lnTo>
                    <a:lnTo>
                      <a:pt x="738" y="76"/>
                    </a:lnTo>
                    <a:lnTo>
                      <a:pt x="711" y="99"/>
                    </a:lnTo>
                    <a:lnTo>
                      <a:pt x="696" y="111"/>
                    </a:lnTo>
                    <a:lnTo>
                      <a:pt x="682" y="122"/>
                    </a:lnTo>
                    <a:lnTo>
                      <a:pt x="657" y="138"/>
                    </a:lnTo>
                    <a:lnTo>
                      <a:pt x="646" y="146"/>
                    </a:lnTo>
                    <a:lnTo>
                      <a:pt x="638" y="153"/>
                    </a:lnTo>
                    <a:lnTo>
                      <a:pt x="633" y="160"/>
                    </a:lnTo>
                    <a:lnTo>
                      <a:pt x="630" y="168"/>
                    </a:lnTo>
                    <a:lnTo>
                      <a:pt x="629" y="169"/>
                    </a:lnTo>
                    <a:lnTo>
                      <a:pt x="627" y="172"/>
                    </a:lnTo>
                    <a:lnTo>
                      <a:pt x="621" y="176"/>
                    </a:lnTo>
                    <a:lnTo>
                      <a:pt x="610" y="179"/>
                    </a:lnTo>
                    <a:lnTo>
                      <a:pt x="598" y="182"/>
                    </a:lnTo>
                    <a:lnTo>
                      <a:pt x="564" y="187"/>
                    </a:lnTo>
                    <a:lnTo>
                      <a:pt x="525" y="191"/>
                    </a:lnTo>
                    <a:lnTo>
                      <a:pt x="483" y="194"/>
                    </a:lnTo>
                    <a:lnTo>
                      <a:pt x="439" y="195"/>
                    </a:lnTo>
                    <a:lnTo>
                      <a:pt x="370" y="1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29" name="ísľïḓê"/>
              <p:cNvSpPr/>
              <p:nvPr/>
            </p:nvSpPr>
            <p:spPr bwMode="auto">
              <a:xfrm>
                <a:off x="2470151" y="6061075"/>
                <a:ext cx="361950" cy="279400"/>
              </a:xfrm>
              <a:custGeom>
                <a:avLst/>
                <a:gdLst>
                  <a:gd name="T0" fmla="*/ 130175 w 228"/>
                  <a:gd name="T1" fmla="*/ 269875 h 176"/>
                  <a:gd name="T2" fmla="*/ 130175 w 228"/>
                  <a:gd name="T3" fmla="*/ 269875 h 176"/>
                  <a:gd name="T4" fmla="*/ 115888 w 228"/>
                  <a:gd name="T5" fmla="*/ 236538 h 176"/>
                  <a:gd name="T6" fmla="*/ 103188 w 228"/>
                  <a:gd name="T7" fmla="*/ 206375 h 176"/>
                  <a:gd name="T8" fmla="*/ 82550 w 228"/>
                  <a:gd name="T9" fmla="*/ 173038 h 176"/>
                  <a:gd name="T10" fmla="*/ 53975 w 228"/>
                  <a:gd name="T11" fmla="*/ 127000 h 176"/>
                  <a:gd name="T12" fmla="*/ 53975 w 228"/>
                  <a:gd name="T13" fmla="*/ 127000 h 176"/>
                  <a:gd name="T14" fmla="*/ 39688 w 228"/>
                  <a:gd name="T15" fmla="*/ 101600 h 176"/>
                  <a:gd name="T16" fmla="*/ 23813 w 228"/>
                  <a:gd name="T17" fmla="*/ 73025 h 176"/>
                  <a:gd name="T18" fmla="*/ 0 w 228"/>
                  <a:gd name="T19" fmla="*/ 15875 h 176"/>
                  <a:gd name="T20" fmla="*/ 357188 w 228"/>
                  <a:gd name="T21" fmla="*/ 0 h 176"/>
                  <a:gd name="T22" fmla="*/ 357188 w 228"/>
                  <a:gd name="T23" fmla="*/ 0 h 176"/>
                  <a:gd name="T24" fmla="*/ 361950 w 228"/>
                  <a:gd name="T25" fmla="*/ 65088 h 176"/>
                  <a:gd name="T26" fmla="*/ 361950 w 228"/>
                  <a:gd name="T27" fmla="*/ 127000 h 176"/>
                  <a:gd name="T28" fmla="*/ 361950 w 228"/>
                  <a:gd name="T29" fmla="*/ 127000 h 176"/>
                  <a:gd name="T30" fmla="*/ 358775 w 228"/>
                  <a:gd name="T31" fmla="*/ 174625 h 176"/>
                  <a:gd name="T32" fmla="*/ 355600 w 228"/>
                  <a:gd name="T33" fmla="*/ 211138 h 176"/>
                  <a:gd name="T34" fmla="*/ 355600 w 228"/>
                  <a:gd name="T35" fmla="*/ 241300 h 176"/>
                  <a:gd name="T36" fmla="*/ 355600 w 228"/>
                  <a:gd name="T37" fmla="*/ 257175 h 176"/>
                  <a:gd name="T38" fmla="*/ 358775 w 228"/>
                  <a:gd name="T39" fmla="*/ 273050 h 176"/>
                  <a:gd name="T40" fmla="*/ 358775 w 228"/>
                  <a:gd name="T41" fmla="*/ 273050 h 176"/>
                  <a:gd name="T42" fmla="*/ 358775 w 228"/>
                  <a:gd name="T43" fmla="*/ 279400 h 176"/>
                  <a:gd name="T44" fmla="*/ 358775 w 228"/>
                  <a:gd name="T45" fmla="*/ 279400 h 176"/>
                  <a:gd name="T46" fmla="*/ 249238 w 228"/>
                  <a:gd name="T47" fmla="*/ 277813 h 176"/>
                  <a:gd name="T48" fmla="*/ 187325 w 228"/>
                  <a:gd name="T49" fmla="*/ 273050 h 176"/>
                  <a:gd name="T50" fmla="*/ 130175 w 228"/>
                  <a:gd name="T51" fmla="*/ 269875 h 176"/>
                  <a:gd name="T52" fmla="*/ 130175 w 228"/>
                  <a:gd name="T53" fmla="*/ 269875 h 17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28" h="176">
                    <a:moveTo>
                      <a:pt x="82" y="170"/>
                    </a:moveTo>
                    <a:lnTo>
                      <a:pt x="82" y="170"/>
                    </a:lnTo>
                    <a:lnTo>
                      <a:pt x="73" y="149"/>
                    </a:lnTo>
                    <a:lnTo>
                      <a:pt x="65" y="130"/>
                    </a:lnTo>
                    <a:lnTo>
                      <a:pt x="52" y="109"/>
                    </a:lnTo>
                    <a:lnTo>
                      <a:pt x="34" y="80"/>
                    </a:lnTo>
                    <a:lnTo>
                      <a:pt x="25" y="64"/>
                    </a:lnTo>
                    <a:lnTo>
                      <a:pt x="15" y="46"/>
                    </a:lnTo>
                    <a:lnTo>
                      <a:pt x="0" y="10"/>
                    </a:lnTo>
                    <a:lnTo>
                      <a:pt x="225" y="0"/>
                    </a:lnTo>
                    <a:lnTo>
                      <a:pt x="228" y="41"/>
                    </a:lnTo>
                    <a:lnTo>
                      <a:pt x="228" y="80"/>
                    </a:lnTo>
                    <a:lnTo>
                      <a:pt x="226" y="110"/>
                    </a:lnTo>
                    <a:lnTo>
                      <a:pt x="224" y="133"/>
                    </a:lnTo>
                    <a:lnTo>
                      <a:pt x="224" y="152"/>
                    </a:lnTo>
                    <a:lnTo>
                      <a:pt x="224" y="162"/>
                    </a:lnTo>
                    <a:lnTo>
                      <a:pt x="226" y="172"/>
                    </a:lnTo>
                    <a:lnTo>
                      <a:pt x="226" y="176"/>
                    </a:lnTo>
                    <a:lnTo>
                      <a:pt x="157" y="175"/>
                    </a:lnTo>
                    <a:lnTo>
                      <a:pt x="118" y="172"/>
                    </a:lnTo>
                    <a:lnTo>
                      <a:pt x="82" y="1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30" name="íṥḷïdé"/>
              <p:cNvSpPr/>
              <p:nvPr/>
            </p:nvSpPr>
            <p:spPr bwMode="auto">
              <a:xfrm>
                <a:off x="3044826" y="5083175"/>
                <a:ext cx="512763" cy="271463"/>
              </a:xfrm>
              <a:custGeom>
                <a:avLst/>
                <a:gdLst>
                  <a:gd name="T0" fmla="*/ 0 w 323"/>
                  <a:gd name="T1" fmla="*/ 0 h 171"/>
                  <a:gd name="T2" fmla="*/ 512763 w 323"/>
                  <a:gd name="T3" fmla="*/ 0 h 171"/>
                  <a:gd name="T4" fmla="*/ 485775 w 323"/>
                  <a:gd name="T5" fmla="*/ 222250 h 171"/>
                  <a:gd name="T6" fmla="*/ 485775 w 323"/>
                  <a:gd name="T7" fmla="*/ 222250 h 171"/>
                  <a:gd name="T8" fmla="*/ 484188 w 323"/>
                  <a:gd name="T9" fmla="*/ 233363 h 171"/>
                  <a:gd name="T10" fmla="*/ 479425 w 323"/>
                  <a:gd name="T11" fmla="*/ 241300 h 171"/>
                  <a:gd name="T12" fmla="*/ 469900 w 323"/>
                  <a:gd name="T13" fmla="*/ 249238 h 171"/>
                  <a:gd name="T14" fmla="*/ 461963 w 323"/>
                  <a:gd name="T15" fmla="*/ 255588 h 171"/>
                  <a:gd name="T16" fmla="*/ 454025 w 323"/>
                  <a:gd name="T17" fmla="*/ 260350 h 171"/>
                  <a:gd name="T18" fmla="*/ 442913 w 323"/>
                  <a:gd name="T19" fmla="*/ 265113 h 171"/>
                  <a:gd name="T20" fmla="*/ 431800 w 323"/>
                  <a:gd name="T21" fmla="*/ 266700 h 171"/>
                  <a:gd name="T22" fmla="*/ 423863 w 323"/>
                  <a:gd name="T23" fmla="*/ 266700 h 171"/>
                  <a:gd name="T24" fmla="*/ 0 w 323"/>
                  <a:gd name="T25" fmla="*/ 271463 h 171"/>
                  <a:gd name="T26" fmla="*/ 0 w 323"/>
                  <a:gd name="T27" fmla="*/ 0 h 17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323" h="171">
                    <a:moveTo>
                      <a:pt x="0" y="0"/>
                    </a:moveTo>
                    <a:lnTo>
                      <a:pt x="323" y="0"/>
                    </a:lnTo>
                    <a:lnTo>
                      <a:pt x="306" y="140"/>
                    </a:lnTo>
                    <a:lnTo>
                      <a:pt x="305" y="147"/>
                    </a:lnTo>
                    <a:lnTo>
                      <a:pt x="302" y="152"/>
                    </a:lnTo>
                    <a:lnTo>
                      <a:pt x="296" y="157"/>
                    </a:lnTo>
                    <a:lnTo>
                      <a:pt x="291" y="161"/>
                    </a:lnTo>
                    <a:lnTo>
                      <a:pt x="286" y="164"/>
                    </a:lnTo>
                    <a:lnTo>
                      <a:pt x="279" y="167"/>
                    </a:lnTo>
                    <a:lnTo>
                      <a:pt x="272" y="168"/>
                    </a:lnTo>
                    <a:lnTo>
                      <a:pt x="267" y="168"/>
                    </a:lnTo>
                    <a:lnTo>
                      <a:pt x="0" y="17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31" name="ïşḻïḓê"/>
              <p:cNvSpPr/>
              <p:nvPr/>
            </p:nvSpPr>
            <p:spPr bwMode="auto">
              <a:xfrm>
                <a:off x="3049588" y="5083175"/>
                <a:ext cx="508000" cy="269875"/>
              </a:xfrm>
              <a:custGeom>
                <a:avLst/>
                <a:gdLst>
                  <a:gd name="T0" fmla="*/ 0 w 320"/>
                  <a:gd name="T1" fmla="*/ 0 h 170"/>
                  <a:gd name="T2" fmla="*/ 0 w 320"/>
                  <a:gd name="T3" fmla="*/ 0 h 170"/>
                  <a:gd name="T4" fmla="*/ 508000 w 320"/>
                  <a:gd name="T5" fmla="*/ 0 h 170"/>
                  <a:gd name="T6" fmla="*/ 508000 w 320"/>
                  <a:gd name="T7" fmla="*/ 0 h 170"/>
                  <a:gd name="T8" fmla="*/ 481013 w 320"/>
                  <a:gd name="T9" fmla="*/ 222250 h 170"/>
                  <a:gd name="T10" fmla="*/ 481013 w 320"/>
                  <a:gd name="T11" fmla="*/ 222250 h 170"/>
                  <a:gd name="T12" fmla="*/ 479425 w 320"/>
                  <a:gd name="T13" fmla="*/ 233363 h 170"/>
                  <a:gd name="T14" fmla="*/ 474663 w 320"/>
                  <a:gd name="T15" fmla="*/ 241300 h 170"/>
                  <a:gd name="T16" fmla="*/ 465138 w 320"/>
                  <a:gd name="T17" fmla="*/ 249238 h 170"/>
                  <a:gd name="T18" fmla="*/ 457200 w 320"/>
                  <a:gd name="T19" fmla="*/ 255588 h 170"/>
                  <a:gd name="T20" fmla="*/ 449263 w 320"/>
                  <a:gd name="T21" fmla="*/ 260350 h 170"/>
                  <a:gd name="T22" fmla="*/ 438150 w 320"/>
                  <a:gd name="T23" fmla="*/ 265113 h 170"/>
                  <a:gd name="T24" fmla="*/ 427038 w 320"/>
                  <a:gd name="T25" fmla="*/ 266700 h 170"/>
                  <a:gd name="T26" fmla="*/ 419100 w 320"/>
                  <a:gd name="T27" fmla="*/ 266700 h 170"/>
                  <a:gd name="T28" fmla="*/ 419100 w 320"/>
                  <a:gd name="T29" fmla="*/ 266700 h 170"/>
                  <a:gd name="T30" fmla="*/ 1588 w 320"/>
                  <a:gd name="T31" fmla="*/ 269875 h 170"/>
                  <a:gd name="T32" fmla="*/ 1588 w 320"/>
                  <a:gd name="T33" fmla="*/ 269875 h 170"/>
                  <a:gd name="T34" fmla="*/ 0 w 320"/>
                  <a:gd name="T35" fmla="*/ 0 h 170"/>
                  <a:gd name="T36" fmla="*/ 0 w 320"/>
                  <a:gd name="T37" fmla="*/ 0 h 1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20" h="170">
                    <a:moveTo>
                      <a:pt x="0" y="0"/>
                    </a:moveTo>
                    <a:lnTo>
                      <a:pt x="0" y="0"/>
                    </a:lnTo>
                    <a:lnTo>
                      <a:pt x="320" y="0"/>
                    </a:lnTo>
                    <a:lnTo>
                      <a:pt x="303" y="140"/>
                    </a:lnTo>
                    <a:lnTo>
                      <a:pt x="302" y="147"/>
                    </a:lnTo>
                    <a:lnTo>
                      <a:pt x="299" y="152"/>
                    </a:lnTo>
                    <a:lnTo>
                      <a:pt x="293" y="157"/>
                    </a:lnTo>
                    <a:lnTo>
                      <a:pt x="288" y="161"/>
                    </a:lnTo>
                    <a:lnTo>
                      <a:pt x="283" y="164"/>
                    </a:lnTo>
                    <a:lnTo>
                      <a:pt x="276" y="167"/>
                    </a:lnTo>
                    <a:lnTo>
                      <a:pt x="269" y="168"/>
                    </a:lnTo>
                    <a:lnTo>
                      <a:pt x="264" y="168"/>
                    </a:lnTo>
                    <a:lnTo>
                      <a:pt x="1" y="17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32" name="î$ḷíḓé"/>
              <p:cNvSpPr/>
              <p:nvPr/>
            </p:nvSpPr>
            <p:spPr bwMode="auto">
              <a:xfrm>
                <a:off x="3055938" y="5083175"/>
                <a:ext cx="501650" cy="269875"/>
              </a:xfrm>
              <a:custGeom>
                <a:avLst/>
                <a:gdLst>
                  <a:gd name="T0" fmla="*/ 0 w 316"/>
                  <a:gd name="T1" fmla="*/ 0 h 170"/>
                  <a:gd name="T2" fmla="*/ 0 w 316"/>
                  <a:gd name="T3" fmla="*/ 0 h 170"/>
                  <a:gd name="T4" fmla="*/ 501650 w 316"/>
                  <a:gd name="T5" fmla="*/ 0 h 170"/>
                  <a:gd name="T6" fmla="*/ 501650 w 316"/>
                  <a:gd name="T7" fmla="*/ 0 h 170"/>
                  <a:gd name="T8" fmla="*/ 474663 w 316"/>
                  <a:gd name="T9" fmla="*/ 222250 h 170"/>
                  <a:gd name="T10" fmla="*/ 474663 w 316"/>
                  <a:gd name="T11" fmla="*/ 222250 h 170"/>
                  <a:gd name="T12" fmla="*/ 473075 w 316"/>
                  <a:gd name="T13" fmla="*/ 233363 h 170"/>
                  <a:gd name="T14" fmla="*/ 468313 w 316"/>
                  <a:gd name="T15" fmla="*/ 241300 h 170"/>
                  <a:gd name="T16" fmla="*/ 458788 w 316"/>
                  <a:gd name="T17" fmla="*/ 247650 h 170"/>
                  <a:gd name="T18" fmla="*/ 450850 w 316"/>
                  <a:gd name="T19" fmla="*/ 254000 h 170"/>
                  <a:gd name="T20" fmla="*/ 442913 w 316"/>
                  <a:gd name="T21" fmla="*/ 260350 h 170"/>
                  <a:gd name="T22" fmla="*/ 431800 w 316"/>
                  <a:gd name="T23" fmla="*/ 265113 h 170"/>
                  <a:gd name="T24" fmla="*/ 422275 w 316"/>
                  <a:gd name="T25" fmla="*/ 266700 h 170"/>
                  <a:gd name="T26" fmla="*/ 412750 w 316"/>
                  <a:gd name="T27" fmla="*/ 266700 h 170"/>
                  <a:gd name="T28" fmla="*/ 412750 w 316"/>
                  <a:gd name="T29" fmla="*/ 266700 h 170"/>
                  <a:gd name="T30" fmla="*/ 1588 w 316"/>
                  <a:gd name="T31" fmla="*/ 269875 h 170"/>
                  <a:gd name="T32" fmla="*/ 1588 w 316"/>
                  <a:gd name="T33" fmla="*/ 269875 h 170"/>
                  <a:gd name="T34" fmla="*/ 0 w 316"/>
                  <a:gd name="T35" fmla="*/ 0 h 170"/>
                  <a:gd name="T36" fmla="*/ 0 w 316"/>
                  <a:gd name="T37" fmla="*/ 0 h 1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16" h="170">
                    <a:moveTo>
                      <a:pt x="0" y="0"/>
                    </a:moveTo>
                    <a:lnTo>
                      <a:pt x="0" y="0"/>
                    </a:lnTo>
                    <a:lnTo>
                      <a:pt x="316" y="0"/>
                    </a:lnTo>
                    <a:lnTo>
                      <a:pt x="299" y="140"/>
                    </a:lnTo>
                    <a:lnTo>
                      <a:pt x="298" y="147"/>
                    </a:lnTo>
                    <a:lnTo>
                      <a:pt x="295" y="152"/>
                    </a:lnTo>
                    <a:lnTo>
                      <a:pt x="289" y="156"/>
                    </a:lnTo>
                    <a:lnTo>
                      <a:pt x="284" y="160"/>
                    </a:lnTo>
                    <a:lnTo>
                      <a:pt x="279" y="164"/>
                    </a:lnTo>
                    <a:lnTo>
                      <a:pt x="272" y="167"/>
                    </a:lnTo>
                    <a:lnTo>
                      <a:pt x="266" y="168"/>
                    </a:lnTo>
                    <a:lnTo>
                      <a:pt x="260" y="168"/>
                    </a:lnTo>
                    <a:lnTo>
                      <a:pt x="1" y="17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33" name="išľïḓé"/>
              <p:cNvSpPr/>
              <p:nvPr/>
            </p:nvSpPr>
            <p:spPr bwMode="auto">
              <a:xfrm>
                <a:off x="3062288" y="5083175"/>
                <a:ext cx="495300" cy="266700"/>
              </a:xfrm>
              <a:custGeom>
                <a:avLst/>
                <a:gdLst>
                  <a:gd name="T0" fmla="*/ 0 w 312"/>
                  <a:gd name="T1" fmla="*/ 0 h 168"/>
                  <a:gd name="T2" fmla="*/ 0 w 312"/>
                  <a:gd name="T3" fmla="*/ 0 h 168"/>
                  <a:gd name="T4" fmla="*/ 495300 w 312"/>
                  <a:gd name="T5" fmla="*/ 0 h 168"/>
                  <a:gd name="T6" fmla="*/ 495300 w 312"/>
                  <a:gd name="T7" fmla="*/ 0 h 168"/>
                  <a:gd name="T8" fmla="*/ 468313 w 312"/>
                  <a:gd name="T9" fmla="*/ 222250 h 168"/>
                  <a:gd name="T10" fmla="*/ 468313 w 312"/>
                  <a:gd name="T11" fmla="*/ 222250 h 168"/>
                  <a:gd name="T12" fmla="*/ 466725 w 312"/>
                  <a:gd name="T13" fmla="*/ 233363 h 168"/>
                  <a:gd name="T14" fmla="*/ 461963 w 312"/>
                  <a:gd name="T15" fmla="*/ 241300 h 168"/>
                  <a:gd name="T16" fmla="*/ 452438 w 312"/>
                  <a:gd name="T17" fmla="*/ 247650 h 168"/>
                  <a:gd name="T18" fmla="*/ 444500 w 312"/>
                  <a:gd name="T19" fmla="*/ 254000 h 168"/>
                  <a:gd name="T20" fmla="*/ 436563 w 312"/>
                  <a:gd name="T21" fmla="*/ 260350 h 168"/>
                  <a:gd name="T22" fmla="*/ 427038 w 312"/>
                  <a:gd name="T23" fmla="*/ 265113 h 168"/>
                  <a:gd name="T24" fmla="*/ 415925 w 312"/>
                  <a:gd name="T25" fmla="*/ 266700 h 168"/>
                  <a:gd name="T26" fmla="*/ 407988 w 312"/>
                  <a:gd name="T27" fmla="*/ 266700 h 168"/>
                  <a:gd name="T28" fmla="*/ 407988 w 312"/>
                  <a:gd name="T29" fmla="*/ 266700 h 168"/>
                  <a:gd name="T30" fmla="*/ 0 w 312"/>
                  <a:gd name="T31" fmla="*/ 266700 h 168"/>
                  <a:gd name="T32" fmla="*/ 0 w 312"/>
                  <a:gd name="T33" fmla="*/ 266700 h 168"/>
                  <a:gd name="T34" fmla="*/ 0 w 312"/>
                  <a:gd name="T35" fmla="*/ 0 h 168"/>
                  <a:gd name="T36" fmla="*/ 0 w 312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12" h="168">
                    <a:moveTo>
                      <a:pt x="0" y="0"/>
                    </a:moveTo>
                    <a:lnTo>
                      <a:pt x="0" y="0"/>
                    </a:lnTo>
                    <a:lnTo>
                      <a:pt x="312" y="0"/>
                    </a:lnTo>
                    <a:lnTo>
                      <a:pt x="295" y="140"/>
                    </a:lnTo>
                    <a:lnTo>
                      <a:pt x="294" y="147"/>
                    </a:lnTo>
                    <a:lnTo>
                      <a:pt x="291" y="152"/>
                    </a:lnTo>
                    <a:lnTo>
                      <a:pt x="285" y="156"/>
                    </a:lnTo>
                    <a:lnTo>
                      <a:pt x="280" y="160"/>
                    </a:lnTo>
                    <a:lnTo>
                      <a:pt x="275" y="164"/>
                    </a:lnTo>
                    <a:lnTo>
                      <a:pt x="269" y="167"/>
                    </a:lnTo>
                    <a:lnTo>
                      <a:pt x="262" y="168"/>
                    </a:lnTo>
                    <a:lnTo>
                      <a:pt x="257" y="168"/>
                    </a:lnTo>
                    <a:lnTo>
                      <a:pt x="0" y="1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34" name="îşḷiḍe"/>
              <p:cNvSpPr/>
              <p:nvPr/>
            </p:nvSpPr>
            <p:spPr bwMode="auto">
              <a:xfrm>
                <a:off x="3068638" y="5083175"/>
                <a:ext cx="488950" cy="266700"/>
              </a:xfrm>
              <a:custGeom>
                <a:avLst/>
                <a:gdLst>
                  <a:gd name="T0" fmla="*/ 0 w 308"/>
                  <a:gd name="T1" fmla="*/ 0 h 168"/>
                  <a:gd name="T2" fmla="*/ 0 w 308"/>
                  <a:gd name="T3" fmla="*/ 0 h 168"/>
                  <a:gd name="T4" fmla="*/ 488950 w 308"/>
                  <a:gd name="T5" fmla="*/ 0 h 168"/>
                  <a:gd name="T6" fmla="*/ 488950 w 308"/>
                  <a:gd name="T7" fmla="*/ 0 h 168"/>
                  <a:gd name="T8" fmla="*/ 461963 w 308"/>
                  <a:gd name="T9" fmla="*/ 222250 h 168"/>
                  <a:gd name="T10" fmla="*/ 461963 w 308"/>
                  <a:gd name="T11" fmla="*/ 222250 h 168"/>
                  <a:gd name="T12" fmla="*/ 460375 w 308"/>
                  <a:gd name="T13" fmla="*/ 233363 h 168"/>
                  <a:gd name="T14" fmla="*/ 455613 w 308"/>
                  <a:gd name="T15" fmla="*/ 241300 h 168"/>
                  <a:gd name="T16" fmla="*/ 446088 w 308"/>
                  <a:gd name="T17" fmla="*/ 247650 h 168"/>
                  <a:gd name="T18" fmla="*/ 439738 w 308"/>
                  <a:gd name="T19" fmla="*/ 254000 h 168"/>
                  <a:gd name="T20" fmla="*/ 430213 w 308"/>
                  <a:gd name="T21" fmla="*/ 260350 h 168"/>
                  <a:gd name="T22" fmla="*/ 420688 w 308"/>
                  <a:gd name="T23" fmla="*/ 263525 h 168"/>
                  <a:gd name="T24" fmla="*/ 409575 w 308"/>
                  <a:gd name="T25" fmla="*/ 266700 h 168"/>
                  <a:gd name="T26" fmla="*/ 401638 w 308"/>
                  <a:gd name="T27" fmla="*/ 266700 h 168"/>
                  <a:gd name="T28" fmla="*/ 401638 w 308"/>
                  <a:gd name="T29" fmla="*/ 266700 h 168"/>
                  <a:gd name="T30" fmla="*/ 0 w 308"/>
                  <a:gd name="T31" fmla="*/ 265113 h 168"/>
                  <a:gd name="T32" fmla="*/ 0 w 308"/>
                  <a:gd name="T33" fmla="*/ 265113 h 168"/>
                  <a:gd name="T34" fmla="*/ 0 w 308"/>
                  <a:gd name="T35" fmla="*/ 0 h 168"/>
                  <a:gd name="T36" fmla="*/ 0 w 308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08" h="168">
                    <a:moveTo>
                      <a:pt x="0" y="0"/>
                    </a:moveTo>
                    <a:lnTo>
                      <a:pt x="0" y="0"/>
                    </a:lnTo>
                    <a:lnTo>
                      <a:pt x="308" y="0"/>
                    </a:lnTo>
                    <a:lnTo>
                      <a:pt x="291" y="140"/>
                    </a:lnTo>
                    <a:lnTo>
                      <a:pt x="290" y="147"/>
                    </a:lnTo>
                    <a:lnTo>
                      <a:pt x="287" y="152"/>
                    </a:lnTo>
                    <a:lnTo>
                      <a:pt x="281" y="156"/>
                    </a:lnTo>
                    <a:lnTo>
                      <a:pt x="277" y="160"/>
                    </a:lnTo>
                    <a:lnTo>
                      <a:pt x="271" y="164"/>
                    </a:lnTo>
                    <a:lnTo>
                      <a:pt x="265" y="166"/>
                    </a:lnTo>
                    <a:lnTo>
                      <a:pt x="258" y="168"/>
                    </a:lnTo>
                    <a:lnTo>
                      <a:pt x="253" y="168"/>
                    </a:lnTo>
                    <a:lnTo>
                      <a:pt x="0" y="1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35" name="ïSļiḓè"/>
              <p:cNvSpPr/>
              <p:nvPr/>
            </p:nvSpPr>
            <p:spPr bwMode="auto">
              <a:xfrm>
                <a:off x="3074988" y="5083175"/>
                <a:ext cx="482600" cy="266700"/>
              </a:xfrm>
              <a:custGeom>
                <a:avLst/>
                <a:gdLst>
                  <a:gd name="T0" fmla="*/ 0 w 304"/>
                  <a:gd name="T1" fmla="*/ 0 h 168"/>
                  <a:gd name="T2" fmla="*/ 0 w 304"/>
                  <a:gd name="T3" fmla="*/ 0 h 168"/>
                  <a:gd name="T4" fmla="*/ 482600 w 304"/>
                  <a:gd name="T5" fmla="*/ 0 h 168"/>
                  <a:gd name="T6" fmla="*/ 482600 w 304"/>
                  <a:gd name="T7" fmla="*/ 0 h 168"/>
                  <a:gd name="T8" fmla="*/ 455613 w 304"/>
                  <a:gd name="T9" fmla="*/ 222250 h 168"/>
                  <a:gd name="T10" fmla="*/ 455613 w 304"/>
                  <a:gd name="T11" fmla="*/ 222250 h 168"/>
                  <a:gd name="T12" fmla="*/ 454025 w 304"/>
                  <a:gd name="T13" fmla="*/ 233363 h 168"/>
                  <a:gd name="T14" fmla="*/ 449263 w 304"/>
                  <a:gd name="T15" fmla="*/ 241300 h 168"/>
                  <a:gd name="T16" fmla="*/ 442913 w 304"/>
                  <a:gd name="T17" fmla="*/ 247650 h 168"/>
                  <a:gd name="T18" fmla="*/ 433388 w 304"/>
                  <a:gd name="T19" fmla="*/ 254000 h 168"/>
                  <a:gd name="T20" fmla="*/ 423863 w 304"/>
                  <a:gd name="T21" fmla="*/ 260350 h 168"/>
                  <a:gd name="T22" fmla="*/ 414338 w 304"/>
                  <a:gd name="T23" fmla="*/ 263525 h 168"/>
                  <a:gd name="T24" fmla="*/ 403225 w 304"/>
                  <a:gd name="T25" fmla="*/ 265113 h 168"/>
                  <a:gd name="T26" fmla="*/ 395288 w 304"/>
                  <a:gd name="T27" fmla="*/ 266700 h 168"/>
                  <a:gd name="T28" fmla="*/ 395288 w 304"/>
                  <a:gd name="T29" fmla="*/ 266700 h 168"/>
                  <a:gd name="T30" fmla="*/ 0 w 304"/>
                  <a:gd name="T31" fmla="*/ 263525 h 168"/>
                  <a:gd name="T32" fmla="*/ 0 w 304"/>
                  <a:gd name="T33" fmla="*/ 263525 h 168"/>
                  <a:gd name="T34" fmla="*/ 0 w 304"/>
                  <a:gd name="T35" fmla="*/ 0 h 168"/>
                  <a:gd name="T36" fmla="*/ 0 w 304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04" h="168">
                    <a:moveTo>
                      <a:pt x="0" y="0"/>
                    </a:moveTo>
                    <a:lnTo>
                      <a:pt x="0" y="0"/>
                    </a:lnTo>
                    <a:lnTo>
                      <a:pt x="304" y="0"/>
                    </a:lnTo>
                    <a:lnTo>
                      <a:pt x="287" y="140"/>
                    </a:lnTo>
                    <a:lnTo>
                      <a:pt x="286" y="147"/>
                    </a:lnTo>
                    <a:lnTo>
                      <a:pt x="283" y="152"/>
                    </a:lnTo>
                    <a:lnTo>
                      <a:pt x="279" y="156"/>
                    </a:lnTo>
                    <a:lnTo>
                      <a:pt x="273" y="160"/>
                    </a:lnTo>
                    <a:lnTo>
                      <a:pt x="267" y="164"/>
                    </a:lnTo>
                    <a:lnTo>
                      <a:pt x="261" y="166"/>
                    </a:lnTo>
                    <a:lnTo>
                      <a:pt x="254" y="167"/>
                    </a:lnTo>
                    <a:lnTo>
                      <a:pt x="249" y="168"/>
                    </a:lnTo>
                    <a:lnTo>
                      <a:pt x="0" y="1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36" name="ïṧľïḍé"/>
              <p:cNvSpPr/>
              <p:nvPr/>
            </p:nvSpPr>
            <p:spPr bwMode="auto">
              <a:xfrm>
                <a:off x="3081338" y="5083175"/>
                <a:ext cx="476250" cy="266700"/>
              </a:xfrm>
              <a:custGeom>
                <a:avLst/>
                <a:gdLst>
                  <a:gd name="T0" fmla="*/ 0 w 300"/>
                  <a:gd name="T1" fmla="*/ 0 h 168"/>
                  <a:gd name="T2" fmla="*/ 0 w 300"/>
                  <a:gd name="T3" fmla="*/ 0 h 168"/>
                  <a:gd name="T4" fmla="*/ 476250 w 300"/>
                  <a:gd name="T5" fmla="*/ 0 h 168"/>
                  <a:gd name="T6" fmla="*/ 476250 w 300"/>
                  <a:gd name="T7" fmla="*/ 0 h 168"/>
                  <a:gd name="T8" fmla="*/ 449263 w 300"/>
                  <a:gd name="T9" fmla="*/ 222250 h 168"/>
                  <a:gd name="T10" fmla="*/ 449263 w 300"/>
                  <a:gd name="T11" fmla="*/ 222250 h 168"/>
                  <a:gd name="T12" fmla="*/ 447675 w 300"/>
                  <a:gd name="T13" fmla="*/ 233363 h 168"/>
                  <a:gd name="T14" fmla="*/ 442913 w 300"/>
                  <a:gd name="T15" fmla="*/ 241300 h 168"/>
                  <a:gd name="T16" fmla="*/ 436563 w 300"/>
                  <a:gd name="T17" fmla="*/ 247650 h 168"/>
                  <a:gd name="T18" fmla="*/ 427038 w 300"/>
                  <a:gd name="T19" fmla="*/ 254000 h 168"/>
                  <a:gd name="T20" fmla="*/ 419100 w 300"/>
                  <a:gd name="T21" fmla="*/ 258763 h 168"/>
                  <a:gd name="T22" fmla="*/ 407988 w 300"/>
                  <a:gd name="T23" fmla="*/ 263525 h 168"/>
                  <a:gd name="T24" fmla="*/ 400050 w 300"/>
                  <a:gd name="T25" fmla="*/ 265113 h 168"/>
                  <a:gd name="T26" fmla="*/ 388938 w 300"/>
                  <a:gd name="T27" fmla="*/ 266700 h 168"/>
                  <a:gd name="T28" fmla="*/ 388938 w 300"/>
                  <a:gd name="T29" fmla="*/ 266700 h 168"/>
                  <a:gd name="T30" fmla="*/ 0 w 300"/>
                  <a:gd name="T31" fmla="*/ 260350 h 168"/>
                  <a:gd name="T32" fmla="*/ 0 w 300"/>
                  <a:gd name="T33" fmla="*/ 260350 h 168"/>
                  <a:gd name="T34" fmla="*/ 0 w 300"/>
                  <a:gd name="T35" fmla="*/ 0 h 168"/>
                  <a:gd name="T36" fmla="*/ 0 w 300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00" h="168">
                    <a:moveTo>
                      <a:pt x="0" y="0"/>
                    </a:moveTo>
                    <a:lnTo>
                      <a:pt x="0" y="0"/>
                    </a:lnTo>
                    <a:lnTo>
                      <a:pt x="300" y="0"/>
                    </a:lnTo>
                    <a:lnTo>
                      <a:pt x="283" y="140"/>
                    </a:lnTo>
                    <a:lnTo>
                      <a:pt x="282" y="147"/>
                    </a:lnTo>
                    <a:lnTo>
                      <a:pt x="279" y="152"/>
                    </a:lnTo>
                    <a:lnTo>
                      <a:pt x="275" y="156"/>
                    </a:lnTo>
                    <a:lnTo>
                      <a:pt x="269" y="160"/>
                    </a:lnTo>
                    <a:lnTo>
                      <a:pt x="264" y="163"/>
                    </a:lnTo>
                    <a:lnTo>
                      <a:pt x="257" y="166"/>
                    </a:lnTo>
                    <a:lnTo>
                      <a:pt x="252" y="167"/>
                    </a:lnTo>
                    <a:lnTo>
                      <a:pt x="245" y="168"/>
                    </a:lnTo>
                    <a:lnTo>
                      <a:pt x="0" y="1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37" name="îṣľíďé"/>
              <p:cNvSpPr/>
              <p:nvPr/>
            </p:nvSpPr>
            <p:spPr bwMode="auto">
              <a:xfrm>
                <a:off x="3086101" y="5083175"/>
                <a:ext cx="471488" cy="266700"/>
              </a:xfrm>
              <a:custGeom>
                <a:avLst/>
                <a:gdLst>
                  <a:gd name="T0" fmla="*/ 0 w 297"/>
                  <a:gd name="T1" fmla="*/ 0 h 168"/>
                  <a:gd name="T2" fmla="*/ 0 w 297"/>
                  <a:gd name="T3" fmla="*/ 0 h 168"/>
                  <a:gd name="T4" fmla="*/ 471488 w 297"/>
                  <a:gd name="T5" fmla="*/ 0 h 168"/>
                  <a:gd name="T6" fmla="*/ 471488 w 297"/>
                  <a:gd name="T7" fmla="*/ 0 h 168"/>
                  <a:gd name="T8" fmla="*/ 444500 w 297"/>
                  <a:gd name="T9" fmla="*/ 222250 h 168"/>
                  <a:gd name="T10" fmla="*/ 444500 w 297"/>
                  <a:gd name="T11" fmla="*/ 222250 h 168"/>
                  <a:gd name="T12" fmla="*/ 442913 w 297"/>
                  <a:gd name="T13" fmla="*/ 233363 h 168"/>
                  <a:gd name="T14" fmla="*/ 438150 w 297"/>
                  <a:gd name="T15" fmla="*/ 241300 h 168"/>
                  <a:gd name="T16" fmla="*/ 431800 w 297"/>
                  <a:gd name="T17" fmla="*/ 247650 h 168"/>
                  <a:gd name="T18" fmla="*/ 422275 w 297"/>
                  <a:gd name="T19" fmla="*/ 254000 h 168"/>
                  <a:gd name="T20" fmla="*/ 414338 w 297"/>
                  <a:gd name="T21" fmla="*/ 258763 h 168"/>
                  <a:gd name="T22" fmla="*/ 403225 w 297"/>
                  <a:gd name="T23" fmla="*/ 263525 h 168"/>
                  <a:gd name="T24" fmla="*/ 395288 w 297"/>
                  <a:gd name="T25" fmla="*/ 265113 h 168"/>
                  <a:gd name="T26" fmla="*/ 385763 w 297"/>
                  <a:gd name="T27" fmla="*/ 266700 h 168"/>
                  <a:gd name="T28" fmla="*/ 385763 w 297"/>
                  <a:gd name="T29" fmla="*/ 266700 h 168"/>
                  <a:gd name="T30" fmla="*/ 1588 w 297"/>
                  <a:gd name="T31" fmla="*/ 258763 h 168"/>
                  <a:gd name="T32" fmla="*/ 1588 w 297"/>
                  <a:gd name="T33" fmla="*/ 258763 h 168"/>
                  <a:gd name="T34" fmla="*/ 0 w 297"/>
                  <a:gd name="T35" fmla="*/ 0 h 168"/>
                  <a:gd name="T36" fmla="*/ 0 w 297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97" h="168">
                    <a:moveTo>
                      <a:pt x="0" y="0"/>
                    </a:moveTo>
                    <a:lnTo>
                      <a:pt x="0" y="0"/>
                    </a:lnTo>
                    <a:lnTo>
                      <a:pt x="297" y="0"/>
                    </a:lnTo>
                    <a:lnTo>
                      <a:pt x="280" y="140"/>
                    </a:lnTo>
                    <a:lnTo>
                      <a:pt x="279" y="147"/>
                    </a:lnTo>
                    <a:lnTo>
                      <a:pt x="276" y="152"/>
                    </a:lnTo>
                    <a:lnTo>
                      <a:pt x="272" y="156"/>
                    </a:lnTo>
                    <a:lnTo>
                      <a:pt x="266" y="160"/>
                    </a:lnTo>
                    <a:lnTo>
                      <a:pt x="261" y="163"/>
                    </a:lnTo>
                    <a:lnTo>
                      <a:pt x="254" y="166"/>
                    </a:lnTo>
                    <a:lnTo>
                      <a:pt x="249" y="167"/>
                    </a:lnTo>
                    <a:lnTo>
                      <a:pt x="243" y="168"/>
                    </a:lnTo>
                    <a:lnTo>
                      <a:pt x="1" y="1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38" name="íšľïḓê"/>
              <p:cNvSpPr/>
              <p:nvPr/>
            </p:nvSpPr>
            <p:spPr bwMode="auto">
              <a:xfrm>
                <a:off x="3092451" y="5083175"/>
                <a:ext cx="465138" cy="266700"/>
              </a:xfrm>
              <a:custGeom>
                <a:avLst/>
                <a:gdLst>
                  <a:gd name="T0" fmla="*/ 0 w 293"/>
                  <a:gd name="T1" fmla="*/ 0 h 168"/>
                  <a:gd name="T2" fmla="*/ 0 w 293"/>
                  <a:gd name="T3" fmla="*/ 0 h 168"/>
                  <a:gd name="T4" fmla="*/ 465138 w 293"/>
                  <a:gd name="T5" fmla="*/ 0 h 168"/>
                  <a:gd name="T6" fmla="*/ 465138 w 293"/>
                  <a:gd name="T7" fmla="*/ 0 h 168"/>
                  <a:gd name="T8" fmla="*/ 438150 w 293"/>
                  <a:gd name="T9" fmla="*/ 222250 h 168"/>
                  <a:gd name="T10" fmla="*/ 438150 w 293"/>
                  <a:gd name="T11" fmla="*/ 222250 h 168"/>
                  <a:gd name="T12" fmla="*/ 436563 w 293"/>
                  <a:gd name="T13" fmla="*/ 233363 h 168"/>
                  <a:gd name="T14" fmla="*/ 431800 w 293"/>
                  <a:gd name="T15" fmla="*/ 241300 h 168"/>
                  <a:gd name="T16" fmla="*/ 425450 w 293"/>
                  <a:gd name="T17" fmla="*/ 247650 h 168"/>
                  <a:gd name="T18" fmla="*/ 415925 w 293"/>
                  <a:gd name="T19" fmla="*/ 254000 h 168"/>
                  <a:gd name="T20" fmla="*/ 407988 w 293"/>
                  <a:gd name="T21" fmla="*/ 258763 h 168"/>
                  <a:gd name="T22" fmla="*/ 396875 w 293"/>
                  <a:gd name="T23" fmla="*/ 263525 h 168"/>
                  <a:gd name="T24" fmla="*/ 388938 w 293"/>
                  <a:gd name="T25" fmla="*/ 265113 h 168"/>
                  <a:gd name="T26" fmla="*/ 379413 w 293"/>
                  <a:gd name="T27" fmla="*/ 266700 h 168"/>
                  <a:gd name="T28" fmla="*/ 379413 w 293"/>
                  <a:gd name="T29" fmla="*/ 266700 h 168"/>
                  <a:gd name="T30" fmla="*/ 0 w 293"/>
                  <a:gd name="T31" fmla="*/ 258763 h 168"/>
                  <a:gd name="T32" fmla="*/ 0 w 293"/>
                  <a:gd name="T33" fmla="*/ 258763 h 168"/>
                  <a:gd name="T34" fmla="*/ 0 w 293"/>
                  <a:gd name="T35" fmla="*/ 0 h 168"/>
                  <a:gd name="T36" fmla="*/ 0 w 293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93" h="168">
                    <a:moveTo>
                      <a:pt x="0" y="0"/>
                    </a:moveTo>
                    <a:lnTo>
                      <a:pt x="0" y="0"/>
                    </a:lnTo>
                    <a:lnTo>
                      <a:pt x="293" y="0"/>
                    </a:lnTo>
                    <a:lnTo>
                      <a:pt x="276" y="140"/>
                    </a:lnTo>
                    <a:lnTo>
                      <a:pt x="275" y="147"/>
                    </a:lnTo>
                    <a:lnTo>
                      <a:pt x="272" y="152"/>
                    </a:lnTo>
                    <a:lnTo>
                      <a:pt x="268" y="156"/>
                    </a:lnTo>
                    <a:lnTo>
                      <a:pt x="262" y="160"/>
                    </a:lnTo>
                    <a:lnTo>
                      <a:pt x="257" y="163"/>
                    </a:lnTo>
                    <a:lnTo>
                      <a:pt x="250" y="166"/>
                    </a:lnTo>
                    <a:lnTo>
                      <a:pt x="245" y="167"/>
                    </a:lnTo>
                    <a:lnTo>
                      <a:pt x="239" y="168"/>
                    </a:lnTo>
                    <a:lnTo>
                      <a:pt x="0" y="1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39" name="îṩḷïde"/>
              <p:cNvSpPr/>
              <p:nvPr/>
            </p:nvSpPr>
            <p:spPr bwMode="auto">
              <a:xfrm>
                <a:off x="3098801" y="5083175"/>
                <a:ext cx="458788" cy="266700"/>
              </a:xfrm>
              <a:custGeom>
                <a:avLst/>
                <a:gdLst>
                  <a:gd name="T0" fmla="*/ 0 w 289"/>
                  <a:gd name="T1" fmla="*/ 0 h 168"/>
                  <a:gd name="T2" fmla="*/ 0 w 289"/>
                  <a:gd name="T3" fmla="*/ 0 h 168"/>
                  <a:gd name="T4" fmla="*/ 458788 w 289"/>
                  <a:gd name="T5" fmla="*/ 0 h 168"/>
                  <a:gd name="T6" fmla="*/ 458788 w 289"/>
                  <a:gd name="T7" fmla="*/ 0 h 168"/>
                  <a:gd name="T8" fmla="*/ 431800 w 289"/>
                  <a:gd name="T9" fmla="*/ 222250 h 168"/>
                  <a:gd name="T10" fmla="*/ 431800 w 289"/>
                  <a:gd name="T11" fmla="*/ 222250 h 168"/>
                  <a:gd name="T12" fmla="*/ 430213 w 289"/>
                  <a:gd name="T13" fmla="*/ 233363 h 168"/>
                  <a:gd name="T14" fmla="*/ 425450 w 289"/>
                  <a:gd name="T15" fmla="*/ 239713 h 168"/>
                  <a:gd name="T16" fmla="*/ 419100 w 289"/>
                  <a:gd name="T17" fmla="*/ 247650 h 168"/>
                  <a:gd name="T18" fmla="*/ 409575 w 289"/>
                  <a:gd name="T19" fmla="*/ 254000 h 168"/>
                  <a:gd name="T20" fmla="*/ 401638 w 289"/>
                  <a:gd name="T21" fmla="*/ 258763 h 168"/>
                  <a:gd name="T22" fmla="*/ 393700 w 289"/>
                  <a:gd name="T23" fmla="*/ 263525 h 168"/>
                  <a:gd name="T24" fmla="*/ 373063 w 289"/>
                  <a:gd name="T25" fmla="*/ 266700 h 168"/>
                  <a:gd name="T26" fmla="*/ 373063 w 289"/>
                  <a:gd name="T27" fmla="*/ 266700 h 168"/>
                  <a:gd name="T28" fmla="*/ 0 w 289"/>
                  <a:gd name="T29" fmla="*/ 255588 h 168"/>
                  <a:gd name="T30" fmla="*/ 0 w 289"/>
                  <a:gd name="T31" fmla="*/ 255588 h 168"/>
                  <a:gd name="T32" fmla="*/ 0 w 289"/>
                  <a:gd name="T33" fmla="*/ 0 h 168"/>
                  <a:gd name="T34" fmla="*/ 0 w 289"/>
                  <a:gd name="T35" fmla="*/ 0 h 16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89" h="168">
                    <a:moveTo>
                      <a:pt x="0" y="0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72" y="140"/>
                    </a:lnTo>
                    <a:lnTo>
                      <a:pt x="271" y="147"/>
                    </a:lnTo>
                    <a:lnTo>
                      <a:pt x="268" y="151"/>
                    </a:lnTo>
                    <a:lnTo>
                      <a:pt x="264" y="156"/>
                    </a:lnTo>
                    <a:lnTo>
                      <a:pt x="258" y="160"/>
                    </a:lnTo>
                    <a:lnTo>
                      <a:pt x="253" y="163"/>
                    </a:lnTo>
                    <a:lnTo>
                      <a:pt x="248" y="166"/>
                    </a:lnTo>
                    <a:lnTo>
                      <a:pt x="235" y="168"/>
                    </a:lnTo>
                    <a:lnTo>
                      <a:pt x="0" y="16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40" name="ïṣľîdé"/>
              <p:cNvSpPr/>
              <p:nvPr/>
            </p:nvSpPr>
            <p:spPr bwMode="auto">
              <a:xfrm>
                <a:off x="3105151" y="5083175"/>
                <a:ext cx="452438" cy="265113"/>
              </a:xfrm>
              <a:custGeom>
                <a:avLst/>
                <a:gdLst>
                  <a:gd name="T0" fmla="*/ 0 w 285"/>
                  <a:gd name="T1" fmla="*/ 0 h 167"/>
                  <a:gd name="T2" fmla="*/ 0 w 285"/>
                  <a:gd name="T3" fmla="*/ 0 h 167"/>
                  <a:gd name="T4" fmla="*/ 452438 w 285"/>
                  <a:gd name="T5" fmla="*/ 0 h 167"/>
                  <a:gd name="T6" fmla="*/ 452438 w 285"/>
                  <a:gd name="T7" fmla="*/ 0 h 167"/>
                  <a:gd name="T8" fmla="*/ 425450 w 285"/>
                  <a:gd name="T9" fmla="*/ 222250 h 167"/>
                  <a:gd name="T10" fmla="*/ 425450 w 285"/>
                  <a:gd name="T11" fmla="*/ 222250 h 167"/>
                  <a:gd name="T12" fmla="*/ 423863 w 285"/>
                  <a:gd name="T13" fmla="*/ 233363 h 167"/>
                  <a:gd name="T14" fmla="*/ 419100 w 285"/>
                  <a:gd name="T15" fmla="*/ 239713 h 167"/>
                  <a:gd name="T16" fmla="*/ 412750 w 285"/>
                  <a:gd name="T17" fmla="*/ 247650 h 167"/>
                  <a:gd name="T18" fmla="*/ 403225 w 285"/>
                  <a:gd name="T19" fmla="*/ 254000 h 167"/>
                  <a:gd name="T20" fmla="*/ 395288 w 285"/>
                  <a:gd name="T21" fmla="*/ 258763 h 167"/>
                  <a:gd name="T22" fmla="*/ 387350 w 285"/>
                  <a:gd name="T23" fmla="*/ 263525 h 167"/>
                  <a:gd name="T24" fmla="*/ 366713 w 285"/>
                  <a:gd name="T25" fmla="*/ 265113 h 167"/>
                  <a:gd name="T26" fmla="*/ 366713 w 285"/>
                  <a:gd name="T27" fmla="*/ 265113 h 167"/>
                  <a:gd name="T28" fmla="*/ 0 w 285"/>
                  <a:gd name="T29" fmla="*/ 254000 h 167"/>
                  <a:gd name="T30" fmla="*/ 0 w 285"/>
                  <a:gd name="T31" fmla="*/ 254000 h 167"/>
                  <a:gd name="T32" fmla="*/ 0 w 285"/>
                  <a:gd name="T33" fmla="*/ 0 h 167"/>
                  <a:gd name="T34" fmla="*/ 0 w 285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85" h="167">
                    <a:moveTo>
                      <a:pt x="0" y="0"/>
                    </a:moveTo>
                    <a:lnTo>
                      <a:pt x="0" y="0"/>
                    </a:lnTo>
                    <a:lnTo>
                      <a:pt x="285" y="0"/>
                    </a:lnTo>
                    <a:lnTo>
                      <a:pt x="268" y="140"/>
                    </a:lnTo>
                    <a:lnTo>
                      <a:pt x="267" y="147"/>
                    </a:lnTo>
                    <a:lnTo>
                      <a:pt x="264" y="151"/>
                    </a:lnTo>
                    <a:lnTo>
                      <a:pt x="260" y="156"/>
                    </a:lnTo>
                    <a:lnTo>
                      <a:pt x="254" y="160"/>
                    </a:lnTo>
                    <a:lnTo>
                      <a:pt x="249" y="163"/>
                    </a:lnTo>
                    <a:lnTo>
                      <a:pt x="244" y="166"/>
                    </a:lnTo>
                    <a:lnTo>
                      <a:pt x="231" y="167"/>
                    </a:lnTo>
                    <a:lnTo>
                      <a:pt x="0" y="1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41" name="iṩľiḑê"/>
              <p:cNvSpPr/>
              <p:nvPr/>
            </p:nvSpPr>
            <p:spPr bwMode="auto">
              <a:xfrm>
                <a:off x="3111501" y="5083175"/>
                <a:ext cx="446088" cy="265113"/>
              </a:xfrm>
              <a:custGeom>
                <a:avLst/>
                <a:gdLst>
                  <a:gd name="T0" fmla="*/ 0 w 281"/>
                  <a:gd name="T1" fmla="*/ 0 h 167"/>
                  <a:gd name="T2" fmla="*/ 0 w 281"/>
                  <a:gd name="T3" fmla="*/ 0 h 167"/>
                  <a:gd name="T4" fmla="*/ 446088 w 281"/>
                  <a:gd name="T5" fmla="*/ 0 h 167"/>
                  <a:gd name="T6" fmla="*/ 446088 w 281"/>
                  <a:gd name="T7" fmla="*/ 0 h 167"/>
                  <a:gd name="T8" fmla="*/ 419100 w 281"/>
                  <a:gd name="T9" fmla="*/ 222250 h 167"/>
                  <a:gd name="T10" fmla="*/ 419100 w 281"/>
                  <a:gd name="T11" fmla="*/ 222250 h 167"/>
                  <a:gd name="T12" fmla="*/ 417513 w 281"/>
                  <a:gd name="T13" fmla="*/ 230188 h 167"/>
                  <a:gd name="T14" fmla="*/ 412750 w 281"/>
                  <a:gd name="T15" fmla="*/ 239713 h 167"/>
                  <a:gd name="T16" fmla="*/ 406400 w 281"/>
                  <a:gd name="T17" fmla="*/ 247650 h 167"/>
                  <a:gd name="T18" fmla="*/ 396875 w 281"/>
                  <a:gd name="T19" fmla="*/ 254000 h 167"/>
                  <a:gd name="T20" fmla="*/ 388938 w 281"/>
                  <a:gd name="T21" fmla="*/ 258763 h 167"/>
                  <a:gd name="T22" fmla="*/ 381000 w 281"/>
                  <a:gd name="T23" fmla="*/ 263525 h 167"/>
                  <a:gd name="T24" fmla="*/ 363538 w 281"/>
                  <a:gd name="T25" fmla="*/ 265113 h 167"/>
                  <a:gd name="T26" fmla="*/ 363538 w 281"/>
                  <a:gd name="T27" fmla="*/ 265113 h 167"/>
                  <a:gd name="T28" fmla="*/ 0 w 281"/>
                  <a:gd name="T29" fmla="*/ 252413 h 167"/>
                  <a:gd name="T30" fmla="*/ 0 w 281"/>
                  <a:gd name="T31" fmla="*/ 252413 h 167"/>
                  <a:gd name="T32" fmla="*/ 0 w 281"/>
                  <a:gd name="T33" fmla="*/ 0 h 167"/>
                  <a:gd name="T34" fmla="*/ 0 w 281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81" h="167">
                    <a:moveTo>
                      <a:pt x="0" y="0"/>
                    </a:moveTo>
                    <a:lnTo>
                      <a:pt x="0" y="0"/>
                    </a:lnTo>
                    <a:lnTo>
                      <a:pt x="281" y="0"/>
                    </a:lnTo>
                    <a:lnTo>
                      <a:pt x="264" y="140"/>
                    </a:lnTo>
                    <a:lnTo>
                      <a:pt x="263" y="145"/>
                    </a:lnTo>
                    <a:lnTo>
                      <a:pt x="260" y="151"/>
                    </a:lnTo>
                    <a:lnTo>
                      <a:pt x="256" y="156"/>
                    </a:lnTo>
                    <a:lnTo>
                      <a:pt x="250" y="160"/>
                    </a:lnTo>
                    <a:lnTo>
                      <a:pt x="245" y="163"/>
                    </a:lnTo>
                    <a:lnTo>
                      <a:pt x="240" y="166"/>
                    </a:lnTo>
                    <a:lnTo>
                      <a:pt x="229" y="167"/>
                    </a:lnTo>
                    <a:lnTo>
                      <a:pt x="0" y="15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42" name="iṡľïḋe"/>
              <p:cNvSpPr/>
              <p:nvPr/>
            </p:nvSpPr>
            <p:spPr bwMode="auto">
              <a:xfrm>
                <a:off x="3116263" y="5083175"/>
                <a:ext cx="441325" cy="265113"/>
              </a:xfrm>
              <a:custGeom>
                <a:avLst/>
                <a:gdLst>
                  <a:gd name="T0" fmla="*/ 1588 w 278"/>
                  <a:gd name="T1" fmla="*/ 0 h 167"/>
                  <a:gd name="T2" fmla="*/ 1588 w 278"/>
                  <a:gd name="T3" fmla="*/ 0 h 167"/>
                  <a:gd name="T4" fmla="*/ 441325 w 278"/>
                  <a:gd name="T5" fmla="*/ 0 h 167"/>
                  <a:gd name="T6" fmla="*/ 441325 w 278"/>
                  <a:gd name="T7" fmla="*/ 0 h 167"/>
                  <a:gd name="T8" fmla="*/ 414338 w 278"/>
                  <a:gd name="T9" fmla="*/ 222250 h 167"/>
                  <a:gd name="T10" fmla="*/ 414338 w 278"/>
                  <a:gd name="T11" fmla="*/ 222250 h 167"/>
                  <a:gd name="T12" fmla="*/ 412750 w 278"/>
                  <a:gd name="T13" fmla="*/ 230188 h 167"/>
                  <a:gd name="T14" fmla="*/ 407988 w 278"/>
                  <a:gd name="T15" fmla="*/ 239713 h 167"/>
                  <a:gd name="T16" fmla="*/ 401638 w 278"/>
                  <a:gd name="T17" fmla="*/ 247650 h 167"/>
                  <a:gd name="T18" fmla="*/ 392113 w 278"/>
                  <a:gd name="T19" fmla="*/ 252413 h 167"/>
                  <a:gd name="T20" fmla="*/ 384175 w 278"/>
                  <a:gd name="T21" fmla="*/ 258763 h 167"/>
                  <a:gd name="T22" fmla="*/ 376238 w 278"/>
                  <a:gd name="T23" fmla="*/ 263525 h 167"/>
                  <a:gd name="T24" fmla="*/ 358775 w 278"/>
                  <a:gd name="T25" fmla="*/ 265113 h 167"/>
                  <a:gd name="T26" fmla="*/ 358775 w 278"/>
                  <a:gd name="T27" fmla="*/ 265113 h 167"/>
                  <a:gd name="T28" fmla="*/ 0 w 278"/>
                  <a:gd name="T29" fmla="*/ 249238 h 167"/>
                  <a:gd name="T30" fmla="*/ 0 w 278"/>
                  <a:gd name="T31" fmla="*/ 249238 h 167"/>
                  <a:gd name="T32" fmla="*/ 1588 w 278"/>
                  <a:gd name="T33" fmla="*/ 0 h 167"/>
                  <a:gd name="T34" fmla="*/ 1588 w 278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78" h="167">
                    <a:moveTo>
                      <a:pt x="1" y="0"/>
                    </a:moveTo>
                    <a:lnTo>
                      <a:pt x="1" y="0"/>
                    </a:lnTo>
                    <a:lnTo>
                      <a:pt x="278" y="0"/>
                    </a:lnTo>
                    <a:lnTo>
                      <a:pt x="261" y="140"/>
                    </a:lnTo>
                    <a:lnTo>
                      <a:pt x="260" y="145"/>
                    </a:lnTo>
                    <a:lnTo>
                      <a:pt x="257" y="151"/>
                    </a:lnTo>
                    <a:lnTo>
                      <a:pt x="253" y="156"/>
                    </a:lnTo>
                    <a:lnTo>
                      <a:pt x="247" y="159"/>
                    </a:lnTo>
                    <a:lnTo>
                      <a:pt x="242" y="163"/>
                    </a:lnTo>
                    <a:lnTo>
                      <a:pt x="237" y="166"/>
                    </a:lnTo>
                    <a:lnTo>
                      <a:pt x="226" y="167"/>
                    </a:lnTo>
                    <a:lnTo>
                      <a:pt x="0" y="157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43" name="íṡ1ïḓé"/>
              <p:cNvSpPr/>
              <p:nvPr/>
            </p:nvSpPr>
            <p:spPr bwMode="auto">
              <a:xfrm>
                <a:off x="3122613" y="5083175"/>
                <a:ext cx="434975" cy="265113"/>
              </a:xfrm>
              <a:custGeom>
                <a:avLst/>
                <a:gdLst>
                  <a:gd name="T0" fmla="*/ 1588 w 274"/>
                  <a:gd name="T1" fmla="*/ 0 h 167"/>
                  <a:gd name="T2" fmla="*/ 1588 w 274"/>
                  <a:gd name="T3" fmla="*/ 0 h 167"/>
                  <a:gd name="T4" fmla="*/ 434975 w 274"/>
                  <a:gd name="T5" fmla="*/ 0 h 167"/>
                  <a:gd name="T6" fmla="*/ 434975 w 274"/>
                  <a:gd name="T7" fmla="*/ 0 h 167"/>
                  <a:gd name="T8" fmla="*/ 407988 w 274"/>
                  <a:gd name="T9" fmla="*/ 222250 h 167"/>
                  <a:gd name="T10" fmla="*/ 407988 w 274"/>
                  <a:gd name="T11" fmla="*/ 222250 h 167"/>
                  <a:gd name="T12" fmla="*/ 406400 w 274"/>
                  <a:gd name="T13" fmla="*/ 230188 h 167"/>
                  <a:gd name="T14" fmla="*/ 401638 w 274"/>
                  <a:gd name="T15" fmla="*/ 239713 h 167"/>
                  <a:gd name="T16" fmla="*/ 395288 w 274"/>
                  <a:gd name="T17" fmla="*/ 247650 h 167"/>
                  <a:gd name="T18" fmla="*/ 388938 w 274"/>
                  <a:gd name="T19" fmla="*/ 252413 h 167"/>
                  <a:gd name="T20" fmla="*/ 379413 w 274"/>
                  <a:gd name="T21" fmla="*/ 258763 h 167"/>
                  <a:gd name="T22" fmla="*/ 369888 w 274"/>
                  <a:gd name="T23" fmla="*/ 260350 h 167"/>
                  <a:gd name="T24" fmla="*/ 352425 w 274"/>
                  <a:gd name="T25" fmla="*/ 265113 h 167"/>
                  <a:gd name="T26" fmla="*/ 352425 w 274"/>
                  <a:gd name="T27" fmla="*/ 265113 h 167"/>
                  <a:gd name="T28" fmla="*/ 0 w 274"/>
                  <a:gd name="T29" fmla="*/ 247650 h 167"/>
                  <a:gd name="T30" fmla="*/ 0 w 274"/>
                  <a:gd name="T31" fmla="*/ 247650 h 167"/>
                  <a:gd name="T32" fmla="*/ 1588 w 274"/>
                  <a:gd name="T33" fmla="*/ 0 h 167"/>
                  <a:gd name="T34" fmla="*/ 1588 w 274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74" h="167">
                    <a:moveTo>
                      <a:pt x="1" y="0"/>
                    </a:moveTo>
                    <a:lnTo>
                      <a:pt x="1" y="0"/>
                    </a:lnTo>
                    <a:lnTo>
                      <a:pt x="274" y="0"/>
                    </a:lnTo>
                    <a:lnTo>
                      <a:pt x="257" y="140"/>
                    </a:lnTo>
                    <a:lnTo>
                      <a:pt x="256" y="145"/>
                    </a:lnTo>
                    <a:lnTo>
                      <a:pt x="253" y="151"/>
                    </a:lnTo>
                    <a:lnTo>
                      <a:pt x="249" y="156"/>
                    </a:lnTo>
                    <a:lnTo>
                      <a:pt x="245" y="159"/>
                    </a:lnTo>
                    <a:lnTo>
                      <a:pt x="239" y="163"/>
                    </a:lnTo>
                    <a:lnTo>
                      <a:pt x="233" y="164"/>
                    </a:lnTo>
                    <a:lnTo>
                      <a:pt x="222" y="167"/>
                    </a:lnTo>
                    <a:lnTo>
                      <a:pt x="0" y="156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44" name="ïSľîḑè"/>
              <p:cNvSpPr/>
              <p:nvPr/>
            </p:nvSpPr>
            <p:spPr bwMode="auto">
              <a:xfrm>
                <a:off x="3128963" y="5083175"/>
                <a:ext cx="428625" cy="265113"/>
              </a:xfrm>
              <a:custGeom>
                <a:avLst/>
                <a:gdLst>
                  <a:gd name="T0" fmla="*/ 0 w 270"/>
                  <a:gd name="T1" fmla="*/ 0 h 167"/>
                  <a:gd name="T2" fmla="*/ 0 w 270"/>
                  <a:gd name="T3" fmla="*/ 0 h 167"/>
                  <a:gd name="T4" fmla="*/ 428625 w 270"/>
                  <a:gd name="T5" fmla="*/ 0 h 167"/>
                  <a:gd name="T6" fmla="*/ 428625 w 270"/>
                  <a:gd name="T7" fmla="*/ 0 h 167"/>
                  <a:gd name="T8" fmla="*/ 401638 w 270"/>
                  <a:gd name="T9" fmla="*/ 222250 h 167"/>
                  <a:gd name="T10" fmla="*/ 401638 w 270"/>
                  <a:gd name="T11" fmla="*/ 222250 h 167"/>
                  <a:gd name="T12" fmla="*/ 400050 w 270"/>
                  <a:gd name="T13" fmla="*/ 230188 h 167"/>
                  <a:gd name="T14" fmla="*/ 395288 w 270"/>
                  <a:gd name="T15" fmla="*/ 239713 h 167"/>
                  <a:gd name="T16" fmla="*/ 388938 w 270"/>
                  <a:gd name="T17" fmla="*/ 246063 h 167"/>
                  <a:gd name="T18" fmla="*/ 382588 w 270"/>
                  <a:gd name="T19" fmla="*/ 252413 h 167"/>
                  <a:gd name="T20" fmla="*/ 373063 w 270"/>
                  <a:gd name="T21" fmla="*/ 258763 h 167"/>
                  <a:gd name="T22" fmla="*/ 365125 w 270"/>
                  <a:gd name="T23" fmla="*/ 260350 h 167"/>
                  <a:gd name="T24" fmla="*/ 347663 w 270"/>
                  <a:gd name="T25" fmla="*/ 265113 h 167"/>
                  <a:gd name="T26" fmla="*/ 347663 w 270"/>
                  <a:gd name="T27" fmla="*/ 265113 h 167"/>
                  <a:gd name="T28" fmla="*/ 0 w 270"/>
                  <a:gd name="T29" fmla="*/ 247650 h 167"/>
                  <a:gd name="T30" fmla="*/ 0 w 270"/>
                  <a:gd name="T31" fmla="*/ 247650 h 167"/>
                  <a:gd name="T32" fmla="*/ 0 w 270"/>
                  <a:gd name="T33" fmla="*/ 0 h 167"/>
                  <a:gd name="T34" fmla="*/ 0 w 270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70" h="167">
                    <a:moveTo>
                      <a:pt x="0" y="0"/>
                    </a:moveTo>
                    <a:lnTo>
                      <a:pt x="0" y="0"/>
                    </a:lnTo>
                    <a:lnTo>
                      <a:pt x="270" y="0"/>
                    </a:lnTo>
                    <a:lnTo>
                      <a:pt x="253" y="140"/>
                    </a:lnTo>
                    <a:lnTo>
                      <a:pt x="252" y="145"/>
                    </a:lnTo>
                    <a:lnTo>
                      <a:pt x="249" y="151"/>
                    </a:lnTo>
                    <a:lnTo>
                      <a:pt x="245" y="155"/>
                    </a:lnTo>
                    <a:lnTo>
                      <a:pt x="241" y="159"/>
                    </a:lnTo>
                    <a:lnTo>
                      <a:pt x="235" y="163"/>
                    </a:lnTo>
                    <a:lnTo>
                      <a:pt x="230" y="164"/>
                    </a:lnTo>
                    <a:lnTo>
                      <a:pt x="219" y="167"/>
                    </a:lnTo>
                    <a:lnTo>
                      <a:pt x="0" y="15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45" name="îṧḷíďê"/>
              <p:cNvSpPr/>
              <p:nvPr/>
            </p:nvSpPr>
            <p:spPr bwMode="auto">
              <a:xfrm>
                <a:off x="3135313" y="5083175"/>
                <a:ext cx="422275" cy="265113"/>
              </a:xfrm>
              <a:custGeom>
                <a:avLst/>
                <a:gdLst>
                  <a:gd name="T0" fmla="*/ 0 w 266"/>
                  <a:gd name="T1" fmla="*/ 0 h 167"/>
                  <a:gd name="T2" fmla="*/ 0 w 266"/>
                  <a:gd name="T3" fmla="*/ 0 h 167"/>
                  <a:gd name="T4" fmla="*/ 422275 w 266"/>
                  <a:gd name="T5" fmla="*/ 0 h 167"/>
                  <a:gd name="T6" fmla="*/ 422275 w 266"/>
                  <a:gd name="T7" fmla="*/ 0 h 167"/>
                  <a:gd name="T8" fmla="*/ 395288 w 266"/>
                  <a:gd name="T9" fmla="*/ 222250 h 167"/>
                  <a:gd name="T10" fmla="*/ 395288 w 266"/>
                  <a:gd name="T11" fmla="*/ 222250 h 167"/>
                  <a:gd name="T12" fmla="*/ 393700 w 266"/>
                  <a:gd name="T13" fmla="*/ 230188 h 167"/>
                  <a:gd name="T14" fmla="*/ 388938 w 266"/>
                  <a:gd name="T15" fmla="*/ 239713 h 167"/>
                  <a:gd name="T16" fmla="*/ 382588 w 266"/>
                  <a:gd name="T17" fmla="*/ 246063 h 167"/>
                  <a:gd name="T18" fmla="*/ 376238 w 266"/>
                  <a:gd name="T19" fmla="*/ 252413 h 167"/>
                  <a:gd name="T20" fmla="*/ 358775 w 266"/>
                  <a:gd name="T21" fmla="*/ 260350 h 167"/>
                  <a:gd name="T22" fmla="*/ 341313 w 266"/>
                  <a:gd name="T23" fmla="*/ 265113 h 167"/>
                  <a:gd name="T24" fmla="*/ 341313 w 266"/>
                  <a:gd name="T25" fmla="*/ 265113 h 167"/>
                  <a:gd name="T26" fmla="*/ 0 w 266"/>
                  <a:gd name="T27" fmla="*/ 246063 h 167"/>
                  <a:gd name="T28" fmla="*/ 0 w 266"/>
                  <a:gd name="T29" fmla="*/ 246063 h 167"/>
                  <a:gd name="T30" fmla="*/ 0 w 266"/>
                  <a:gd name="T31" fmla="*/ 0 h 167"/>
                  <a:gd name="T32" fmla="*/ 0 w 266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66" h="167">
                    <a:moveTo>
                      <a:pt x="0" y="0"/>
                    </a:moveTo>
                    <a:lnTo>
                      <a:pt x="0" y="0"/>
                    </a:lnTo>
                    <a:lnTo>
                      <a:pt x="266" y="0"/>
                    </a:lnTo>
                    <a:lnTo>
                      <a:pt x="249" y="140"/>
                    </a:lnTo>
                    <a:lnTo>
                      <a:pt x="248" y="145"/>
                    </a:lnTo>
                    <a:lnTo>
                      <a:pt x="245" y="151"/>
                    </a:lnTo>
                    <a:lnTo>
                      <a:pt x="241" y="155"/>
                    </a:lnTo>
                    <a:lnTo>
                      <a:pt x="237" y="159"/>
                    </a:lnTo>
                    <a:lnTo>
                      <a:pt x="226" y="164"/>
                    </a:lnTo>
                    <a:lnTo>
                      <a:pt x="215" y="167"/>
                    </a:lnTo>
                    <a:lnTo>
                      <a:pt x="0" y="15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46" name="işļîḋè"/>
              <p:cNvSpPr/>
              <p:nvPr/>
            </p:nvSpPr>
            <p:spPr bwMode="auto">
              <a:xfrm>
                <a:off x="3138488" y="5083175"/>
                <a:ext cx="419100" cy="265113"/>
              </a:xfrm>
              <a:custGeom>
                <a:avLst/>
                <a:gdLst>
                  <a:gd name="T0" fmla="*/ 3175 w 264"/>
                  <a:gd name="T1" fmla="*/ 0 h 167"/>
                  <a:gd name="T2" fmla="*/ 3175 w 264"/>
                  <a:gd name="T3" fmla="*/ 0 h 167"/>
                  <a:gd name="T4" fmla="*/ 419100 w 264"/>
                  <a:gd name="T5" fmla="*/ 0 h 167"/>
                  <a:gd name="T6" fmla="*/ 419100 w 264"/>
                  <a:gd name="T7" fmla="*/ 0 h 167"/>
                  <a:gd name="T8" fmla="*/ 392113 w 264"/>
                  <a:gd name="T9" fmla="*/ 222250 h 167"/>
                  <a:gd name="T10" fmla="*/ 392113 w 264"/>
                  <a:gd name="T11" fmla="*/ 222250 h 167"/>
                  <a:gd name="T12" fmla="*/ 390525 w 264"/>
                  <a:gd name="T13" fmla="*/ 230188 h 167"/>
                  <a:gd name="T14" fmla="*/ 385763 w 264"/>
                  <a:gd name="T15" fmla="*/ 239713 h 167"/>
                  <a:gd name="T16" fmla="*/ 379413 w 264"/>
                  <a:gd name="T17" fmla="*/ 246063 h 167"/>
                  <a:gd name="T18" fmla="*/ 373063 w 264"/>
                  <a:gd name="T19" fmla="*/ 252413 h 167"/>
                  <a:gd name="T20" fmla="*/ 355600 w 264"/>
                  <a:gd name="T21" fmla="*/ 260350 h 167"/>
                  <a:gd name="T22" fmla="*/ 338138 w 264"/>
                  <a:gd name="T23" fmla="*/ 265113 h 167"/>
                  <a:gd name="T24" fmla="*/ 338138 w 264"/>
                  <a:gd name="T25" fmla="*/ 265113 h 167"/>
                  <a:gd name="T26" fmla="*/ 0 w 264"/>
                  <a:gd name="T27" fmla="*/ 242888 h 167"/>
                  <a:gd name="T28" fmla="*/ 0 w 264"/>
                  <a:gd name="T29" fmla="*/ 242888 h 167"/>
                  <a:gd name="T30" fmla="*/ 3175 w 264"/>
                  <a:gd name="T31" fmla="*/ 0 h 167"/>
                  <a:gd name="T32" fmla="*/ 3175 w 264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64" h="167">
                    <a:moveTo>
                      <a:pt x="2" y="0"/>
                    </a:moveTo>
                    <a:lnTo>
                      <a:pt x="2" y="0"/>
                    </a:lnTo>
                    <a:lnTo>
                      <a:pt x="264" y="0"/>
                    </a:lnTo>
                    <a:lnTo>
                      <a:pt x="247" y="140"/>
                    </a:lnTo>
                    <a:lnTo>
                      <a:pt x="246" y="145"/>
                    </a:lnTo>
                    <a:lnTo>
                      <a:pt x="243" y="151"/>
                    </a:lnTo>
                    <a:lnTo>
                      <a:pt x="239" y="155"/>
                    </a:lnTo>
                    <a:lnTo>
                      <a:pt x="235" y="159"/>
                    </a:lnTo>
                    <a:lnTo>
                      <a:pt x="224" y="164"/>
                    </a:lnTo>
                    <a:lnTo>
                      <a:pt x="213" y="167"/>
                    </a:lnTo>
                    <a:lnTo>
                      <a:pt x="0" y="15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47" name="íslíḓè"/>
              <p:cNvSpPr/>
              <p:nvPr/>
            </p:nvSpPr>
            <p:spPr bwMode="auto">
              <a:xfrm>
                <a:off x="3144838" y="5083175"/>
                <a:ext cx="412750" cy="265113"/>
              </a:xfrm>
              <a:custGeom>
                <a:avLst/>
                <a:gdLst>
                  <a:gd name="T0" fmla="*/ 3175 w 260"/>
                  <a:gd name="T1" fmla="*/ 0 h 167"/>
                  <a:gd name="T2" fmla="*/ 3175 w 260"/>
                  <a:gd name="T3" fmla="*/ 0 h 167"/>
                  <a:gd name="T4" fmla="*/ 412750 w 260"/>
                  <a:gd name="T5" fmla="*/ 0 h 167"/>
                  <a:gd name="T6" fmla="*/ 412750 w 260"/>
                  <a:gd name="T7" fmla="*/ 0 h 167"/>
                  <a:gd name="T8" fmla="*/ 385763 w 260"/>
                  <a:gd name="T9" fmla="*/ 222250 h 167"/>
                  <a:gd name="T10" fmla="*/ 385763 w 260"/>
                  <a:gd name="T11" fmla="*/ 222250 h 167"/>
                  <a:gd name="T12" fmla="*/ 384175 w 260"/>
                  <a:gd name="T13" fmla="*/ 230188 h 167"/>
                  <a:gd name="T14" fmla="*/ 379413 w 260"/>
                  <a:gd name="T15" fmla="*/ 239713 h 167"/>
                  <a:gd name="T16" fmla="*/ 373063 w 260"/>
                  <a:gd name="T17" fmla="*/ 246063 h 167"/>
                  <a:gd name="T18" fmla="*/ 366713 w 260"/>
                  <a:gd name="T19" fmla="*/ 252413 h 167"/>
                  <a:gd name="T20" fmla="*/ 349250 w 260"/>
                  <a:gd name="T21" fmla="*/ 260350 h 167"/>
                  <a:gd name="T22" fmla="*/ 331788 w 260"/>
                  <a:gd name="T23" fmla="*/ 265113 h 167"/>
                  <a:gd name="T24" fmla="*/ 331788 w 260"/>
                  <a:gd name="T25" fmla="*/ 265113 h 167"/>
                  <a:gd name="T26" fmla="*/ 0 w 260"/>
                  <a:gd name="T27" fmla="*/ 241300 h 167"/>
                  <a:gd name="T28" fmla="*/ 0 w 260"/>
                  <a:gd name="T29" fmla="*/ 241300 h 167"/>
                  <a:gd name="T30" fmla="*/ 3175 w 260"/>
                  <a:gd name="T31" fmla="*/ 0 h 167"/>
                  <a:gd name="T32" fmla="*/ 3175 w 260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60" h="167">
                    <a:moveTo>
                      <a:pt x="2" y="0"/>
                    </a:moveTo>
                    <a:lnTo>
                      <a:pt x="2" y="0"/>
                    </a:lnTo>
                    <a:lnTo>
                      <a:pt x="260" y="0"/>
                    </a:lnTo>
                    <a:lnTo>
                      <a:pt x="243" y="140"/>
                    </a:lnTo>
                    <a:lnTo>
                      <a:pt x="242" y="145"/>
                    </a:lnTo>
                    <a:lnTo>
                      <a:pt x="239" y="151"/>
                    </a:lnTo>
                    <a:lnTo>
                      <a:pt x="235" y="155"/>
                    </a:lnTo>
                    <a:lnTo>
                      <a:pt x="231" y="159"/>
                    </a:lnTo>
                    <a:lnTo>
                      <a:pt x="220" y="164"/>
                    </a:lnTo>
                    <a:lnTo>
                      <a:pt x="209" y="167"/>
                    </a:lnTo>
                    <a:lnTo>
                      <a:pt x="0" y="15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48" name="íṧ1ïḓé"/>
              <p:cNvSpPr/>
              <p:nvPr/>
            </p:nvSpPr>
            <p:spPr bwMode="auto">
              <a:xfrm>
                <a:off x="3152776" y="5083175"/>
                <a:ext cx="404813" cy="265113"/>
              </a:xfrm>
              <a:custGeom>
                <a:avLst/>
                <a:gdLst>
                  <a:gd name="T0" fmla="*/ 1588 w 255"/>
                  <a:gd name="T1" fmla="*/ 0 h 167"/>
                  <a:gd name="T2" fmla="*/ 1588 w 255"/>
                  <a:gd name="T3" fmla="*/ 0 h 167"/>
                  <a:gd name="T4" fmla="*/ 404813 w 255"/>
                  <a:gd name="T5" fmla="*/ 0 h 167"/>
                  <a:gd name="T6" fmla="*/ 404813 w 255"/>
                  <a:gd name="T7" fmla="*/ 0 h 167"/>
                  <a:gd name="T8" fmla="*/ 377825 w 255"/>
                  <a:gd name="T9" fmla="*/ 222250 h 167"/>
                  <a:gd name="T10" fmla="*/ 377825 w 255"/>
                  <a:gd name="T11" fmla="*/ 222250 h 167"/>
                  <a:gd name="T12" fmla="*/ 376238 w 255"/>
                  <a:gd name="T13" fmla="*/ 230188 h 167"/>
                  <a:gd name="T14" fmla="*/ 371475 w 255"/>
                  <a:gd name="T15" fmla="*/ 239713 h 167"/>
                  <a:gd name="T16" fmla="*/ 365125 w 255"/>
                  <a:gd name="T17" fmla="*/ 246063 h 167"/>
                  <a:gd name="T18" fmla="*/ 358775 w 255"/>
                  <a:gd name="T19" fmla="*/ 252413 h 167"/>
                  <a:gd name="T20" fmla="*/ 341313 w 255"/>
                  <a:gd name="T21" fmla="*/ 260350 h 167"/>
                  <a:gd name="T22" fmla="*/ 325438 w 255"/>
                  <a:gd name="T23" fmla="*/ 265113 h 167"/>
                  <a:gd name="T24" fmla="*/ 325438 w 255"/>
                  <a:gd name="T25" fmla="*/ 265113 h 167"/>
                  <a:gd name="T26" fmla="*/ 0 w 255"/>
                  <a:gd name="T27" fmla="*/ 239713 h 167"/>
                  <a:gd name="T28" fmla="*/ 0 w 255"/>
                  <a:gd name="T29" fmla="*/ 239713 h 167"/>
                  <a:gd name="T30" fmla="*/ 1588 w 255"/>
                  <a:gd name="T31" fmla="*/ 0 h 167"/>
                  <a:gd name="T32" fmla="*/ 1588 w 255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55" h="167">
                    <a:moveTo>
                      <a:pt x="1" y="0"/>
                    </a:moveTo>
                    <a:lnTo>
                      <a:pt x="1" y="0"/>
                    </a:lnTo>
                    <a:lnTo>
                      <a:pt x="255" y="0"/>
                    </a:lnTo>
                    <a:lnTo>
                      <a:pt x="238" y="140"/>
                    </a:lnTo>
                    <a:lnTo>
                      <a:pt x="237" y="145"/>
                    </a:lnTo>
                    <a:lnTo>
                      <a:pt x="234" y="151"/>
                    </a:lnTo>
                    <a:lnTo>
                      <a:pt x="230" y="155"/>
                    </a:lnTo>
                    <a:lnTo>
                      <a:pt x="226" y="159"/>
                    </a:lnTo>
                    <a:lnTo>
                      <a:pt x="215" y="164"/>
                    </a:lnTo>
                    <a:lnTo>
                      <a:pt x="205" y="167"/>
                    </a:lnTo>
                    <a:lnTo>
                      <a:pt x="0" y="151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49" name="ïšḻïďê"/>
              <p:cNvSpPr/>
              <p:nvPr/>
            </p:nvSpPr>
            <p:spPr bwMode="auto">
              <a:xfrm>
                <a:off x="3159126" y="5083175"/>
                <a:ext cx="398463" cy="265113"/>
              </a:xfrm>
              <a:custGeom>
                <a:avLst/>
                <a:gdLst>
                  <a:gd name="T0" fmla="*/ 1588 w 251"/>
                  <a:gd name="T1" fmla="*/ 0 h 167"/>
                  <a:gd name="T2" fmla="*/ 1588 w 251"/>
                  <a:gd name="T3" fmla="*/ 0 h 167"/>
                  <a:gd name="T4" fmla="*/ 398463 w 251"/>
                  <a:gd name="T5" fmla="*/ 0 h 167"/>
                  <a:gd name="T6" fmla="*/ 398463 w 251"/>
                  <a:gd name="T7" fmla="*/ 0 h 167"/>
                  <a:gd name="T8" fmla="*/ 371475 w 251"/>
                  <a:gd name="T9" fmla="*/ 222250 h 167"/>
                  <a:gd name="T10" fmla="*/ 371475 w 251"/>
                  <a:gd name="T11" fmla="*/ 222250 h 167"/>
                  <a:gd name="T12" fmla="*/ 369888 w 251"/>
                  <a:gd name="T13" fmla="*/ 230188 h 167"/>
                  <a:gd name="T14" fmla="*/ 365125 w 251"/>
                  <a:gd name="T15" fmla="*/ 239713 h 167"/>
                  <a:gd name="T16" fmla="*/ 358775 w 251"/>
                  <a:gd name="T17" fmla="*/ 246063 h 167"/>
                  <a:gd name="T18" fmla="*/ 352425 w 251"/>
                  <a:gd name="T19" fmla="*/ 252413 h 167"/>
                  <a:gd name="T20" fmla="*/ 336550 w 251"/>
                  <a:gd name="T21" fmla="*/ 260350 h 167"/>
                  <a:gd name="T22" fmla="*/ 319088 w 251"/>
                  <a:gd name="T23" fmla="*/ 265113 h 167"/>
                  <a:gd name="T24" fmla="*/ 319088 w 251"/>
                  <a:gd name="T25" fmla="*/ 265113 h 167"/>
                  <a:gd name="T26" fmla="*/ 0 w 251"/>
                  <a:gd name="T27" fmla="*/ 236538 h 167"/>
                  <a:gd name="T28" fmla="*/ 0 w 251"/>
                  <a:gd name="T29" fmla="*/ 236538 h 167"/>
                  <a:gd name="T30" fmla="*/ 1588 w 251"/>
                  <a:gd name="T31" fmla="*/ 0 h 167"/>
                  <a:gd name="T32" fmla="*/ 1588 w 251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51" h="167">
                    <a:moveTo>
                      <a:pt x="1" y="0"/>
                    </a:moveTo>
                    <a:lnTo>
                      <a:pt x="1" y="0"/>
                    </a:lnTo>
                    <a:lnTo>
                      <a:pt x="251" y="0"/>
                    </a:lnTo>
                    <a:lnTo>
                      <a:pt x="234" y="140"/>
                    </a:lnTo>
                    <a:lnTo>
                      <a:pt x="233" y="145"/>
                    </a:lnTo>
                    <a:lnTo>
                      <a:pt x="230" y="151"/>
                    </a:lnTo>
                    <a:lnTo>
                      <a:pt x="226" y="155"/>
                    </a:lnTo>
                    <a:lnTo>
                      <a:pt x="222" y="159"/>
                    </a:lnTo>
                    <a:lnTo>
                      <a:pt x="212" y="164"/>
                    </a:lnTo>
                    <a:lnTo>
                      <a:pt x="201" y="167"/>
                    </a:lnTo>
                    <a:lnTo>
                      <a:pt x="0" y="149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50" name="íṡḻiḑé"/>
              <p:cNvSpPr/>
              <p:nvPr/>
            </p:nvSpPr>
            <p:spPr bwMode="auto">
              <a:xfrm>
                <a:off x="3162301" y="5083175"/>
                <a:ext cx="395288" cy="263525"/>
              </a:xfrm>
              <a:custGeom>
                <a:avLst/>
                <a:gdLst>
                  <a:gd name="T0" fmla="*/ 3175 w 249"/>
                  <a:gd name="T1" fmla="*/ 0 h 166"/>
                  <a:gd name="T2" fmla="*/ 3175 w 249"/>
                  <a:gd name="T3" fmla="*/ 0 h 166"/>
                  <a:gd name="T4" fmla="*/ 395288 w 249"/>
                  <a:gd name="T5" fmla="*/ 0 h 166"/>
                  <a:gd name="T6" fmla="*/ 395288 w 249"/>
                  <a:gd name="T7" fmla="*/ 0 h 166"/>
                  <a:gd name="T8" fmla="*/ 368300 w 249"/>
                  <a:gd name="T9" fmla="*/ 222250 h 166"/>
                  <a:gd name="T10" fmla="*/ 368300 w 249"/>
                  <a:gd name="T11" fmla="*/ 222250 h 166"/>
                  <a:gd name="T12" fmla="*/ 366713 w 249"/>
                  <a:gd name="T13" fmla="*/ 230188 h 166"/>
                  <a:gd name="T14" fmla="*/ 361950 w 249"/>
                  <a:gd name="T15" fmla="*/ 239713 h 166"/>
                  <a:gd name="T16" fmla="*/ 357188 w 249"/>
                  <a:gd name="T17" fmla="*/ 246063 h 166"/>
                  <a:gd name="T18" fmla="*/ 349250 w 249"/>
                  <a:gd name="T19" fmla="*/ 252413 h 166"/>
                  <a:gd name="T20" fmla="*/ 333375 w 249"/>
                  <a:gd name="T21" fmla="*/ 260350 h 166"/>
                  <a:gd name="T22" fmla="*/ 315913 w 249"/>
                  <a:gd name="T23" fmla="*/ 263525 h 166"/>
                  <a:gd name="T24" fmla="*/ 315913 w 249"/>
                  <a:gd name="T25" fmla="*/ 263525 h 166"/>
                  <a:gd name="T26" fmla="*/ 0 w 249"/>
                  <a:gd name="T27" fmla="*/ 234950 h 166"/>
                  <a:gd name="T28" fmla="*/ 0 w 249"/>
                  <a:gd name="T29" fmla="*/ 234950 h 166"/>
                  <a:gd name="T30" fmla="*/ 3175 w 249"/>
                  <a:gd name="T31" fmla="*/ 0 h 166"/>
                  <a:gd name="T32" fmla="*/ 3175 w 249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49" h="166">
                    <a:moveTo>
                      <a:pt x="2" y="0"/>
                    </a:moveTo>
                    <a:lnTo>
                      <a:pt x="2" y="0"/>
                    </a:lnTo>
                    <a:lnTo>
                      <a:pt x="249" y="0"/>
                    </a:lnTo>
                    <a:lnTo>
                      <a:pt x="232" y="140"/>
                    </a:lnTo>
                    <a:lnTo>
                      <a:pt x="231" y="145"/>
                    </a:lnTo>
                    <a:lnTo>
                      <a:pt x="228" y="151"/>
                    </a:lnTo>
                    <a:lnTo>
                      <a:pt x="225" y="155"/>
                    </a:lnTo>
                    <a:lnTo>
                      <a:pt x="220" y="159"/>
                    </a:lnTo>
                    <a:lnTo>
                      <a:pt x="210" y="164"/>
                    </a:lnTo>
                    <a:lnTo>
                      <a:pt x="199" y="166"/>
                    </a:lnTo>
                    <a:lnTo>
                      <a:pt x="0" y="148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51" name="íṧľîḓè"/>
              <p:cNvSpPr/>
              <p:nvPr/>
            </p:nvSpPr>
            <p:spPr bwMode="auto">
              <a:xfrm>
                <a:off x="3168651" y="5083175"/>
                <a:ext cx="388938" cy="263525"/>
              </a:xfrm>
              <a:custGeom>
                <a:avLst/>
                <a:gdLst>
                  <a:gd name="T0" fmla="*/ 3175 w 245"/>
                  <a:gd name="T1" fmla="*/ 0 h 166"/>
                  <a:gd name="T2" fmla="*/ 3175 w 245"/>
                  <a:gd name="T3" fmla="*/ 0 h 166"/>
                  <a:gd name="T4" fmla="*/ 388938 w 245"/>
                  <a:gd name="T5" fmla="*/ 0 h 166"/>
                  <a:gd name="T6" fmla="*/ 388938 w 245"/>
                  <a:gd name="T7" fmla="*/ 0 h 166"/>
                  <a:gd name="T8" fmla="*/ 361950 w 245"/>
                  <a:gd name="T9" fmla="*/ 222250 h 166"/>
                  <a:gd name="T10" fmla="*/ 361950 w 245"/>
                  <a:gd name="T11" fmla="*/ 222250 h 166"/>
                  <a:gd name="T12" fmla="*/ 360363 w 245"/>
                  <a:gd name="T13" fmla="*/ 230188 h 166"/>
                  <a:gd name="T14" fmla="*/ 355600 w 245"/>
                  <a:gd name="T15" fmla="*/ 239713 h 166"/>
                  <a:gd name="T16" fmla="*/ 350838 w 245"/>
                  <a:gd name="T17" fmla="*/ 246063 h 166"/>
                  <a:gd name="T18" fmla="*/ 342900 w 245"/>
                  <a:gd name="T19" fmla="*/ 252413 h 166"/>
                  <a:gd name="T20" fmla="*/ 327025 w 245"/>
                  <a:gd name="T21" fmla="*/ 258763 h 166"/>
                  <a:gd name="T22" fmla="*/ 309563 w 245"/>
                  <a:gd name="T23" fmla="*/ 263525 h 166"/>
                  <a:gd name="T24" fmla="*/ 309563 w 245"/>
                  <a:gd name="T25" fmla="*/ 263525 h 166"/>
                  <a:gd name="T26" fmla="*/ 0 w 245"/>
                  <a:gd name="T27" fmla="*/ 234950 h 166"/>
                  <a:gd name="T28" fmla="*/ 0 w 245"/>
                  <a:gd name="T29" fmla="*/ 234950 h 166"/>
                  <a:gd name="T30" fmla="*/ 3175 w 245"/>
                  <a:gd name="T31" fmla="*/ 0 h 166"/>
                  <a:gd name="T32" fmla="*/ 3175 w 245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45" h="166">
                    <a:moveTo>
                      <a:pt x="2" y="0"/>
                    </a:moveTo>
                    <a:lnTo>
                      <a:pt x="2" y="0"/>
                    </a:lnTo>
                    <a:lnTo>
                      <a:pt x="245" y="0"/>
                    </a:lnTo>
                    <a:lnTo>
                      <a:pt x="228" y="140"/>
                    </a:lnTo>
                    <a:lnTo>
                      <a:pt x="227" y="145"/>
                    </a:lnTo>
                    <a:lnTo>
                      <a:pt x="224" y="151"/>
                    </a:lnTo>
                    <a:lnTo>
                      <a:pt x="221" y="155"/>
                    </a:lnTo>
                    <a:lnTo>
                      <a:pt x="216" y="159"/>
                    </a:lnTo>
                    <a:lnTo>
                      <a:pt x="206" y="163"/>
                    </a:lnTo>
                    <a:lnTo>
                      <a:pt x="195" y="166"/>
                    </a:lnTo>
                    <a:lnTo>
                      <a:pt x="0" y="148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52" name="íṥlïḑé"/>
              <p:cNvSpPr/>
              <p:nvPr/>
            </p:nvSpPr>
            <p:spPr bwMode="auto">
              <a:xfrm>
                <a:off x="3175001" y="5083175"/>
                <a:ext cx="382588" cy="263525"/>
              </a:xfrm>
              <a:custGeom>
                <a:avLst/>
                <a:gdLst>
                  <a:gd name="T0" fmla="*/ 3175 w 241"/>
                  <a:gd name="T1" fmla="*/ 0 h 166"/>
                  <a:gd name="T2" fmla="*/ 3175 w 241"/>
                  <a:gd name="T3" fmla="*/ 0 h 166"/>
                  <a:gd name="T4" fmla="*/ 382588 w 241"/>
                  <a:gd name="T5" fmla="*/ 0 h 166"/>
                  <a:gd name="T6" fmla="*/ 382588 w 241"/>
                  <a:gd name="T7" fmla="*/ 0 h 166"/>
                  <a:gd name="T8" fmla="*/ 355600 w 241"/>
                  <a:gd name="T9" fmla="*/ 222250 h 166"/>
                  <a:gd name="T10" fmla="*/ 355600 w 241"/>
                  <a:gd name="T11" fmla="*/ 222250 h 166"/>
                  <a:gd name="T12" fmla="*/ 354013 w 241"/>
                  <a:gd name="T13" fmla="*/ 230188 h 166"/>
                  <a:gd name="T14" fmla="*/ 349250 w 241"/>
                  <a:gd name="T15" fmla="*/ 239713 h 166"/>
                  <a:gd name="T16" fmla="*/ 344488 w 241"/>
                  <a:gd name="T17" fmla="*/ 246063 h 166"/>
                  <a:gd name="T18" fmla="*/ 336550 w 241"/>
                  <a:gd name="T19" fmla="*/ 249238 h 166"/>
                  <a:gd name="T20" fmla="*/ 320675 w 241"/>
                  <a:gd name="T21" fmla="*/ 258763 h 166"/>
                  <a:gd name="T22" fmla="*/ 306388 w 241"/>
                  <a:gd name="T23" fmla="*/ 263525 h 166"/>
                  <a:gd name="T24" fmla="*/ 306388 w 241"/>
                  <a:gd name="T25" fmla="*/ 263525 h 166"/>
                  <a:gd name="T26" fmla="*/ 0 w 241"/>
                  <a:gd name="T27" fmla="*/ 233363 h 166"/>
                  <a:gd name="T28" fmla="*/ 0 w 241"/>
                  <a:gd name="T29" fmla="*/ 233363 h 166"/>
                  <a:gd name="T30" fmla="*/ 3175 w 241"/>
                  <a:gd name="T31" fmla="*/ 0 h 166"/>
                  <a:gd name="T32" fmla="*/ 3175 w 241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41" h="166">
                    <a:moveTo>
                      <a:pt x="2" y="0"/>
                    </a:moveTo>
                    <a:lnTo>
                      <a:pt x="2" y="0"/>
                    </a:lnTo>
                    <a:lnTo>
                      <a:pt x="241" y="0"/>
                    </a:lnTo>
                    <a:lnTo>
                      <a:pt x="224" y="140"/>
                    </a:lnTo>
                    <a:lnTo>
                      <a:pt x="223" y="145"/>
                    </a:lnTo>
                    <a:lnTo>
                      <a:pt x="220" y="151"/>
                    </a:lnTo>
                    <a:lnTo>
                      <a:pt x="217" y="155"/>
                    </a:lnTo>
                    <a:lnTo>
                      <a:pt x="212" y="157"/>
                    </a:lnTo>
                    <a:lnTo>
                      <a:pt x="202" y="163"/>
                    </a:lnTo>
                    <a:lnTo>
                      <a:pt x="193" y="166"/>
                    </a:lnTo>
                    <a:lnTo>
                      <a:pt x="0" y="147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53" name="íṡliḍê"/>
              <p:cNvSpPr/>
              <p:nvPr/>
            </p:nvSpPr>
            <p:spPr bwMode="auto">
              <a:xfrm>
                <a:off x="3182938" y="5083175"/>
                <a:ext cx="374650" cy="263525"/>
              </a:xfrm>
              <a:custGeom>
                <a:avLst/>
                <a:gdLst>
                  <a:gd name="T0" fmla="*/ 1588 w 236"/>
                  <a:gd name="T1" fmla="*/ 0 h 166"/>
                  <a:gd name="T2" fmla="*/ 1588 w 236"/>
                  <a:gd name="T3" fmla="*/ 0 h 166"/>
                  <a:gd name="T4" fmla="*/ 374650 w 236"/>
                  <a:gd name="T5" fmla="*/ 0 h 166"/>
                  <a:gd name="T6" fmla="*/ 374650 w 236"/>
                  <a:gd name="T7" fmla="*/ 0 h 166"/>
                  <a:gd name="T8" fmla="*/ 347663 w 236"/>
                  <a:gd name="T9" fmla="*/ 222250 h 166"/>
                  <a:gd name="T10" fmla="*/ 347663 w 236"/>
                  <a:gd name="T11" fmla="*/ 222250 h 166"/>
                  <a:gd name="T12" fmla="*/ 346075 w 236"/>
                  <a:gd name="T13" fmla="*/ 230188 h 166"/>
                  <a:gd name="T14" fmla="*/ 341313 w 236"/>
                  <a:gd name="T15" fmla="*/ 239713 h 166"/>
                  <a:gd name="T16" fmla="*/ 336550 w 236"/>
                  <a:gd name="T17" fmla="*/ 246063 h 166"/>
                  <a:gd name="T18" fmla="*/ 330200 w 236"/>
                  <a:gd name="T19" fmla="*/ 249238 h 166"/>
                  <a:gd name="T20" fmla="*/ 312738 w 236"/>
                  <a:gd name="T21" fmla="*/ 258763 h 166"/>
                  <a:gd name="T22" fmla="*/ 298450 w 236"/>
                  <a:gd name="T23" fmla="*/ 263525 h 166"/>
                  <a:gd name="T24" fmla="*/ 298450 w 236"/>
                  <a:gd name="T25" fmla="*/ 263525 h 166"/>
                  <a:gd name="T26" fmla="*/ 0 w 236"/>
                  <a:gd name="T27" fmla="*/ 230188 h 166"/>
                  <a:gd name="T28" fmla="*/ 0 w 236"/>
                  <a:gd name="T29" fmla="*/ 230188 h 166"/>
                  <a:gd name="T30" fmla="*/ 1588 w 236"/>
                  <a:gd name="T31" fmla="*/ 0 h 166"/>
                  <a:gd name="T32" fmla="*/ 1588 w 236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36" h="166">
                    <a:moveTo>
                      <a:pt x="1" y="0"/>
                    </a:moveTo>
                    <a:lnTo>
                      <a:pt x="1" y="0"/>
                    </a:lnTo>
                    <a:lnTo>
                      <a:pt x="236" y="0"/>
                    </a:lnTo>
                    <a:lnTo>
                      <a:pt x="219" y="140"/>
                    </a:lnTo>
                    <a:lnTo>
                      <a:pt x="218" y="145"/>
                    </a:lnTo>
                    <a:lnTo>
                      <a:pt x="215" y="151"/>
                    </a:lnTo>
                    <a:lnTo>
                      <a:pt x="212" y="155"/>
                    </a:lnTo>
                    <a:lnTo>
                      <a:pt x="208" y="157"/>
                    </a:lnTo>
                    <a:lnTo>
                      <a:pt x="197" y="163"/>
                    </a:lnTo>
                    <a:lnTo>
                      <a:pt x="188" y="166"/>
                    </a:lnTo>
                    <a:lnTo>
                      <a:pt x="0" y="145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54" name="iš1ïḍe"/>
              <p:cNvSpPr/>
              <p:nvPr/>
            </p:nvSpPr>
            <p:spPr bwMode="auto">
              <a:xfrm>
                <a:off x="3189288" y="5083175"/>
                <a:ext cx="368300" cy="263525"/>
              </a:xfrm>
              <a:custGeom>
                <a:avLst/>
                <a:gdLst>
                  <a:gd name="T0" fmla="*/ 1588 w 232"/>
                  <a:gd name="T1" fmla="*/ 0 h 166"/>
                  <a:gd name="T2" fmla="*/ 1588 w 232"/>
                  <a:gd name="T3" fmla="*/ 0 h 166"/>
                  <a:gd name="T4" fmla="*/ 368300 w 232"/>
                  <a:gd name="T5" fmla="*/ 0 h 166"/>
                  <a:gd name="T6" fmla="*/ 368300 w 232"/>
                  <a:gd name="T7" fmla="*/ 0 h 166"/>
                  <a:gd name="T8" fmla="*/ 341313 w 232"/>
                  <a:gd name="T9" fmla="*/ 222250 h 166"/>
                  <a:gd name="T10" fmla="*/ 341313 w 232"/>
                  <a:gd name="T11" fmla="*/ 222250 h 166"/>
                  <a:gd name="T12" fmla="*/ 339725 w 232"/>
                  <a:gd name="T13" fmla="*/ 230188 h 166"/>
                  <a:gd name="T14" fmla="*/ 334963 w 232"/>
                  <a:gd name="T15" fmla="*/ 239713 h 166"/>
                  <a:gd name="T16" fmla="*/ 330200 w 232"/>
                  <a:gd name="T17" fmla="*/ 246063 h 166"/>
                  <a:gd name="T18" fmla="*/ 323850 w 232"/>
                  <a:gd name="T19" fmla="*/ 249238 h 166"/>
                  <a:gd name="T20" fmla="*/ 309563 w 232"/>
                  <a:gd name="T21" fmla="*/ 258763 h 166"/>
                  <a:gd name="T22" fmla="*/ 292100 w 232"/>
                  <a:gd name="T23" fmla="*/ 263525 h 166"/>
                  <a:gd name="T24" fmla="*/ 292100 w 232"/>
                  <a:gd name="T25" fmla="*/ 263525 h 166"/>
                  <a:gd name="T26" fmla="*/ 0 w 232"/>
                  <a:gd name="T27" fmla="*/ 228600 h 166"/>
                  <a:gd name="T28" fmla="*/ 0 w 232"/>
                  <a:gd name="T29" fmla="*/ 228600 h 166"/>
                  <a:gd name="T30" fmla="*/ 1588 w 232"/>
                  <a:gd name="T31" fmla="*/ 0 h 166"/>
                  <a:gd name="T32" fmla="*/ 1588 w 232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32" h="166">
                    <a:moveTo>
                      <a:pt x="1" y="0"/>
                    </a:moveTo>
                    <a:lnTo>
                      <a:pt x="1" y="0"/>
                    </a:lnTo>
                    <a:lnTo>
                      <a:pt x="232" y="0"/>
                    </a:lnTo>
                    <a:lnTo>
                      <a:pt x="215" y="140"/>
                    </a:lnTo>
                    <a:lnTo>
                      <a:pt x="214" y="145"/>
                    </a:lnTo>
                    <a:lnTo>
                      <a:pt x="211" y="151"/>
                    </a:lnTo>
                    <a:lnTo>
                      <a:pt x="208" y="155"/>
                    </a:lnTo>
                    <a:lnTo>
                      <a:pt x="204" y="157"/>
                    </a:lnTo>
                    <a:lnTo>
                      <a:pt x="195" y="163"/>
                    </a:lnTo>
                    <a:lnTo>
                      <a:pt x="184" y="166"/>
                    </a:lnTo>
                    <a:lnTo>
                      <a:pt x="0" y="144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55" name="ï$1îḍê"/>
              <p:cNvSpPr/>
              <p:nvPr/>
            </p:nvSpPr>
            <p:spPr bwMode="auto">
              <a:xfrm>
                <a:off x="3192463" y="5083175"/>
                <a:ext cx="365125" cy="263525"/>
              </a:xfrm>
              <a:custGeom>
                <a:avLst/>
                <a:gdLst>
                  <a:gd name="T0" fmla="*/ 4763 w 230"/>
                  <a:gd name="T1" fmla="*/ 0 h 166"/>
                  <a:gd name="T2" fmla="*/ 4763 w 230"/>
                  <a:gd name="T3" fmla="*/ 0 h 166"/>
                  <a:gd name="T4" fmla="*/ 365125 w 230"/>
                  <a:gd name="T5" fmla="*/ 0 h 166"/>
                  <a:gd name="T6" fmla="*/ 365125 w 230"/>
                  <a:gd name="T7" fmla="*/ 0 h 166"/>
                  <a:gd name="T8" fmla="*/ 338138 w 230"/>
                  <a:gd name="T9" fmla="*/ 222250 h 166"/>
                  <a:gd name="T10" fmla="*/ 338138 w 230"/>
                  <a:gd name="T11" fmla="*/ 222250 h 166"/>
                  <a:gd name="T12" fmla="*/ 336550 w 230"/>
                  <a:gd name="T13" fmla="*/ 230188 h 166"/>
                  <a:gd name="T14" fmla="*/ 331788 w 230"/>
                  <a:gd name="T15" fmla="*/ 236538 h 166"/>
                  <a:gd name="T16" fmla="*/ 327025 w 230"/>
                  <a:gd name="T17" fmla="*/ 242888 h 166"/>
                  <a:gd name="T18" fmla="*/ 320675 w 230"/>
                  <a:gd name="T19" fmla="*/ 249238 h 166"/>
                  <a:gd name="T20" fmla="*/ 306388 w 230"/>
                  <a:gd name="T21" fmla="*/ 258763 h 166"/>
                  <a:gd name="T22" fmla="*/ 290513 w 230"/>
                  <a:gd name="T23" fmla="*/ 263525 h 166"/>
                  <a:gd name="T24" fmla="*/ 290513 w 230"/>
                  <a:gd name="T25" fmla="*/ 263525 h 166"/>
                  <a:gd name="T26" fmla="*/ 0 w 230"/>
                  <a:gd name="T27" fmla="*/ 227013 h 166"/>
                  <a:gd name="T28" fmla="*/ 0 w 230"/>
                  <a:gd name="T29" fmla="*/ 227013 h 166"/>
                  <a:gd name="T30" fmla="*/ 4763 w 230"/>
                  <a:gd name="T31" fmla="*/ 0 h 166"/>
                  <a:gd name="T32" fmla="*/ 4763 w 230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30" h="166">
                    <a:moveTo>
                      <a:pt x="3" y="0"/>
                    </a:moveTo>
                    <a:lnTo>
                      <a:pt x="3" y="0"/>
                    </a:lnTo>
                    <a:lnTo>
                      <a:pt x="230" y="0"/>
                    </a:lnTo>
                    <a:lnTo>
                      <a:pt x="213" y="140"/>
                    </a:lnTo>
                    <a:lnTo>
                      <a:pt x="212" y="145"/>
                    </a:lnTo>
                    <a:lnTo>
                      <a:pt x="209" y="149"/>
                    </a:lnTo>
                    <a:lnTo>
                      <a:pt x="206" y="153"/>
                    </a:lnTo>
                    <a:lnTo>
                      <a:pt x="202" y="157"/>
                    </a:lnTo>
                    <a:lnTo>
                      <a:pt x="193" y="163"/>
                    </a:lnTo>
                    <a:lnTo>
                      <a:pt x="183" y="166"/>
                    </a:lnTo>
                    <a:lnTo>
                      <a:pt x="0" y="14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56" name="íśļîdê"/>
              <p:cNvSpPr/>
              <p:nvPr/>
            </p:nvSpPr>
            <p:spPr bwMode="auto">
              <a:xfrm>
                <a:off x="3198813" y="5083175"/>
                <a:ext cx="358775" cy="263525"/>
              </a:xfrm>
              <a:custGeom>
                <a:avLst/>
                <a:gdLst>
                  <a:gd name="T0" fmla="*/ 4763 w 226"/>
                  <a:gd name="T1" fmla="*/ 0 h 166"/>
                  <a:gd name="T2" fmla="*/ 4763 w 226"/>
                  <a:gd name="T3" fmla="*/ 0 h 166"/>
                  <a:gd name="T4" fmla="*/ 358775 w 226"/>
                  <a:gd name="T5" fmla="*/ 0 h 166"/>
                  <a:gd name="T6" fmla="*/ 358775 w 226"/>
                  <a:gd name="T7" fmla="*/ 0 h 166"/>
                  <a:gd name="T8" fmla="*/ 331788 w 226"/>
                  <a:gd name="T9" fmla="*/ 222250 h 166"/>
                  <a:gd name="T10" fmla="*/ 331788 w 226"/>
                  <a:gd name="T11" fmla="*/ 222250 h 166"/>
                  <a:gd name="T12" fmla="*/ 330200 w 226"/>
                  <a:gd name="T13" fmla="*/ 230188 h 166"/>
                  <a:gd name="T14" fmla="*/ 325438 w 226"/>
                  <a:gd name="T15" fmla="*/ 236538 h 166"/>
                  <a:gd name="T16" fmla="*/ 320675 w 226"/>
                  <a:gd name="T17" fmla="*/ 242888 h 166"/>
                  <a:gd name="T18" fmla="*/ 314325 w 226"/>
                  <a:gd name="T19" fmla="*/ 249238 h 166"/>
                  <a:gd name="T20" fmla="*/ 300038 w 226"/>
                  <a:gd name="T21" fmla="*/ 258763 h 166"/>
                  <a:gd name="T22" fmla="*/ 284163 w 226"/>
                  <a:gd name="T23" fmla="*/ 263525 h 166"/>
                  <a:gd name="T24" fmla="*/ 284163 w 226"/>
                  <a:gd name="T25" fmla="*/ 263525 h 166"/>
                  <a:gd name="T26" fmla="*/ 0 w 226"/>
                  <a:gd name="T27" fmla="*/ 223838 h 166"/>
                  <a:gd name="T28" fmla="*/ 0 w 226"/>
                  <a:gd name="T29" fmla="*/ 223838 h 166"/>
                  <a:gd name="T30" fmla="*/ 4763 w 226"/>
                  <a:gd name="T31" fmla="*/ 0 h 166"/>
                  <a:gd name="T32" fmla="*/ 4763 w 226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26" h="166">
                    <a:moveTo>
                      <a:pt x="3" y="0"/>
                    </a:moveTo>
                    <a:lnTo>
                      <a:pt x="3" y="0"/>
                    </a:lnTo>
                    <a:lnTo>
                      <a:pt x="226" y="0"/>
                    </a:lnTo>
                    <a:lnTo>
                      <a:pt x="209" y="140"/>
                    </a:lnTo>
                    <a:lnTo>
                      <a:pt x="208" y="145"/>
                    </a:lnTo>
                    <a:lnTo>
                      <a:pt x="205" y="149"/>
                    </a:lnTo>
                    <a:lnTo>
                      <a:pt x="202" y="153"/>
                    </a:lnTo>
                    <a:lnTo>
                      <a:pt x="198" y="157"/>
                    </a:lnTo>
                    <a:lnTo>
                      <a:pt x="189" y="163"/>
                    </a:lnTo>
                    <a:lnTo>
                      <a:pt x="179" y="166"/>
                    </a:lnTo>
                    <a:lnTo>
                      <a:pt x="0" y="14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57" name="ïṣḻïḍe"/>
              <p:cNvSpPr/>
              <p:nvPr/>
            </p:nvSpPr>
            <p:spPr bwMode="auto">
              <a:xfrm>
                <a:off x="3205163" y="5083175"/>
                <a:ext cx="352425" cy="263525"/>
              </a:xfrm>
              <a:custGeom>
                <a:avLst/>
                <a:gdLst>
                  <a:gd name="T0" fmla="*/ 3175 w 222"/>
                  <a:gd name="T1" fmla="*/ 0 h 166"/>
                  <a:gd name="T2" fmla="*/ 3175 w 222"/>
                  <a:gd name="T3" fmla="*/ 0 h 166"/>
                  <a:gd name="T4" fmla="*/ 352425 w 222"/>
                  <a:gd name="T5" fmla="*/ 0 h 166"/>
                  <a:gd name="T6" fmla="*/ 352425 w 222"/>
                  <a:gd name="T7" fmla="*/ 0 h 166"/>
                  <a:gd name="T8" fmla="*/ 325438 w 222"/>
                  <a:gd name="T9" fmla="*/ 222250 h 166"/>
                  <a:gd name="T10" fmla="*/ 325438 w 222"/>
                  <a:gd name="T11" fmla="*/ 222250 h 166"/>
                  <a:gd name="T12" fmla="*/ 323850 w 222"/>
                  <a:gd name="T13" fmla="*/ 230188 h 166"/>
                  <a:gd name="T14" fmla="*/ 319088 w 222"/>
                  <a:gd name="T15" fmla="*/ 236538 h 166"/>
                  <a:gd name="T16" fmla="*/ 314325 w 222"/>
                  <a:gd name="T17" fmla="*/ 242888 h 166"/>
                  <a:gd name="T18" fmla="*/ 307975 w 222"/>
                  <a:gd name="T19" fmla="*/ 249238 h 166"/>
                  <a:gd name="T20" fmla="*/ 293688 w 222"/>
                  <a:gd name="T21" fmla="*/ 258763 h 166"/>
                  <a:gd name="T22" fmla="*/ 277813 w 222"/>
                  <a:gd name="T23" fmla="*/ 263525 h 166"/>
                  <a:gd name="T24" fmla="*/ 277813 w 222"/>
                  <a:gd name="T25" fmla="*/ 263525 h 166"/>
                  <a:gd name="T26" fmla="*/ 0 w 222"/>
                  <a:gd name="T27" fmla="*/ 223838 h 166"/>
                  <a:gd name="T28" fmla="*/ 0 w 222"/>
                  <a:gd name="T29" fmla="*/ 223838 h 166"/>
                  <a:gd name="T30" fmla="*/ 3175 w 222"/>
                  <a:gd name="T31" fmla="*/ 0 h 166"/>
                  <a:gd name="T32" fmla="*/ 3175 w 222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22" h="166">
                    <a:moveTo>
                      <a:pt x="2" y="0"/>
                    </a:moveTo>
                    <a:lnTo>
                      <a:pt x="2" y="0"/>
                    </a:lnTo>
                    <a:lnTo>
                      <a:pt x="222" y="0"/>
                    </a:lnTo>
                    <a:lnTo>
                      <a:pt x="205" y="140"/>
                    </a:lnTo>
                    <a:lnTo>
                      <a:pt x="204" y="145"/>
                    </a:lnTo>
                    <a:lnTo>
                      <a:pt x="201" y="149"/>
                    </a:lnTo>
                    <a:lnTo>
                      <a:pt x="198" y="153"/>
                    </a:lnTo>
                    <a:lnTo>
                      <a:pt x="194" y="157"/>
                    </a:lnTo>
                    <a:lnTo>
                      <a:pt x="185" y="163"/>
                    </a:lnTo>
                    <a:lnTo>
                      <a:pt x="175" y="166"/>
                    </a:lnTo>
                    <a:lnTo>
                      <a:pt x="0" y="14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58" name="ísliḑé"/>
              <p:cNvSpPr/>
              <p:nvPr/>
            </p:nvSpPr>
            <p:spPr bwMode="auto">
              <a:xfrm>
                <a:off x="3211513" y="5083175"/>
                <a:ext cx="346075" cy="263525"/>
              </a:xfrm>
              <a:custGeom>
                <a:avLst/>
                <a:gdLst>
                  <a:gd name="T0" fmla="*/ 3175 w 218"/>
                  <a:gd name="T1" fmla="*/ 0 h 166"/>
                  <a:gd name="T2" fmla="*/ 3175 w 218"/>
                  <a:gd name="T3" fmla="*/ 0 h 166"/>
                  <a:gd name="T4" fmla="*/ 346075 w 218"/>
                  <a:gd name="T5" fmla="*/ 0 h 166"/>
                  <a:gd name="T6" fmla="*/ 346075 w 218"/>
                  <a:gd name="T7" fmla="*/ 0 h 166"/>
                  <a:gd name="T8" fmla="*/ 319088 w 218"/>
                  <a:gd name="T9" fmla="*/ 222250 h 166"/>
                  <a:gd name="T10" fmla="*/ 319088 w 218"/>
                  <a:gd name="T11" fmla="*/ 222250 h 166"/>
                  <a:gd name="T12" fmla="*/ 317500 w 218"/>
                  <a:gd name="T13" fmla="*/ 230188 h 166"/>
                  <a:gd name="T14" fmla="*/ 312738 w 218"/>
                  <a:gd name="T15" fmla="*/ 236538 h 166"/>
                  <a:gd name="T16" fmla="*/ 307975 w 218"/>
                  <a:gd name="T17" fmla="*/ 242888 h 166"/>
                  <a:gd name="T18" fmla="*/ 301625 w 218"/>
                  <a:gd name="T19" fmla="*/ 249238 h 166"/>
                  <a:gd name="T20" fmla="*/ 287338 w 218"/>
                  <a:gd name="T21" fmla="*/ 258763 h 166"/>
                  <a:gd name="T22" fmla="*/ 271463 w 218"/>
                  <a:gd name="T23" fmla="*/ 263525 h 166"/>
                  <a:gd name="T24" fmla="*/ 271463 w 218"/>
                  <a:gd name="T25" fmla="*/ 263525 h 166"/>
                  <a:gd name="T26" fmla="*/ 0 w 218"/>
                  <a:gd name="T27" fmla="*/ 222250 h 166"/>
                  <a:gd name="T28" fmla="*/ 0 w 218"/>
                  <a:gd name="T29" fmla="*/ 222250 h 166"/>
                  <a:gd name="T30" fmla="*/ 3175 w 218"/>
                  <a:gd name="T31" fmla="*/ 0 h 166"/>
                  <a:gd name="T32" fmla="*/ 3175 w 218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18" h="166">
                    <a:moveTo>
                      <a:pt x="2" y="0"/>
                    </a:moveTo>
                    <a:lnTo>
                      <a:pt x="2" y="0"/>
                    </a:lnTo>
                    <a:lnTo>
                      <a:pt x="218" y="0"/>
                    </a:lnTo>
                    <a:lnTo>
                      <a:pt x="201" y="140"/>
                    </a:lnTo>
                    <a:lnTo>
                      <a:pt x="200" y="145"/>
                    </a:lnTo>
                    <a:lnTo>
                      <a:pt x="197" y="149"/>
                    </a:lnTo>
                    <a:lnTo>
                      <a:pt x="194" y="153"/>
                    </a:lnTo>
                    <a:lnTo>
                      <a:pt x="190" y="157"/>
                    </a:lnTo>
                    <a:lnTo>
                      <a:pt x="181" y="163"/>
                    </a:lnTo>
                    <a:lnTo>
                      <a:pt x="171" y="166"/>
                    </a:lnTo>
                    <a:lnTo>
                      <a:pt x="0" y="14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59" name="î$1iďê"/>
              <p:cNvSpPr/>
              <p:nvPr/>
            </p:nvSpPr>
            <p:spPr bwMode="auto">
              <a:xfrm>
                <a:off x="3216276" y="5083175"/>
                <a:ext cx="341313" cy="260350"/>
              </a:xfrm>
              <a:custGeom>
                <a:avLst/>
                <a:gdLst>
                  <a:gd name="T0" fmla="*/ 4763 w 215"/>
                  <a:gd name="T1" fmla="*/ 0 h 164"/>
                  <a:gd name="T2" fmla="*/ 4763 w 215"/>
                  <a:gd name="T3" fmla="*/ 0 h 164"/>
                  <a:gd name="T4" fmla="*/ 341313 w 215"/>
                  <a:gd name="T5" fmla="*/ 0 h 164"/>
                  <a:gd name="T6" fmla="*/ 341313 w 215"/>
                  <a:gd name="T7" fmla="*/ 0 h 164"/>
                  <a:gd name="T8" fmla="*/ 314325 w 215"/>
                  <a:gd name="T9" fmla="*/ 222250 h 164"/>
                  <a:gd name="T10" fmla="*/ 314325 w 215"/>
                  <a:gd name="T11" fmla="*/ 222250 h 164"/>
                  <a:gd name="T12" fmla="*/ 312738 w 215"/>
                  <a:gd name="T13" fmla="*/ 230188 h 164"/>
                  <a:gd name="T14" fmla="*/ 309563 w 215"/>
                  <a:gd name="T15" fmla="*/ 236538 h 164"/>
                  <a:gd name="T16" fmla="*/ 303213 w 215"/>
                  <a:gd name="T17" fmla="*/ 242888 h 164"/>
                  <a:gd name="T18" fmla="*/ 296863 w 215"/>
                  <a:gd name="T19" fmla="*/ 249238 h 164"/>
                  <a:gd name="T20" fmla="*/ 282575 w 215"/>
                  <a:gd name="T21" fmla="*/ 258763 h 164"/>
                  <a:gd name="T22" fmla="*/ 268288 w 215"/>
                  <a:gd name="T23" fmla="*/ 260350 h 164"/>
                  <a:gd name="T24" fmla="*/ 268288 w 215"/>
                  <a:gd name="T25" fmla="*/ 260350 h 164"/>
                  <a:gd name="T26" fmla="*/ 0 w 215"/>
                  <a:gd name="T27" fmla="*/ 219075 h 164"/>
                  <a:gd name="T28" fmla="*/ 0 w 215"/>
                  <a:gd name="T29" fmla="*/ 219075 h 164"/>
                  <a:gd name="T30" fmla="*/ 4763 w 215"/>
                  <a:gd name="T31" fmla="*/ 0 h 164"/>
                  <a:gd name="T32" fmla="*/ 4763 w 215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15" h="164">
                    <a:moveTo>
                      <a:pt x="3" y="0"/>
                    </a:moveTo>
                    <a:lnTo>
                      <a:pt x="3" y="0"/>
                    </a:lnTo>
                    <a:lnTo>
                      <a:pt x="215" y="0"/>
                    </a:lnTo>
                    <a:lnTo>
                      <a:pt x="198" y="140"/>
                    </a:lnTo>
                    <a:lnTo>
                      <a:pt x="197" y="145"/>
                    </a:lnTo>
                    <a:lnTo>
                      <a:pt x="195" y="149"/>
                    </a:lnTo>
                    <a:lnTo>
                      <a:pt x="191" y="153"/>
                    </a:lnTo>
                    <a:lnTo>
                      <a:pt x="187" y="157"/>
                    </a:lnTo>
                    <a:lnTo>
                      <a:pt x="178" y="163"/>
                    </a:lnTo>
                    <a:lnTo>
                      <a:pt x="169" y="164"/>
                    </a:lnTo>
                    <a:lnTo>
                      <a:pt x="0" y="138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60" name="îślíḓé"/>
              <p:cNvSpPr/>
              <p:nvPr/>
            </p:nvSpPr>
            <p:spPr bwMode="auto">
              <a:xfrm>
                <a:off x="3222626" y="5083175"/>
                <a:ext cx="334963" cy="260350"/>
              </a:xfrm>
              <a:custGeom>
                <a:avLst/>
                <a:gdLst>
                  <a:gd name="T0" fmla="*/ 4763 w 211"/>
                  <a:gd name="T1" fmla="*/ 0 h 164"/>
                  <a:gd name="T2" fmla="*/ 4763 w 211"/>
                  <a:gd name="T3" fmla="*/ 0 h 164"/>
                  <a:gd name="T4" fmla="*/ 334963 w 211"/>
                  <a:gd name="T5" fmla="*/ 0 h 164"/>
                  <a:gd name="T6" fmla="*/ 334963 w 211"/>
                  <a:gd name="T7" fmla="*/ 0 h 164"/>
                  <a:gd name="T8" fmla="*/ 307975 w 211"/>
                  <a:gd name="T9" fmla="*/ 222250 h 164"/>
                  <a:gd name="T10" fmla="*/ 307975 w 211"/>
                  <a:gd name="T11" fmla="*/ 222250 h 164"/>
                  <a:gd name="T12" fmla="*/ 306388 w 211"/>
                  <a:gd name="T13" fmla="*/ 230188 h 164"/>
                  <a:gd name="T14" fmla="*/ 303213 w 211"/>
                  <a:gd name="T15" fmla="*/ 236538 h 164"/>
                  <a:gd name="T16" fmla="*/ 296863 w 211"/>
                  <a:gd name="T17" fmla="*/ 242888 h 164"/>
                  <a:gd name="T18" fmla="*/ 290513 w 211"/>
                  <a:gd name="T19" fmla="*/ 249238 h 164"/>
                  <a:gd name="T20" fmla="*/ 277813 w 211"/>
                  <a:gd name="T21" fmla="*/ 255588 h 164"/>
                  <a:gd name="T22" fmla="*/ 261938 w 211"/>
                  <a:gd name="T23" fmla="*/ 260350 h 164"/>
                  <a:gd name="T24" fmla="*/ 261938 w 211"/>
                  <a:gd name="T25" fmla="*/ 260350 h 164"/>
                  <a:gd name="T26" fmla="*/ 0 w 211"/>
                  <a:gd name="T27" fmla="*/ 217488 h 164"/>
                  <a:gd name="T28" fmla="*/ 0 w 211"/>
                  <a:gd name="T29" fmla="*/ 217488 h 164"/>
                  <a:gd name="T30" fmla="*/ 4763 w 211"/>
                  <a:gd name="T31" fmla="*/ 0 h 164"/>
                  <a:gd name="T32" fmla="*/ 4763 w 211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11" h="164">
                    <a:moveTo>
                      <a:pt x="3" y="0"/>
                    </a:moveTo>
                    <a:lnTo>
                      <a:pt x="3" y="0"/>
                    </a:lnTo>
                    <a:lnTo>
                      <a:pt x="211" y="0"/>
                    </a:lnTo>
                    <a:lnTo>
                      <a:pt x="194" y="140"/>
                    </a:lnTo>
                    <a:lnTo>
                      <a:pt x="193" y="145"/>
                    </a:lnTo>
                    <a:lnTo>
                      <a:pt x="191" y="149"/>
                    </a:lnTo>
                    <a:lnTo>
                      <a:pt x="187" y="153"/>
                    </a:lnTo>
                    <a:lnTo>
                      <a:pt x="183" y="157"/>
                    </a:lnTo>
                    <a:lnTo>
                      <a:pt x="175" y="161"/>
                    </a:lnTo>
                    <a:lnTo>
                      <a:pt x="165" y="164"/>
                    </a:lnTo>
                    <a:lnTo>
                      <a:pt x="0" y="137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61" name="íṧ1íḋè"/>
              <p:cNvSpPr/>
              <p:nvPr/>
            </p:nvSpPr>
            <p:spPr bwMode="auto">
              <a:xfrm>
                <a:off x="3228976" y="5083175"/>
                <a:ext cx="328613" cy="260350"/>
              </a:xfrm>
              <a:custGeom>
                <a:avLst/>
                <a:gdLst>
                  <a:gd name="T0" fmla="*/ 4763 w 207"/>
                  <a:gd name="T1" fmla="*/ 0 h 164"/>
                  <a:gd name="T2" fmla="*/ 4763 w 207"/>
                  <a:gd name="T3" fmla="*/ 0 h 164"/>
                  <a:gd name="T4" fmla="*/ 328613 w 207"/>
                  <a:gd name="T5" fmla="*/ 0 h 164"/>
                  <a:gd name="T6" fmla="*/ 328613 w 207"/>
                  <a:gd name="T7" fmla="*/ 0 h 164"/>
                  <a:gd name="T8" fmla="*/ 301625 w 207"/>
                  <a:gd name="T9" fmla="*/ 222250 h 164"/>
                  <a:gd name="T10" fmla="*/ 301625 w 207"/>
                  <a:gd name="T11" fmla="*/ 222250 h 164"/>
                  <a:gd name="T12" fmla="*/ 300038 w 207"/>
                  <a:gd name="T13" fmla="*/ 230188 h 164"/>
                  <a:gd name="T14" fmla="*/ 296863 w 207"/>
                  <a:gd name="T15" fmla="*/ 236538 h 164"/>
                  <a:gd name="T16" fmla="*/ 290513 w 207"/>
                  <a:gd name="T17" fmla="*/ 242888 h 164"/>
                  <a:gd name="T18" fmla="*/ 284163 w 207"/>
                  <a:gd name="T19" fmla="*/ 247650 h 164"/>
                  <a:gd name="T20" fmla="*/ 271463 w 207"/>
                  <a:gd name="T21" fmla="*/ 255588 h 164"/>
                  <a:gd name="T22" fmla="*/ 255588 w 207"/>
                  <a:gd name="T23" fmla="*/ 260350 h 164"/>
                  <a:gd name="T24" fmla="*/ 255588 w 207"/>
                  <a:gd name="T25" fmla="*/ 260350 h 164"/>
                  <a:gd name="T26" fmla="*/ 0 w 207"/>
                  <a:gd name="T27" fmla="*/ 215900 h 164"/>
                  <a:gd name="T28" fmla="*/ 0 w 207"/>
                  <a:gd name="T29" fmla="*/ 215900 h 164"/>
                  <a:gd name="T30" fmla="*/ 4763 w 207"/>
                  <a:gd name="T31" fmla="*/ 0 h 164"/>
                  <a:gd name="T32" fmla="*/ 4763 w 207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07" h="164">
                    <a:moveTo>
                      <a:pt x="3" y="0"/>
                    </a:moveTo>
                    <a:lnTo>
                      <a:pt x="3" y="0"/>
                    </a:lnTo>
                    <a:lnTo>
                      <a:pt x="207" y="0"/>
                    </a:lnTo>
                    <a:lnTo>
                      <a:pt x="190" y="140"/>
                    </a:lnTo>
                    <a:lnTo>
                      <a:pt x="189" y="145"/>
                    </a:lnTo>
                    <a:lnTo>
                      <a:pt x="187" y="149"/>
                    </a:lnTo>
                    <a:lnTo>
                      <a:pt x="183" y="153"/>
                    </a:lnTo>
                    <a:lnTo>
                      <a:pt x="179" y="156"/>
                    </a:lnTo>
                    <a:lnTo>
                      <a:pt x="171" y="161"/>
                    </a:lnTo>
                    <a:lnTo>
                      <a:pt x="161" y="164"/>
                    </a:lnTo>
                    <a:lnTo>
                      <a:pt x="0" y="136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62" name="iṧlíḋé"/>
              <p:cNvSpPr/>
              <p:nvPr/>
            </p:nvSpPr>
            <p:spPr bwMode="auto">
              <a:xfrm>
                <a:off x="3235326" y="5083175"/>
                <a:ext cx="322263" cy="260350"/>
              </a:xfrm>
              <a:custGeom>
                <a:avLst/>
                <a:gdLst>
                  <a:gd name="T0" fmla="*/ 4763 w 203"/>
                  <a:gd name="T1" fmla="*/ 0 h 164"/>
                  <a:gd name="T2" fmla="*/ 4763 w 203"/>
                  <a:gd name="T3" fmla="*/ 0 h 164"/>
                  <a:gd name="T4" fmla="*/ 322263 w 203"/>
                  <a:gd name="T5" fmla="*/ 0 h 164"/>
                  <a:gd name="T6" fmla="*/ 322263 w 203"/>
                  <a:gd name="T7" fmla="*/ 0 h 164"/>
                  <a:gd name="T8" fmla="*/ 295275 w 203"/>
                  <a:gd name="T9" fmla="*/ 222250 h 164"/>
                  <a:gd name="T10" fmla="*/ 295275 w 203"/>
                  <a:gd name="T11" fmla="*/ 222250 h 164"/>
                  <a:gd name="T12" fmla="*/ 293688 w 203"/>
                  <a:gd name="T13" fmla="*/ 230188 h 164"/>
                  <a:gd name="T14" fmla="*/ 290513 w 203"/>
                  <a:gd name="T15" fmla="*/ 236538 h 164"/>
                  <a:gd name="T16" fmla="*/ 284163 w 203"/>
                  <a:gd name="T17" fmla="*/ 242888 h 164"/>
                  <a:gd name="T18" fmla="*/ 279400 w 203"/>
                  <a:gd name="T19" fmla="*/ 247650 h 164"/>
                  <a:gd name="T20" fmla="*/ 265113 w 203"/>
                  <a:gd name="T21" fmla="*/ 255588 h 164"/>
                  <a:gd name="T22" fmla="*/ 249238 w 203"/>
                  <a:gd name="T23" fmla="*/ 260350 h 164"/>
                  <a:gd name="T24" fmla="*/ 249238 w 203"/>
                  <a:gd name="T25" fmla="*/ 260350 h 164"/>
                  <a:gd name="T26" fmla="*/ 0 w 203"/>
                  <a:gd name="T27" fmla="*/ 212725 h 164"/>
                  <a:gd name="T28" fmla="*/ 0 w 203"/>
                  <a:gd name="T29" fmla="*/ 212725 h 164"/>
                  <a:gd name="T30" fmla="*/ 4763 w 203"/>
                  <a:gd name="T31" fmla="*/ 0 h 164"/>
                  <a:gd name="T32" fmla="*/ 4763 w 203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03" h="164">
                    <a:moveTo>
                      <a:pt x="3" y="0"/>
                    </a:moveTo>
                    <a:lnTo>
                      <a:pt x="3" y="0"/>
                    </a:lnTo>
                    <a:lnTo>
                      <a:pt x="203" y="0"/>
                    </a:lnTo>
                    <a:lnTo>
                      <a:pt x="186" y="140"/>
                    </a:lnTo>
                    <a:lnTo>
                      <a:pt x="185" y="145"/>
                    </a:lnTo>
                    <a:lnTo>
                      <a:pt x="183" y="149"/>
                    </a:lnTo>
                    <a:lnTo>
                      <a:pt x="179" y="153"/>
                    </a:lnTo>
                    <a:lnTo>
                      <a:pt x="176" y="156"/>
                    </a:lnTo>
                    <a:lnTo>
                      <a:pt x="167" y="161"/>
                    </a:lnTo>
                    <a:lnTo>
                      <a:pt x="157" y="164"/>
                    </a:lnTo>
                    <a:lnTo>
                      <a:pt x="0" y="134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63" name="ïṡľïḑè"/>
              <p:cNvSpPr/>
              <p:nvPr/>
            </p:nvSpPr>
            <p:spPr bwMode="auto">
              <a:xfrm>
                <a:off x="3240088" y="5083175"/>
                <a:ext cx="317500" cy="260350"/>
              </a:xfrm>
              <a:custGeom>
                <a:avLst/>
                <a:gdLst>
                  <a:gd name="T0" fmla="*/ 4763 w 200"/>
                  <a:gd name="T1" fmla="*/ 0 h 164"/>
                  <a:gd name="T2" fmla="*/ 4763 w 200"/>
                  <a:gd name="T3" fmla="*/ 0 h 164"/>
                  <a:gd name="T4" fmla="*/ 317500 w 200"/>
                  <a:gd name="T5" fmla="*/ 0 h 164"/>
                  <a:gd name="T6" fmla="*/ 317500 w 200"/>
                  <a:gd name="T7" fmla="*/ 0 h 164"/>
                  <a:gd name="T8" fmla="*/ 290513 w 200"/>
                  <a:gd name="T9" fmla="*/ 222250 h 164"/>
                  <a:gd name="T10" fmla="*/ 290513 w 200"/>
                  <a:gd name="T11" fmla="*/ 222250 h 164"/>
                  <a:gd name="T12" fmla="*/ 288925 w 200"/>
                  <a:gd name="T13" fmla="*/ 230188 h 164"/>
                  <a:gd name="T14" fmla="*/ 285750 w 200"/>
                  <a:gd name="T15" fmla="*/ 236538 h 164"/>
                  <a:gd name="T16" fmla="*/ 279400 w 200"/>
                  <a:gd name="T17" fmla="*/ 242888 h 164"/>
                  <a:gd name="T18" fmla="*/ 274638 w 200"/>
                  <a:gd name="T19" fmla="*/ 247650 h 164"/>
                  <a:gd name="T20" fmla="*/ 260350 w 200"/>
                  <a:gd name="T21" fmla="*/ 255588 h 164"/>
                  <a:gd name="T22" fmla="*/ 247650 w 200"/>
                  <a:gd name="T23" fmla="*/ 260350 h 164"/>
                  <a:gd name="T24" fmla="*/ 247650 w 200"/>
                  <a:gd name="T25" fmla="*/ 260350 h 164"/>
                  <a:gd name="T26" fmla="*/ 0 w 200"/>
                  <a:gd name="T27" fmla="*/ 212725 h 164"/>
                  <a:gd name="T28" fmla="*/ 0 w 200"/>
                  <a:gd name="T29" fmla="*/ 212725 h 164"/>
                  <a:gd name="T30" fmla="*/ 4763 w 200"/>
                  <a:gd name="T31" fmla="*/ 0 h 164"/>
                  <a:gd name="T32" fmla="*/ 4763 w 200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00" h="164">
                    <a:moveTo>
                      <a:pt x="3" y="0"/>
                    </a:moveTo>
                    <a:lnTo>
                      <a:pt x="3" y="0"/>
                    </a:lnTo>
                    <a:lnTo>
                      <a:pt x="200" y="0"/>
                    </a:lnTo>
                    <a:lnTo>
                      <a:pt x="183" y="140"/>
                    </a:lnTo>
                    <a:lnTo>
                      <a:pt x="182" y="145"/>
                    </a:lnTo>
                    <a:lnTo>
                      <a:pt x="180" y="149"/>
                    </a:lnTo>
                    <a:lnTo>
                      <a:pt x="176" y="153"/>
                    </a:lnTo>
                    <a:lnTo>
                      <a:pt x="173" y="156"/>
                    </a:lnTo>
                    <a:lnTo>
                      <a:pt x="164" y="161"/>
                    </a:lnTo>
                    <a:lnTo>
                      <a:pt x="156" y="164"/>
                    </a:lnTo>
                    <a:lnTo>
                      <a:pt x="0" y="134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64" name="ïŝļíďe"/>
              <p:cNvSpPr/>
              <p:nvPr/>
            </p:nvSpPr>
            <p:spPr bwMode="auto">
              <a:xfrm>
                <a:off x="3246438" y="5083175"/>
                <a:ext cx="311150" cy="260350"/>
              </a:xfrm>
              <a:custGeom>
                <a:avLst/>
                <a:gdLst>
                  <a:gd name="T0" fmla="*/ 4763 w 196"/>
                  <a:gd name="T1" fmla="*/ 0 h 164"/>
                  <a:gd name="T2" fmla="*/ 4763 w 196"/>
                  <a:gd name="T3" fmla="*/ 0 h 164"/>
                  <a:gd name="T4" fmla="*/ 311150 w 196"/>
                  <a:gd name="T5" fmla="*/ 0 h 164"/>
                  <a:gd name="T6" fmla="*/ 311150 w 196"/>
                  <a:gd name="T7" fmla="*/ 0 h 164"/>
                  <a:gd name="T8" fmla="*/ 284163 w 196"/>
                  <a:gd name="T9" fmla="*/ 222250 h 164"/>
                  <a:gd name="T10" fmla="*/ 284163 w 196"/>
                  <a:gd name="T11" fmla="*/ 222250 h 164"/>
                  <a:gd name="T12" fmla="*/ 282575 w 196"/>
                  <a:gd name="T13" fmla="*/ 230188 h 164"/>
                  <a:gd name="T14" fmla="*/ 279400 w 196"/>
                  <a:gd name="T15" fmla="*/ 236538 h 164"/>
                  <a:gd name="T16" fmla="*/ 273050 w 196"/>
                  <a:gd name="T17" fmla="*/ 242888 h 164"/>
                  <a:gd name="T18" fmla="*/ 268288 w 196"/>
                  <a:gd name="T19" fmla="*/ 247650 h 164"/>
                  <a:gd name="T20" fmla="*/ 254000 w 196"/>
                  <a:gd name="T21" fmla="*/ 255588 h 164"/>
                  <a:gd name="T22" fmla="*/ 241300 w 196"/>
                  <a:gd name="T23" fmla="*/ 260350 h 164"/>
                  <a:gd name="T24" fmla="*/ 241300 w 196"/>
                  <a:gd name="T25" fmla="*/ 260350 h 164"/>
                  <a:gd name="T26" fmla="*/ 0 w 196"/>
                  <a:gd name="T27" fmla="*/ 211138 h 164"/>
                  <a:gd name="T28" fmla="*/ 0 w 196"/>
                  <a:gd name="T29" fmla="*/ 211138 h 164"/>
                  <a:gd name="T30" fmla="*/ 4763 w 196"/>
                  <a:gd name="T31" fmla="*/ 0 h 164"/>
                  <a:gd name="T32" fmla="*/ 4763 w 196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96" h="164">
                    <a:moveTo>
                      <a:pt x="3" y="0"/>
                    </a:moveTo>
                    <a:lnTo>
                      <a:pt x="3" y="0"/>
                    </a:lnTo>
                    <a:lnTo>
                      <a:pt x="196" y="0"/>
                    </a:lnTo>
                    <a:lnTo>
                      <a:pt x="179" y="140"/>
                    </a:lnTo>
                    <a:lnTo>
                      <a:pt x="178" y="145"/>
                    </a:lnTo>
                    <a:lnTo>
                      <a:pt x="176" y="149"/>
                    </a:lnTo>
                    <a:lnTo>
                      <a:pt x="172" y="153"/>
                    </a:lnTo>
                    <a:lnTo>
                      <a:pt x="169" y="156"/>
                    </a:lnTo>
                    <a:lnTo>
                      <a:pt x="160" y="161"/>
                    </a:lnTo>
                    <a:lnTo>
                      <a:pt x="152" y="164"/>
                    </a:lnTo>
                    <a:lnTo>
                      <a:pt x="0" y="13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65" name="ïṡľîďê"/>
              <p:cNvSpPr/>
              <p:nvPr/>
            </p:nvSpPr>
            <p:spPr bwMode="auto">
              <a:xfrm>
                <a:off x="3252788" y="5083175"/>
                <a:ext cx="304800" cy="260350"/>
              </a:xfrm>
              <a:custGeom>
                <a:avLst/>
                <a:gdLst>
                  <a:gd name="T0" fmla="*/ 4763 w 192"/>
                  <a:gd name="T1" fmla="*/ 0 h 164"/>
                  <a:gd name="T2" fmla="*/ 4763 w 192"/>
                  <a:gd name="T3" fmla="*/ 0 h 164"/>
                  <a:gd name="T4" fmla="*/ 304800 w 192"/>
                  <a:gd name="T5" fmla="*/ 0 h 164"/>
                  <a:gd name="T6" fmla="*/ 304800 w 192"/>
                  <a:gd name="T7" fmla="*/ 0 h 164"/>
                  <a:gd name="T8" fmla="*/ 277813 w 192"/>
                  <a:gd name="T9" fmla="*/ 222250 h 164"/>
                  <a:gd name="T10" fmla="*/ 277813 w 192"/>
                  <a:gd name="T11" fmla="*/ 222250 h 164"/>
                  <a:gd name="T12" fmla="*/ 276225 w 192"/>
                  <a:gd name="T13" fmla="*/ 230188 h 164"/>
                  <a:gd name="T14" fmla="*/ 273050 w 192"/>
                  <a:gd name="T15" fmla="*/ 236538 h 164"/>
                  <a:gd name="T16" fmla="*/ 268288 w 192"/>
                  <a:gd name="T17" fmla="*/ 242888 h 164"/>
                  <a:gd name="T18" fmla="*/ 261938 w 192"/>
                  <a:gd name="T19" fmla="*/ 247650 h 164"/>
                  <a:gd name="T20" fmla="*/ 249238 w 192"/>
                  <a:gd name="T21" fmla="*/ 255588 h 164"/>
                  <a:gd name="T22" fmla="*/ 234950 w 192"/>
                  <a:gd name="T23" fmla="*/ 260350 h 164"/>
                  <a:gd name="T24" fmla="*/ 234950 w 192"/>
                  <a:gd name="T25" fmla="*/ 260350 h 164"/>
                  <a:gd name="T26" fmla="*/ 0 w 192"/>
                  <a:gd name="T27" fmla="*/ 209550 h 164"/>
                  <a:gd name="T28" fmla="*/ 0 w 192"/>
                  <a:gd name="T29" fmla="*/ 209550 h 164"/>
                  <a:gd name="T30" fmla="*/ 4763 w 192"/>
                  <a:gd name="T31" fmla="*/ 0 h 164"/>
                  <a:gd name="T32" fmla="*/ 4763 w 192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92" h="164">
                    <a:moveTo>
                      <a:pt x="3" y="0"/>
                    </a:moveTo>
                    <a:lnTo>
                      <a:pt x="3" y="0"/>
                    </a:lnTo>
                    <a:lnTo>
                      <a:pt x="192" y="0"/>
                    </a:lnTo>
                    <a:lnTo>
                      <a:pt x="175" y="140"/>
                    </a:lnTo>
                    <a:lnTo>
                      <a:pt x="174" y="145"/>
                    </a:lnTo>
                    <a:lnTo>
                      <a:pt x="172" y="149"/>
                    </a:lnTo>
                    <a:lnTo>
                      <a:pt x="169" y="153"/>
                    </a:lnTo>
                    <a:lnTo>
                      <a:pt x="165" y="156"/>
                    </a:lnTo>
                    <a:lnTo>
                      <a:pt x="157" y="161"/>
                    </a:lnTo>
                    <a:lnTo>
                      <a:pt x="148" y="164"/>
                    </a:lnTo>
                    <a:lnTo>
                      <a:pt x="0" y="13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66" name="îṡḻíḍé"/>
              <p:cNvSpPr/>
              <p:nvPr/>
            </p:nvSpPr>
            <p:spPr bwMode="auto">
              <a:xfrm>
                <a:off x="3259138" y="5083175"/>
                <a:ext cx="298450" cy="260350"/>
              </a:xfrm>
              <a:custGeom>
                <a:avLst/>
                <a:gdLst>
                  <a:gd name="T0" fmla="*/ 4763 w 188"/>
                  <a:gd name="T1" fmla="*/ 0 h 164"/>
                  <a:gd name="T2" fmla="*/ 4763 w 188"/>
                  <a:gd name="T3" fmla="*/ 0 h 164"/>
                  <a:gd name="T4" fmla="*/ 298450 w 188"/>
                  <a:gd name="T5" fmla="*/ 0 h 164"/>
                  <a:gd name="T6" fmla="*/ 298450 w 188"/>
                  <a:gd name="T7" fmla="*/ 0 h 164"/>
                  <a:gd name="T8" fmla="*/ 271463 w 188"/>
                  <a:gd name="T9" fmla="*/ 222250 h 164"/>
                  <a:gd name="T10" fmla="*/ 271463 w 188"/>
                  <a:gd name="T11" fmla="*/ 222250 h 164"/>
                  <a:gd name="T12" fmla="*/ 269875 w 188"/>
                  <a:gd name="T13" fmla="*/ 230188 h 164"/>
                  <a:gd name="T14" fmla="*/ 266700 w 188"/>
                  <a:gd name="T15" fmla="*/ 236538 h 164"/>
                  <a:gd name="T16" fmla="*/ 261938 w 188"/>
                  <a:gd name="T17" fmla="*/ 242888 h 164"/>
                  <a:gd name="T18" fmla="*/ 255588 w 188"/>
                  <a:gd name="T19" fmla="*/ 247650 h 164"/>
                  <a:gd name="T20" fmla="*/ 242888 w 188"/>
                  <a:gd name="T21" fmla="*/ 255588 h 164"/>
                  <a:gd name="T22" fmla="*/ 228600 w 188"/>
                  <a:gd name="T23" fmla="*/ 260350 h 164"/>
                  <a:gd name="T24" fmla="*/ 228600 w 188"/>
                  <a:gd name="T25" fmla="*/ 260350 h 164"/>
                  <a:gd name="T26" fmla="*/ 0 w 188"/>
                  <a:gd name="T27" fmla="*/ 206375 h 164"/>
                  <a:gd name="T28" fmla="*/ 0 w 188"/>
                  <a:gd name="T29" fmla="*/ 206375 h 164"/>
                  <a:gd name="T30" fmla="*/ 4763 w 188"/>
                  <a:gd name="T31" fmla="*/ 0 h 164"/>
                  <a:gd name="T32" fmla="*/ 4763 w 188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88" h="164">
                    <a:moveTo>
                      <a:pt x="3" y="0"/>
                    </a:moveTo>
                    <a:lnTo>
                      <a:pt x="3" y="0"/>
                    </a:lnTo>
                    <a:lnTo>
                      <a:pt x="188" y="0"/>
                    </a:lnTo>
                    <a:lnTo>
                      <a:pt x="171" y="140"/>
                    </a:lnTo>
                    <a:lnTo>
                      <a:pt x="170" y="145"/>
                    </a:lnTo>
                    <a:lnTo>
                      <a:pt x="168" y="149"/>
                    </a:lnTo>
                    <a:lnTo>
                      <a:pt x="165" y="153"/>
                    </a:lnTo>
                    <a:lnTo>
                      <a:pt x="161" y="156"/>
                    </a:lnTo>
                    <a:lnTo>
                      <a:pt x="153" y="161"/>
                    </a:lnTo>
                    <a:lnTo>
                      <a:pt x="144" y="164"/>
                    </a:lnTo>
                    <a:lnTo>
                      <a:pt x="0" y="13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67" name="ïSḷïdé"/>
              <p:cNvSpPr/>
              <p:nvPr/>
            </p:nvSpPr>
            <p:spPr bwMode="auto">
              <a:xfrm>
                <a:off x="3265488" y="5083175"/>
                <a:ext cx="292100" cy="260350"/>
              </a:xfrm>
              <a:custGeom>
                <a:avLst/>
                <a:gdLst>
                  <a:gd name="T0" fmla="*/ 4763 w 184"/>
                  <a:gd name="T1" fmla="*/ 0 h 164"/>
                  <a:gd name="T2" fmla="*/ 4763 w 184"/>
                  <a:gd name="T3" fmla="*/ 0 h 164"/>
                  <a:gd name="T4" fmla="*/ 292100 w 184"/>
                  <a:gd name="T5" fmla="*/ 0 h 164"/>
                  <a:gd name="T6" fmla="*/ 292100 w 184"/>
                  <a:gd name="T7" fmla="*/ 0 h 164"/>
                  <a:gd name="T8" fmla="*/ 265113 w 184"/>
                  <a:gd name="T9" fmla="*/ 222250 h 164"/>
                  <a:gd name="T10" fmla="*/ 265113 w 184"/>
                  <a:gd name="T11" fmla="*/ 222250 h 164"/>
                  <a:gd name="T12" fmla="*/ 263525 w 184"/>
                  <a:gd name="T13" fmla="*/ 230188 h 164"/>
                  <a:gd name="T14" fmla="*/ 260350 w 184"/>
                  <a:gd name="T15" fmla="*/ 236538 h 164"/>
                  <a:gd name="T16" fmla="*/ 249238 w 184"/>
                  <a:gd name="T17" fmla="*/ 247650 h 164"/>
                  <a:gd name="T18" fmla="*/ 236538 w 184"/>
                  <a:gd name="T19" fmla="*/ 255588 h 164"/>
                  <a:gd name="T20" fmla="*/ 223838 w 184"/>
                  <a:gd name="T21" fmla="*/ 260350 h 164"/>
                  <a:gd name="T22" fmla="*/ 223838 w 184"/>
                  <a:gd name="T23" fmla="*/ 260350 h 164"/>
                  <a:gd name="T24" fmla="*/ 0 w 184"/>
                  <a:gd name="T25" fmla="*/ 204788 h 164"/>
                  <a:gd name="T26" fmla="*/ 0 w 184"/>
                  <a:gd name="T27" fmla="*/ 204788 h 164"/>
                  <a:gd name="T28" fmla="*/ 4763 w 184"/>
                  <a:gd name="T29" fmla="*/ 0 h 164"/>
                  <a:gd name="T30" fmla="*/ 4763 w 184"/>
                  <a:gd name="T31" fmla="*/ 0 h 16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4" h="164">
                    <a:moveTo>
                      <a:pt x="3" y="0"/>
                    </a:moveTo>
                    <a:lnTo>
                      <a:pt x="3" y="0"/>
                    </a:lnTo>
                    <a:lnTo>
                      <a:pt x="184" y="0"/>
                    </a:lnTo>
                    <a:lnTo>
                      <a:pt x="167" y="140"/>
                    </a:lnTo>
                    <a:lnTo>
                      <a:pt x="166" y="145"/>
                    </a:lnTo>
                    <a:lnTo>
                      <a:pt x="164" y="149"/>
                    </a:lnTo>
                    <a:lnTo>
                      <a:pt x="157" y="156"/>
                    </a:lnTo>
                    <a:lnTo>
                      <a:pt x="149" y="161"/>
                    </a:lnTo>
                    <a:lnTo>
                      <a:pt x="141" y="164"/>
                    </a:lnTo>
                    <a:lnTo>
                      <a:pt x="0" y="129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68" name="íś1íḋè"/>
              <p:cNvSpPr/>
              <p:nvPr/>
            </p:nvSpPr>
            <p:spPr bwMode="auto">
              <a:xfrm>
                <a:off x="3270251" y="5083175"/>
                <a:ext cx="287338" cy="260350"/>
              </a:xfrm>
              <a:custGeom>
                <a:avLst/>
                <a:gdLst>
                  <a:gd name="T0" fmla="*/ 6350 w 181"/>
                  <a:gd name="T1" fmla="*/ 0 h 164"/>
                  <a:gd name="T2" fmla="*/ 6350 w 181"/>
                  <a:gd name="T3" fmla="*/ 0 h 164"/>
                  <a:gd name="T4" fmla="*/ 287338 w 181"/>
                  <a:gd name="T5" fmla="*/ 0 h 164"/>
                  <a:gd name="T6" fmla="*/ 287338 w 181"/>
                  <a:gd name="T7" fmla="*/ 0 h 164"/>
                  <a:gd name="T8" fmla="*/ 260350 w 181"/>
                  <a:gd name="T9" fmla="*/ 222250 h 164"/>
                  <a:gd name="T10" fmla="*/ 260350 w 181"/>
                  <a:gd name="T11" fmla="*/ 222250 h 164"/>
                  <a:gd name="T12" fmla="*/ 258763 w 181"/>
                  <a:gd name="T13" fmla="*/ 230188 h 164"/>
                  <a:gd name="T14" fmla="*/ 255588 w 181"/>
                  <a:gd name="T15" fmla="*/ 236538 h 164"/>
                  <a:gd name="T16" fmla="*/ 244475 w 181"/>
                  <a:gd name="T17" fmla="*/ 247650 h 164"/>
                  <a:gd name="T18" fmla="*/ 231775 w 181"/>
                  <a:gd name="T19" fmla="*/ 254000 h 164"/>
                  <a:gd name="T20" fmla="*/ 219075 w 181"/>
                  <a:gd name="T21" fmla="*/ 260350 h 164"/>
                  <a:gd name="T22" fmla="*/ 219075 w 181"/>
                  <a:gd name="T23" fmla="*/ 260350 h 164"/>
                  <a:gd name="T24" fmla="*/ 0 w 181"/>
                  <a:gd name="T25" fmla="*/ 203200 h 164"/>
                  <a:gd name="T26" fmla="*/ 0 w 181"/>
                  <a:gd name="T27" fmla="*/ 203200 h 164"/>
                  <a:gd name="T28" fmla="*/ 6350 w 181"/>
                  <a:gd name="T29" fmla="*/ 0 h 164"/>
                  <a:gd name="T30" fmla="*/ 6350 w 181"/>
                  <a:gd name="T31" fmla="*/ 0 h 16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1" h="164">
                    <a:moveTo>
                      <a:pt x="4" y="0"/>
                    </a:moveTo>
                    <a:lnTo>
                      <a:pt x="4" y="0"/>
                    </a:lnTo>
                    <a:lnTo>
                      <a:pt x="181" y="0"/>
                    </a:lnTo>
                    <a:lnTo>
                      <a:pt x="164" y="140"/>
                    </a:lnTo>
                    <a:lnTo>
                      <a:pt x="163" y="145"/>
                    </a:lnTo>
                    <a:lnTo>
                      <a:pt x="161" y="149"/>
                    </a:lnTo>
                    <a:lnTo>
                      <a:pt x="154" y="156"/>
                    </a:lnTo>
                    <a:lnTo>
                      <a:pt x="146" y="160"/>
                    </a:lnTo>
                    <a:lnTo>
                      <a:pt x="138" y="164"/>
                    </a:lnTo>
                    <a:lnTo>
                      <a:pt x="0" y="128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69" name="íṣḷiḑe"/>
              <p:cNvSpPr/>
              <p:nvPr/>
            </p:nvSpPr>
            <p:spPr bwMode="auto">
              <a:xfrm>
                <a:off x="3276601" y="5083175"/>
                <a:ext cx="280988" cy="258763"/>
              </a:xfrm>
              <a:custGeom>
                <a:avLst/>
                <a:gdLst>
                  <a:gd name="T0" fmla="*/ 6350 w 177"/>
                  <a:gd name="T1" fmla="*/ 0 h 163"/>
                  <a:gd name="T2" fmla="*/ 6350 w 177"/>
                  <a:gd name="T3" fmla="*/ 0 h 163"/>
                  <a:gd name="T4" fmla="*/ 280988 w 177"/>
                  <a:gd name="T5" fmla="*/ 0 h 163"/>
                  <a:gd name="T6" fmla="*/ 280988 w 177"/>
                  <a:gd name="T7" fmla="*/ 0 h 163"/>
                  <a:gd name="T8" fmla="*/ 254000 w 177"/>
                  <a:gd name="T9" fmla="*/ 222250 h 163"/>
                  <a:gd name="T10" fmla="*/ 254000 w 177"/>
                  <a:gd name="T11" fmla="*/ 222250 h 163"/>
                  <a:gd name="T12" fmla="*/ 252413 w 177"/>
                  <a:gd name="T13" fmla="*/ 230188 h 163"/>
                  <a:gd name="T14" fmla="*/ 249238 w 177"/>
                  <a:gd name="T15" fmla="*/ 236538 h 163"/>
                  <a:gd name="T16" fmla="*/ 238125 w 177"/>
                  <a:gd name="T17" fmla="*/ 247650 h 163"/>
                  <a:gd name="T18" fmla="*/ 225425 w 177"/>
                  <a:gd name="T19" fmla="*/ 254000 h 163"/>
                  <a:gd name="T20" fmla="*/ 212725 w 177"/>
                  <a:gd name="T21" fmla="*/ 258763 h 163"/>
                  <a:gd name="T22" fmla="*/ 212725 w 177"/>
                  <a:gd name="T23" fmla="*/ 258763 h 163"/>
                  <a:gd name="T24" fmla="*/ 0 w 177"/>
                  <a:gd name="T25" fmla="*/ 203200 h 163"/>
                  <a:gd name="T26" fmla="*/ 0 w 177"/>
                  <a:gd name="T27" fmla="*/ 203200 h 163"/>
                  <a:gd name="T28" fmla="*/ 6350 w 177"/>
                  <a:gd name="T29" fmla="*/ 0 h 163"/>
                  <a:gd name="T30" fmla="*/ 6350 w 177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77" h="163">
                    <a:moveTo>
                      <a:pt x="4" y="0"/>
                    </a:moveTo>
                    <a:lnTo>
                      <a:pt x="4" y="0"/>
                    </a:lnTo>
                    <a:lnTo>
                      <a:pt x="177" y="0"/>
                    </a:lnTo>
                    <a:lnTo>
                      <a:pt x="160" y="140"/>
                    </a:lnTo>
                    <a:lnTo>
                      <a:pt x="159" y="145"/>
                    </a:lnTo>
                    <a:lnTo>
                      <a:pt x="157" y="149"/>
                    </a:lnTo>
                    <a:lnTo>
                      <a:pt x="150" y="156"/>
                    </a:lnTo>
                    <a:lnTo>
                      <a:pt x="142" y="160"/>
                    </a:lnTo>
                    <a:lnTo>
                      <a:pt x="134" y="163"/>
                    </a:lnTo>
                    <a:lnTo>
                      <a:pt x="0" y="128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70" name="ïṧḷïḑê"/>
              <p:cNvSpPr/>
              <p:nvPr/>
            </p:nvSpPr>
            <p:spPr bwMode="auto">
              <a:xfrm>
                <a:off x="3282951" y="5083175"/>
                <a:ext cx="274638" cy="258763"/>
              </a:xfrm>
              <a:custGeom>
                <a:avLst/>
                <a:gdLst>
                  <a:gd name="T0" fmla="*/ 4763 w 173"/>
                  <a:gd name="T1" fmla="*/ 0 h 163"/>
                  <a:gd name="T2" fmla="*/ 4763 w 173"/>
                  <a:gd name="T3" fmla="*/ 0 h 163"/>
                  <a:gd name="T4" fmla="*/ 274638 w 173"/>
                  <a:gd name="T5" fmla="*/ 0 h 163"/>
                  <a:gd name="T6" fmla="*/ 274638 w 173"/>
                  <a:gd name="T7" fmla="*/ 0 h 163"/>
                  <a:gd name="T8" fmla="*/ 247650 w 173"/>
                  <a:gd name="T9" fmla="*/ 222250 h 163"/>
                  <a:gd name="T10" fmla="*/ 247650 w 173"/>
                  <a:gd name="T11" fmla="*/ 222250 h 163"/>
                  <a:gd name="T12" fmla="*/ 246063 w 173"/>
                  <a:gd name="T13" fmla="*/ 230188 h 163"/>
                  <a:gd name="T14" fmla="*/ 242888 w 173"/>
                  <a:gd name="T15" fmla="*/ 236538 h 163"/>
                  <a:gd name="T16" fmla="*/ 231775 w 173"/>
                  <a:gd name="T17" fmla="*/ 247650 h 163"/>
                  <a:gd name="T18" fmla="*/ 222250 w 173"/>
                  <a:gd name="T19" fmla="*/ 254000 h 163"/>
                  <a:gd name="T20" fmla="*/ 209550 w 173"/>
                  <a:gd name="T21" fmla="*/ 258763 h 163"/>
                  <a:gd name="T22" fmla="*/ 209550 w 173"/>
                  <a:gd name="T23" fmla="*/ 258763 h 163"/>
                  <a:gd name="T24" fmla="*/ 0 w 173"/>
                  <a:gd name="T25" fmla="*/ 200025 h 163"/>
                  <a:gd name="T26" fmla="*/ 0 w 173"/>
                  <a:gd name="T27" fmla="*/ 200025 h 163"/>
                  <a:gd name="T28" fmla="*/ 4763 w 173"/>
                  <a:gd name="T29" fmla="*/ 0 h 163"/>
                  <a:gd name="T30" fmla="*/ 4763 w 173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73" h="163">
                    <a:moveTo>
                      <a:pt x="3" y="0"/>
                    </a:moveTo>
                    <a:lnTo>
                      <a:pt x="3" y="0"/>
                    </a:lnTo>
                    <a:lnTo>
                      <a:pt x="173" y="0"/>
                    </a:lnTo>
                    <a:lnTo>
                      <a:pt x="156" y="140"/>
                    </a:lnTo>
                    <a:lnTo>
                      <a:pt x="155" y="145"/>
                    </a:lnTo>
                    <a:lnTo>
                      <a:pt x="153" y="149"/>
                    </a:lnTo>
                    <a:lnTo>
                      <a:pt x="146" y="156"/>
                    </a:lnTo>
                    <a:lnTo>
                      <a:pt x="140" y="160"/>
                    </a:lnTo>
                    <a:lnTo>
                      <a:pt x="132" y="163"/>
                    </a:lnTo>
                    <a:lnTo>
                      <a:pt x="0" y="126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71" name="ïṡḻíḓê"/>
              <p:cNvSpPr/>
              <p:nvPr/>
            </p:nvSpPr>
            <p:spPr bwMode="auto">
              <a:xfrm>
                <a:off x="3289301" y="5083175"/>
                <a:ext cx="268288" cy="258763"/>
              </a:xfrm>
              <a:custGeom>
                <a:avLst/>
                <a:gdLst>
                  <a:gd name="T0" fmla="*/ 4763 w 169"/>
                  <a:gd name="T1" fmla="*/ 0 h 163"/>
                  <a:gd name="T2" fmla="*/ 4763 w 169"/>
                  <a:gd name="T3" fmla="*/ 0 h 163"/>
                  <a:gd name="T4" fmla="*/ 268288 w 169"/>
                  <a:gd name="T5" fmla="*/ 0 h 163"/>
                  <a:gd name="T6" fmla="*/ 268288 w 169"/>
                  <a:gd name="T7" fmla="*/ 0 h 163"/>
                  <a:gd name="T8" fmla="*/ 241300 w 169"/>
                  <a:gd name="T9" fmla="*/ 222250 h 163"/>
                  <a:gd name="T10" fmla="*/ 241300 w 169"/>
                  <a:gd name="T11" fmla="*/ 222250 h 163"/>
                  <a:gd name="T12" fmla="*/ 239713 w 169"/>
                  <a:gd name="T13" fmla="*/ 228600 h 163"/>
                  <a:gd name="T14" fmla="*/ 236538 w 169"/>
                  <a:gd name="T15" fmla="*/ 234950 h 163"/>
                  <a:gd name="T16" fmla="*/ 225425 w 169"/>
                  <a:gd name="T17" fmla="*/ 246063 h 163"/>
                  <a:gd name="T18" fmla="*/ 215900 w 169"/>
                  <a:gd name="T19" fmla="*/ 254000 h 163"/>
                  <a:gd name="T20" fmla="*/ 203200 w 169"/>
                  <a:gd name="T21" fmla="*/ 258763 h 163"/>
                  <a:gd name="T22" fmla="*/ 203200 w 169"/>
                  <a:gd name="T23" fmla="*/ 258763 h 163"/>
                  <a:gd name="T24" fmla="*/ 0 w 169"/>
                  <a:gd name="T25" fmla="*/ 198438 h 163"/>
                  <a:gd name="T26" fmla="*/ 0 w 169"/>
                  <a:gd name="T27" fmla="*/ 198438 h 163"/>
                  <a:gd name="T28" fmla="*/ 4763 w 169"/>
                  <a:gd name="T29" fmla="*/ 0 h 163"/>
                  <a:gd name="T30" fmla="*/ 4763 w 169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69" h="163">
                    <a:moveTo>
                      <a:pt x="3" y="0"/>
                    </a:moveTo>
                    <a:lnTo>
                      <a:pt x="3" y="0"/>
                    </a:lnTo>
                    <a:lnTo>
                      <a:pt x="169" y="0"/>
                    </a:lnTo>
                    <a:lnTo>
                      <a:pt x="152" y="140"/>
                    </a:lnTo>
                    <a:lnTo>
                      <a:pt x="151" y="144"/>
                    </a:lnTo>
                    <a:lnTo>
                      <a:pt x="149" y="148"/>
                    </a:lnTo>
                    <a:lnTo>
                      <a:pt x="142" y="155"/>
                    </a:lnTo>
                    <a:lnTo>
                      <a:pt x="136" y="160"/>
                    </a:lnTo>
                    <a:lnTo>
                      <a:pt x="128" y="163"/>
                    </a:lnTo>
                    <a:lnTo>
                      <a:pt x="0" y="125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72" name="ïṥḻïdè"/>
              <p:cNvSpPr/>
              <p:nvPr/>
            </p:nvSpPr>
            <p:spPr bwMode="auto">
              <a:xfrm>
                <a:off x="3294063" y="5083175"/>
                <a:ext cx="263525" cy="258763"/>
              </a:xfrm>
              <a:custGeom>
                <a:avLst/>
                <a:gdLst>
                  <a:gd name="T0" fmla="*/ 6350 w 166"/>
                  <a:gd name="T1" fmla="*/ 0 h 163"/>
                  <a:gd name="T2" fmla="*/ 6350 w 166"/>
                  <a:gd name="T3" fmla="*/ 0 h 163"/>
                  <a:gd name="T4" fmla="*/ 263525 w 166"/>
                  <a:gd name="T5" fmla="*/ 0 h 163"/>
                  <a:gd name="T6" fmla="*/ 263525 w 166"/>
                  <a:gd name="T7" fmla="*/ 0 h 163"/>
                  <a:gd name="T8" fmla="*/ 236538 w 166"/>
                  <a:gd name="T9" fmla="*/ 222250 h 163"/>
                  <a:gd name="T10" fmla="*/ 236538 w 166"/>
                  <a:gd name="T11" fmla="*/ 222250 h 163"/>
                  <a:gd name="T12" fmla="*/ 234950 w 166"/>
                  <a:gd name="T13" fmla="*/ 228600 h 163"/>
                  <a:gd name="T14" fmla="*/ 231775 w 166"/>
                  <a:gd name="T15" fmla="*/ 234950 h 163"/>
                  <a:gd name="T16" fmla="*/ 223838 w 166"/>
                  <a:gd name="T17" fmla="*/ 246063 h 163"/>
                  <a:gd name="T18" fmla="*/ 211138 w 166"/>
                  <a:gd name="T19" fmla="*/ 254000 h 163"/>
                  <a:gd name="T20" fmla="*/ 198438 w 166"/>
                  <a:gd name="T21" fmla="*/ 258763 h 163"/>
                  <a:gd name="T22" fmla="*/ 198438 w 166"/>
                  <a:gd name="T23" fmla="*/ 258763 h 163"/>
                  <a:gd name="T24" fmla="*/ 0 w 166"/>
                  <a:gd name="T25" fmla="*/ 196850 h 163"/>
                  <a:gd name="T26" fmla="*/ 0 w 166"/>
                  <a:gd name="T27" fmla="*/ 196850 h 163"/>
                  <a:gd name="T28" fmla="*/ 6350 w 166"/>
                  <a:gd name="T29" fmla="*/ 0 h 163"/>
                  <a:gd name="T30" fmla="*/ 6350 w 166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66" h="163">
                    <a:moveTo>
                      <a:pt x="4" y="0"/>
                    </a:moveTo>
                    <a:lnTo>
                      <a:pt x="4" y="0"/>
                    </a:lnTo>
                    <a:lnTo>
                      <a:pt x="166" y="0"/>
                    </a:lnTo>
                    <a:lnTo>
                      <a:pt x="149" y="140"/>
                    </a:lnTo>
                    <a:lnTo>
                      <a:pt x="148" y="144"/>
                    </a:lnTo>
                    <a:lnTo>
                      <a:pt x="146" y="148"/>
                    </a:lnTo>
                    <a:lnTo>
                      <a:pt x="141" y="155"/>
                    </a:lnTo>
                    <a:lnTo>
                      <a:pt x="133" y="160"/>
                    </a:lnTo>
                    <a:lnTo>
                      <a:pt x="125" y="163"/>
                    </a:lnTo>
                    <a:lnTo>
                      <a:pt x="0" y="12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73" name="îşļïḋé"/>
              <p:cNvSpPr/>
              <p:nvPr/>
            </p:nvSpPr>
            <p:spPr bwMode="auto">
              <a:xfrm>
                <a:off x="3300413" y="5083175"/>
                <a:ext cx="257175" cy="258763"/>
              </a:xfrm>
              <a:custGeom>
                <a:avLst/>
                <a:gdLst>
                  <a:gd name="T0" fmla="*/ 6350 w 162"/>
                  <a:gd name="T1" fmla="*/ 0 h 163"/>
                  <a:gd name="T2" fmla="*/ 6350 w 162"/>
                  <a:gd name="T3" fmla="*/ 0 h 163"/>
                  <a:gd name="T4" fmla="*/ 257175 w 162"/>
                  <a:gd name="T5" fmla="*/ 0 h 163"/>
                  <a:gd name="T6" fmla="*/ 257175 w 162"/>
                  <a:gd name="T7" fmla="*/ 0 h 163"/>
                  <a:gd name="T8" fmla="*/ 230188 w 162"/>
                  <a:gd name="T9" fmla="*/ 222250 h 163"/>
                  <a:gd name="T10" fmla="*/ 230188 w 162"/>
                  <a:gd name="T11" fmla="*/ 222250 h 163"/>
                  <a:gd name="T12" fmla="*/ 228600 w 162"/>
                  <a:gd name="T13" fmla="*/ 228600 h 163"/>
                  <a:gd name="T14" fmla="*/ 225425 w 162"/>
                  <a:gd name="T15" fmla="*/ 234950 h 163"/>
                  <a:gd name="T16" fmla="*/ 217488 w 162"/>
                  <a:gd name="T17" fmla="*/ 246063 h 163"/>
                  <a:gd name="T18" fmla="*/ 204788 w 162"/>
                  <a:gd name="T19" fmla="*/ 254000 h 163"/>
                  <a:gd name="T20" fmla="*/ 192088 w 162"/>
                  <a:gd name="T21" fmla="*/ 258763 h 163"/>
                  <a:gd name="T22" fmla="*/ 192088 w 162"/>
                  <a:gd name="T23" fmla="*/ 258763 h 163"/>
                  <a:gd name="T24" fmla="*/ 0 w 162"/>
                  <a:gd name="T25" fmla="*/ 193675 h 163"/>
                  <a:gd name="T26" fmla="*/ 0 w 162"/>
                  <a:gd name="T27" fmla="*/ 193675 h 163"/>
                  <a:gd name="T28" fmla="*/ 6350 w 162"/>
                  <a:gd name="T29" fmla="*/ 0 h 163"/>
                  <a:gd name="T30" fmla="*/ 6350 w 162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62" h="163">
                    <a:moveTo>
                      <a:pt x="4" y="0"/>
                    </a:moveTo>
                    <a:lnTo>
                      <a:pt x="4" y="0"/>
                    </a:lnTo>
                    <a:lnTo>
                      <a:pt x="162" y="0"/>
                    </a:lnTo>
                    <a:lnTo>
                      <a:pt x="145" y="140"/>
                    </a:lnTo>
                    <a:lnTo>
                      <a:pt x="144" y="144"/>
                    </a:lnTo>
                    <a:lnTo>
                      <a:pt x="142" y="148"/>
                    </a:lnTo>
                    <a:lnTo>
                      <a:pt x="137" y="155"/>
                    </a:lnTo>
                    <a:lnTo>
                      <a:pt x="129" y="160"/>
                    </a:lnTo>
                    <a:lnTo>
                      <a:pt x="121" y="163"/>
                    </a:lnTo>
                    <a:lnTo>
                      <a:pt x="0" y="12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74" name="iṩlïḍè"/>
              <p:cNvSpPr/>
              <p:nvPr/>
            </p:nvSpPr>
            <p:spPr bwMode="auto">
              <a:xfrm>
                <a:off x="3306763" y="5083175"/>
                <a:ext cx="250825" cy="258763"/>
              </a:xfrm>
              <a:custGeom>
                <a:avLst/>
                <a:gdLst>
                  <a:gd name="T0" fmla="*/ 6350 w 158"/>
                  <a:gd name="T1" fmla="*/ 0 h 163"/>
                  <a:gd name="T2" fmla="*/ 6350 w 158"/>
                  <a:gd name="T3" fmla="*/ 0 h 163"/>
                  <a:gd name="T4" fmla="*/ 250825 w 158"/>
                  <a:gd name="T5" fmla="*/ 0 h 163"/>
                  <a:gd name="T6" fmla="*/ 250825 w 158"/>
                  <a:gd name="T7" fmla="*/ 0 h 163"/>
                  <a:gd name="T8" fmla="*/ 223838 w 158"/>
                  <a:gd name="T9" fmla="*/ 222250 h 163"/>
                  <a:gd name="T10" fmla="*/ 223838 w 158"/>
                  <a:gd name="T11" fmla="*/ 222250 h 163"/>
                  <a:gd name="T12" fmla="*/ 222250 w 158"/>
                  <a:gd name="T13" fmla="*/ 228600 h 163"/>
                  <a:gd name="T14" fmla="*/ 219075 w 158"/>
                  <a:gd name="T15" fmla="*/ 234950 h 163"/>
                  <a:gd name="T16" fmla="*/ 211138 w 158"/>
                  <a:gd name="T17" fmla="*/ 246063 h 163"/>
                  <a:gd name="T18" fmla="*/ 198438 w 158"/>
                  <a:gd name="T19" fmla="*/ 254000 h 163"/>
                  <a:gd name="T20" fmla="*/ 187325 w 158"/>
                  <a:gd name="T21" fmla="*/ 258763 h 163"/>
                  <a:gd name="T22" fmla="*/ 187325 w 158"/>
                  <a:gd name="T23" fmla="*/ 258763 h 163"/>
                  <a:gd name="T24" fmla="*/ 0 w 158"/>
                  <a:gd name="T25" fmla="*/ 192088 h 163"/>
                  <a:gd name="T26" fmla="*/ 0 w 158"/>
                  <a:gd name="T27" fmla="*/ 192088 h 163"/>
                  <a:gd name="T28" fmla="*/ 6350 w 158"/>
                  <a:gd name="T29" fmla="*/ 0 h 163"/>
                  <a:gd name="T30" fmla="*/ 6350 w 158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58" h="163">
                    <a:moveTo>
                      <a:pt x="4" y="0"/>
                    </a:moveTo>
                    <a:lnTo>
                      <a:pt x="4" y="0"/>
                    </a:lnTo>
                    <a:lnTo>
                      <a:pt x="158" y="0"/>
                    </a:lnTo>
                    <a:lnTo>
                      <a:pt x="141" y="140"/>
                    </a:lnTo>
                    <a:lnTo>
                      <a:pt x="140" y="144"/>
                    </a:lnTo>
                    <a:lnTo>
                      <a:pt x="138" y="148"/>
                    </a:lnTo>
                    <a:lnTo>
                      <a:pt x="133" y="155"/>
                    </a:lnTo>
                    <a:lnTo>
                      <a:pt x="125" y="160"/>
                    </a:lnTo>
                    <a:lnTo>
                      <a:pt x="118" y="163"/>
                    </a:lnTo>
                    <a:lnTo>
                      <a:pt x="0" y="12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75" name="iṣḷîḍé"/>
              <p:cNvSpPr/>
              <p:nvPr/>
            </p:nvSpPr>
            <p:spPr bwMode="auto">
              <a:xfrm>
                <a:off x="3313113" y="5083175"/>
                <a:ext cx="244475" cy="258763"/>
              </a:xfrm>
              <a:custGeom>
                <a:avLst/>
                <a:gdLst>
                  <a:gd name="T0" fmla="*/ 6350 w 154"/>
                  <a:gd name="T1" fmla="*/ 0 h 163"/>
                  <a:gd name="T2" fmla="*/ 6350 w 154"/>
                  <a:gd name="T3" fmla="*/ 0 h 163"/>
                  <a:gd name="T4" fmla="*/ 244475 w 154"/>
                  <a:gd name="T5" fmla="*/ 0 h 163"/>
                  <a:gd name="T6" fmla="*/ 244475 w 154"/>
                  <a:gd name="T7" fmla="*/ 0 h 163"/>
                  <a:gd name="T8" fmla="*/ 217488 w 154"/>
                  <a:gd name="T9" fmla="*/ 222250 h 163"/>
                  <a:gd name="T10" fmla="*/ 217488 w 154"/>
                  <a:gd name="T11" fmla="*/ 222250 h 163"/>
                  <a:gd name="T12" fmla="*/ 215900 w 154"/>
                  <a:gd name="T13" fmla="*/ 228600 h 163"/>
                  <a:gd name="T14" fmla="*/ 212725 w 154"/>
                  <a:gd name="T15" fmla="*/ 234950 h 163"/>
                  <a:gd name="T16" fmla="*/ 204788 w 154"/>
                  <a:gd name="T17" fmla="*/ 246063 h 163"/>
                  <a:gd name="T18" fmla="*/ 193675 w 154"/>
                  <a:gd name="T19" fmla="*/ 254000 h 163"/>
                  <a:gd name="T20" fmla="*/ 180975 w 154"/>
                  <a:gd name="T21" fmla="*/ 258763 h 163"/>
                  <a:gd name="T22" fmla="*/ 180975 w 154"/>
                  <a:gd name="T23" fmla="*/ 258763 h 163"/>
                  <a:gd name="T24" fmla="*/ 0 w 154"/>
                  <a:gd name="T25" fmla="*/ 188913 h 163"/>
                  <a:gd name="T26" fmla="*/ 0 w 154"/>
                  <a:gd name="T27" fmla="*/ 188913 h 163"/>
                  <a:gd name="T28" fmla="*/ 6350 w 154"/>
                  <a:gd name="T29" fmla="*/ 0 h 163"/>
                  <a:gd name="T30" fmla="*/ 6350 w 154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54" h="163">
                    <a:moveTo>
                      <a:pt x="4" y="0"/>
                    </a:moveTo>
                    <a:lnTo>
                      <a:pt x="4" y="0"/>
                    </a:lnTo>
                    <a:lnTo>
                      <a:pt x="154" y="0"/>
                    </a:lnTo>
                    <a:lnTo>
                      <a:pt x="137" y="140"/>
                    </a:lnTo>
                    <a:lnTo>
                      <a:pt x="136" y="144"/>
                    </a:lnTo>
                    <a:lnTo>
                      <a:pt x="134" y="148"/>
                    </a:lnTo>
                    <a:lnTo>
                      <a:pt x="129" y="155"/>
                    </a:lnTo>
                    <a:lnTo>
                      <a:pt x="122" y="160"/>
                    </a:lnTo>
                    <a:lnTo>
                      <a:pt x="114" y="163"/>
                    </a:lnTo>
                    <a:lnTo>
                      <a:pt x="0" y="119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76" name="ïşľïďé"/>
              <p:cNvSpPr/>
              <p:nvPr/>
            </p:nvSpPr>
            <p:spPr bwMode="auto">
              <a:xfrm>
                <a:off x="3317876" y="5083175"/>
                <a:ext cx="239713" cy="258763"/>
              </a:xfrm>
              <a:custGeom>
                <a:avLst/>
                <a:gdLst>
                  <a:gd name="T0" fmla="*/ 6350 w 151"/>
                  <a:gd name="T1" fmla="*/ 0 h 163"/>
                  <a:gd name="T2" fmla="*/ 6350 w 151"/>
                  <a:gd name="T3" fmla="*/ 0 h 163"/>
                  <a:gd name="T4" fmla="*/ 239713 w 151"/>
                  <a:gd name="T5" fmla="*/ 0 h 163"/>
                  <a:gd name="T6" fmla="*/ 239713 w 151"/>
                  <a:gd name="T7" fmla="*/ 0 h 163"/>
                  <a:gd name="T8" fmla="*/ 212725 w 151"/>
                  <a:gd name="T9" fmla="*/ 222250 h 163"/>
                  <a:gd name="T10" fmla="*/ 212725 w 151"/>
                  <a:gd name="T11" fmla="*/ 222250 h 163"/>
                  <a:gd name="T12" fmla="*/ 211138 w 151"/>
                  <a:gd name="T13" fmla="*/ 228600 h 163"/>
                  <a:gd name="T14" fmla="*/ 207963 w 151"/>
                  <a:gd name="T15" fmla="*/ 234950 h 163"/>
                  <a:gd name="T16" fmla="*/ 200025 w 151"/>
                  <a:gd name="T17" fmla="*/ 246063 h 163"/>
                  <a:gd name="T18" fmla="*/ 188913 w 151"/>
                  <a:gd name="T19" fmla="*/ 254000 h 163"/>
                  <a:gd name="T20" fmla="*/ 176213 w 151"/>
                  <a:gd name="T21" fmla="*/ 258763 h 163"/>
                  <a:gd name="T22" fmla="*/ 176213 w 151"/>
                  <a:gd name="T23" fmla="*/ 258763 h 163"/>
                  <a:gd name="T24" fmla="*/ 0 w 151"/>
                  <a:gd name="T25" fmla="*/ 188913 h 163"/>
                  <a:gd name="T26" fmla="*/ 0 w 151"/>
                  <a:gd name="T27" fmla="*/ 188913 h 163"/>
                  <a:gd name="T28" fmla="*/ 6350 w 151"/>
                  <a:gd name="T29" fmla="*/ 0 h 163"/>
                  <a:gd name="T30" fmla="*/ 6350 w 151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51" h="163">
                    <a:moveTo>
                      <a:pt x="4" y="0"/>
                    </a:moveTo>
                    <a:lnTo>
                      <a:pt x="4" y="0"/>
                    </a:lnTo>
                    <a:lnTo>
                      <a:pt x="151" y="0"/>
                    </a:lnTo>
                    <a:lnTo>
                      <a:pt x="134" y="140"/>
                    </a:lnTo>
                    <a:lnTo>
                      <a:pt x="133" y="144"/>
                    </a:lnTo>
                    <a:lnTo>
                      <a:pt x="131" y="148"/>
                    </a:lnTo>
                    <a:lnTo>
                      <a:pt x="126" y="155"/>
                    </a:lnTo>
                    <a:lnTo>
                      <a:pt x="119" y="160"/>
                    </a:lnTo>
                    <a:lnTo>
                      <a:pt x="111" y="163"/>
                    </a:lnTo>
                    <a:lnTo>
                      <a:pt x="0" y="119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77" name="ïšļiḍé"/>
              <p:cNvSpPr/>
              <p:nvPr/>
            </p:nvSpPr>
            <p:spPr bwMode="auto">
              <a:xfrm>
                <a:off x="3324226" y="5083175"/>
                <a:ext cx="233363" cy="258763"/>
              </a:xfrm>
              <a:custGeom>
                <a:avLst/>
                <a:gdLst>
                  <a:gd name="T0" fmla="*/ 6350 w 147"/>
                  <a:gd name="T1" fmla="*/ 0 h 163"/>
                  <a:gd name="T2" fmla="*/ 6350 w 147"/>
                  <a:gd name="T3" fmla="*/ 0 h 163"/>
                  <a:gd name="T4" fmla="*/ 233363 w 147"/>
                  <a:gd name="T5" fmla="*/ 0 h 163"/>
                  <a:gd name="T6" fmla="*/ 233363 w 147"/>
                  <a:gd name="T7" fmla="*/ 0 h 163"/>
                  <a:gd name="T8" fmla="*/ 206375 w 147"/>
                  <a:gd name="T9" fmla="*/ 222250 h 163"/>
                  <a:gd name="T10" fmla="*/ 206375 w 147"/>
                  <a:gd name="T11" fmla="*/ 222250 h 163"/>
                  <a:gd name="T12" fmla="*/ 204788 w 147"/>
                  <a:gd name="T13" fmla="*/ 228600 h 163"/>
                  <a:gd name="T14" fmla="*/ 201613 w 147"/>
                  <a:gd name="T15" fmla="*/ 234950 h 163"/>
                  <a:gd name="T16" fmla="*/ 193675 w 147"/>
                  <a:gd name="T17" fmla="*/ 246063 h 163"/>
                  <a:gd name="T18" fmla="*/ 182563 w 147"/>
                  <a:gd name="T19" fmla="*/ 252413 h 163"/>
                  <a:gd name="T20" fmla="*/ 169863 w 147"/>
                  <a:gd name="T21" fmla="*/ 258763 h 163"/>
                  <a:gd name="T22" fmla="*/ 169863 w 147"/>
                  <a:gd name="T23" fmla="*/ 258763 h 163"/>
                  <a:gd name="T24" fmla="*/ 0 w 147"/>
                  <a:gd name="T25" fmla="*/ 187325 h 163"/>
                  <a:gd name="T26" fmla="*/ 0 w 147"/>
                  <a:gd name="T27" fmla="*/ 187325 h 163"/>
                  <a:gd name="T28" fmla="*/ 6350 w 147"/>
                  <a:gd name="T29" fmla="*/ 0 h 163"/>
                  <a:gd name="T30" fmla="*/ 6350 w 147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47" h="163">
                    <a:moveTo>
                      <a:pt x="4" y="0"/>
                    </a:moveTo>
                    <a:lnTo>
                      <a:pt x="4" y="0"/>
                    </a:lnTo>
                    <a:lnTo>
                      <a:pt x="147" y="0"/>
                    </a:lnTo>
                    <a:lnTo>
                      <a:pt x="130" y="140"/>
                    </a:lnTo>
                    <a:lnTo>
                      <a:pt x="129" y="144"/>
                    </a:lnTo>
                    <a:lnTo>
                      <a:pt x="127" y="148"/>
                    </a:lnTo>
                    <a:lnTo>
                      <a:pt x="122" y="155"/>
                    </a:lnTo>
                    <a:lnTo>
                      <a:pt x="115" y="159"/>
                    </a:lnTo>
                    <a:lnTo>
                      <a:pt x="107" y="163"/>
                    </a:lnTo>
                    <a:lnTo>
                      <a:pt x="0" y="118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78" name="îṡļíḍé"/>
              <p:cNvSpPr/>
              <p:nvPr/>
            </p:nvSpPr>
            <p:spPr bwMode="auto">
              <a:xfrm>
                <a:off x="3330576" y="5083175"/>
                <a:ext cx="227013" cy="258763"/>
              </a:xfrm>
              <a:custGeom>
                <a:avLst/>
                <a:gdLst>
                  <a:gd name="T0" fmla="*/ 6350 w 143"/>
                  <a:gd name="T1" fmla="*/ 0 h 163"/>
                  <a:gd name="T2" fmla="*/ 6350 w 143"/>
                  <a:gd name="T3" fmla="*/ 0 h 163"/>
                  <a:gd name="T4" fmla="*/ 227013 w 143"/>
                  <a:gd name="T5" fmla="*/ 0 h 163"/>
                  <a:gd name="T6" fmla="*/ 227013 w 143"/>
                  <a:gd name="T7" fmla="*/ 0 h 163"/>
                  <a:gd name="T8" fmla="*/ 200025 w 143"/>
                  <a:gd name="T9" fmla="*/ 222250 h 163"/>
                  <a:gd name="T10" fmla="*/ 200025 w 143"/>
                  <a:gd name="T11" fmla="*/ 222250 h 163"/>
                  <a:gd name="T12" fmla="*/ 198438 w 143"/>
                  <a:gd name="T13" fmla="*/ 228600 h 163"/>
                  <a:gd name="T14" fmla="*/ 195263 w 143"/>
                  <a:gd name="T15" fmla="*/ 234950 h 163"/>
                  <a:gd name="T16" fmla="*/ 187325 w 143"/>
                  <a:gd name="T17" fmla="*/ 246063 h 163"/>
                  <a:gd name="T18" fmla="*/ 176213 w 143"/>
                  <a:gd name="T19" fmla="*/ 252413 h 163"/>
                  <a:gd name="T20" fmla="*/ 165100 w 143"/>
                  <a:gd name="T21" fmla="*/ 258763 h 163"/>
                  <a:gd name="T22" fmla="*/ 165100 w 143"/>
                  <a:gd name="T23" fmla="*/ 258763 h 163"/>
                  <a:gd name="T24" fmla="*/ 0 w 143"/>
                  <a:gd name="T25" fmla="*/ 185738 h 163"/>
                  <a:gd name="T26" fmla="*/ 0 w 143"/>
                  <a:gd name="T27" fmla="*/ 185738 h 163"/>
                  <a:gd name="T28" fmla="*/ 6350 w 143"/>
                  <a:gd name="T29" fmla="*/ 0 h 163"/>
                  <a:gd name="T30" fmla="*/ 6350 w 143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43" h="163">
                    <a:moveTo>
                      <a:pt x="4" y="0"/>
                    </a:moveTo>
                    <a:lnTo>
                      <a:pt x="4" y="0"/>
                    </a:lnTo>
                    <a:lnTo>
                      <a:pt x="143" y="0"/>
                    </a:lnTo>
                    <a:lnTo>
                      <a:pt x="126" y="140"/>
                    </a:lnTo>
                    <a:lnTo>
                      <a:pt x="125" y="144"/>
                    </a:lnTo>
                    <a:lnTo>
                      <a:pt x="123" y="148"/>
                    </a:lnTo>
                    <a:lnTo>
                      <a:pt x="118" y="155"/>
                    </a:lnTo>
                    <a:lnTo>
                      <a:pt x="111" y="159"/>
                    </a:lnTo>
                    <a:lnTo>
                      <a:pt x="104" y="163"/>
                    </a:lnTo>
                    <a:lnTo>
                      <a:pt x="0" y="11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79" name="íSļiḓe"/>
              <p:cNvSpPr/>
              <p:nvPr/>
            </p:nvSpPr>
            <p:spPr bwMode="auto">
              <a:xfrm>
                <a:off x="3336926" y="5083175"/>
                <a:ext cx="220663" cy="255588"/>
              </a:xfrm>
              <a:custGeom>
                <a:avLst/>
                <a:gdLst>
                  <a:gd name="T0" fmla="*/ 6350 w 139"/>
                  <a:gd name="T1" fmla="*/ 0 h 161"/>
                  <a:gd name="T2" fmla="*/ 6350 w 139"/>
                  <a:gd name="T3" fmla="*/ 0 h 161"/>
                  <a:gd name="T4" fmla="*/ 220663 w 139"/>
                  <a:gd name="T5" fmla="*/ 0 h 161"/>
                  <a:gd name="T6" fmla="*/ 220663 w 139"/>
                  <a:gd name="T7" fmla="*/ 0 h 161"/>
                  <a:gd name="T8" fmla="*/ 193675 w 139"/>
                  <a:gd name="T9" fmla="*/ 222250 h 161"/>
                  <a:gd name="T10" fmla="*/ 193675 w 139"/>
                  <a:gd name="T11" fmla="*/ 222250 h 161"/>
                  <a:gd name="T12" fmla="*/ 192088 w 139"/>
                  <a:gd name="T13" fmla="*/ 228600 h 161"/>
                  <a:gd name="T14" fmla="*/ 188913 w 139"/>
                  <a:gd name="T15" fmla="*/ 234950 h 161"/>
                  <a:gd name="T16" fmla="*/ 180975 w 139"/>
                  <a:gd name="T17" fmla="*/ 246063 h 161"/>
                  <a:gd name="T18" fmla="*/ 169863 w 139"/>
                  <a:gd name="T19" fmla="*/ 252413 h 161"/>
                  <a:gd name="T20" fmla="*/ 158750 w 139"/>
                  <a:gd name="T21" fmla="*/ 255588 h 161"/>
                  <a:gd name="T22" fmla="*/ 158750 w 139"/>
                  <a:gd name="T23" fmla="*/ 255588 h 161"/>
                  <a:gd name="T24" fmla="*/ 0 w 139"/>
                  <a:gd name="T25" fmla="*/ 182563 h 161"/>
                  <a:gd name="T26" fmla="*/ 0 w 139"/>
                  <a:gd name="T27" fmla="*/ 182563 h 161"/>
                  <a:gd name="T28" fmla="*/ 6350 w 139"/>
                  <a:gd name="T29" fmla="*/ 0 h 161"/>
                  <a:gd name="T30" fmla="*/ 6350 w 139"/>
                  <a:gd name="T31" fmla="*/ 0 h 1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39" h="161">
                    <a:moveTo>
                      <a:pt x="4" y="0"/>
                    </a:moveTo>
                    <a:lnTo>
                      <a:pt x="4" y="0"/>
                    </a:lnTo>
                    <a:lnTo>
                      <a:pt x="139" y="0"/>
                    </a:lnTo>
                    <a:lnTo>
                      <a:pt x="122" y="140"/>
                    </a:lnTo>
                    <a:lnTo>
                      <a:pt x="121" y="144"/>
                    </a:lnTo>
                    <a:lnTo>
                      <a:pt x="119" y="148"/>
                    </a:lnTo>
                    <a:lnTo>
                      <a:pt x="114" y="155"/>
                    </a:lnTo>
                    <a:lnTo>
                      <a:pt x="107" y="159"/>
                    </a:lnTo>
                    <a:lnTo>
                      <a:pt x="100" y="161"/>
                    </a:lnTo>
                    <a:lnTo>
                      <a:pt x="0" y="115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80" name="îSḻîḍe"/>
              <p:cNvSpPr/>
              <p:nvPr/>
            </p:nvSpPr>
            <p:spPr bwMode="auto">
              <a:xfrm>
                <a:off x="3343276" y="5083175"/>
                <a:ext cx="214313" cy="255588"/>
              </a:xfrm>
              <a:custGeom>
                <a:avLst/>
                <a:gdLst>
                  <a:gd name="T0" fmla="*/ 6350 w 135"/>
                  <a:gd name="T1" fmla="*/ 0 h 161"/>
                  <a:gd name="T2" fmla="*/ 6350 w 135"/>
                  <a:gd name="T3" fmla="*/ 0 h 161"/>
                  <a:gd name="T4" fmla="*/ 214313 w 135"/>
                  <a:gd name="T5" fmla="*/ 0 h 161"/>
                  <a:gd name="T6" fmla="*/ 214313 w 135"/>
                  <a:gd name="T7" fmla="*/ 0 h 161"/>
                  <a:gd name="T8" fmla="*/ 187325 w 135"/>
                  <a:gd name="T9" fmla="*/ 222250 h 161"/>
                  <a:gd name="T10" fmla="*/ 187325 w 135"/>
                  <a:gd name="T11" fmla="*/ 222250 h 161"/>
                  <a:gd name="T12" fmla="*/ 185738 w 135"/>
                  <a:gd name="T13" fmla="*/ 228600 h 161"/>
                  <a:gd name="T14" fmla="*/ 182563 w 135"/>
                  <a:gd name="T15" fmla="*/ 234950 h 161"/>
                  <a:gd name="T16" fmla="*/ 174625 w 135"/>
                  <a:gd name="T17" fmla="*/ 246063 h 161"/>
                  <a:gd name="T18" fmla="*/ 163513 w 135"/>
                  <a:gd name="T19" fmla="*/ 252413 h 161"/>
                  <a:gd name="T20" fmla="*/ 152400 w 135"/>
                  <a:gd name="T21" fmla="*/ 255588 h 161"/>
                  <a:gd name="T22" fmla="*/ 152400 w 135"/>
                  <a:gd name="T23" fmla="*/ 255588 h 161"/>
                  <a:gd name="T24" fmla="*/ 0 w 135"/>
                  <a:gd name="T25" fmla="*/ 180975 h 161"/>
                  <a:gd name="T26" fmla="*/ 0 w 135"/>
                  <a:gd name="T27" fmla="*/ 180975 h 161"/>
                  <a:gd name="T28" fmla="*/ 6350 w 135"/>
                  <a:gd name="T29" fmla="*/ 0 h 161"/>
                  <a:gd name="T30" fmla="*/ 6350 w 135"/>
                  <a:gd name="T31" fmla="*/ 0 h 1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35" h="161">
                    <a:moveTo>
                      <a:pt x="4" y="0"/>
                    </a:moveTo>
                    <a:lnTo>
                      <a:pt x="4" y="0"/>
                    </a:lnTo>
                    <a:lnTo>
                      <a:pt x="135" y="0"/>
                    </a:lnTo>
                    <a:lnTo>
                      <a:pt x="118" y="140"/>
                    </a:lnTo>
                    <a:lnTo>
                      <a:pt x="117" y="144"/>
                    </a:lnTo>
                    <a:lnTo>
                      <a:pt x="115" y="148"/>
                    </a:lnTo>
                    <a:lnTo>
                      <a:pt x="110" y="155"/>
                    </a:lnTo>
                    <a:lnTo>
                      <a:pt x="103" y="159"/>
                    </a:lnTo>
                    <a:lnTo>
                      <a:pt x="96" y="161"/>
                    </a:lnTo>
                    <a:lnTo>
                      <a:pt x="0" y="11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81" name="is1íde"/>
              <p:cNvSpPr/>
              <p:nvPr/>
            </p:nvSpPr>
            <p:spPr bwMode="auto">
              <a:xfrm>
                <a:off x="3348038" y="5083175"/>
                <a:ext cx="209550" cy="255588"/>
              </a:xfrm>
              <a:custGeom>
                <a:avLst/>
                <a:gdLst>
                  <a:gd name="T0" fmla="*/ 7938 w 132"/>
                  <a:gd name="T1" fmla="*/ 0 h 161"/>
                  <a:gd name="T2" fmla="*/ 7938 w 132"/>
                  <a:gd name="T3" fmla="*/ 0 h 161"/>
                  <a:gd name="T4" fmla="*/ 209550 w 132"/>
                  <a:gd name="T5" fmla="*/ 0 h 161"/>
                  <a:gd name="T6" fmla="*/ 209550 w 132"/>
                  <a:gd name="T7" fmla="*/ 0 h 161"/>
                  <a:gd name="T8" fmla="*/ 182563 w 132"/>
                  <a:gd name="T9" fmla="*/ 222250 h 161"/>
                  <a:gd name="T10" fmla="*/ 182563 w 132"/>
                  <a:gd name="T11" fmla="*/ 222250 h 161"/>
                  <a:gd name="T12" fmla="*/ 180975 w 132"/>
                  <a:gd name="T13" fmla="*/ 228600 h 161"/>
                  <a:gd name="T14" fmla="*/ 177800 w 132"/>
                  <a:gd name="T15" fmla="*/ 234950 h 161"/>
                  <a:gd name="T16" fmla="*/ 171450 w 132"/>
                  <a:gd name="T17" fmla="*/ 242888 h 161"/>
                  <a:gd name="T18" fmla="*/ 160338 w 132"/>
                  <a:gd name="T19" fmla="*/ 252413 h 161"/>
                  <a:gd name="T20" fmla="*/ 150813 w 132"/>
                  <a:gd name="T21" fmla="*/ 255588 h 161"/>
                  <a:gd name="T22" fmla="*/ 150813 w 132"/>
                  <a:gd name="T23" fmla="*/ 255588 h 161"/>
                  <a:gd name="T24" fmla="*/ 0 w 132"/>
                  <a:gd name="T25" fmla="*/ 179388 h 161"/>
                  <a:gd name="T26" fmla="*/ 0 w 132"/>
                  <a:gd name="T27" fmla="*/ 179388 h 161"/>
                  <a:gd name="T28" fmla="*/ 7938 w 132"/>
                  <a:gd name="T29" fmla="*/ 0 h 161"/>
                  <a:gd name="T30" fmla="*/ 7938 w 132"/>
                  <a:gd name="T31" fmla="*/ 0 h 1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32" h="161">
                    <a:moveTo>
                      <a:pt x="5" y="0"/>
                    </a:moveTo>
                    <a:lnTo>
                      <a:pt x="5" y="0"/>
                    </a:lnTo>
                    <a:lnTo>
                      <a:pt x="132" y="0"/>
                    </a:lnTo>
                    <a:lnTo>
                      <a:pt x="115" y="140"/>
                    </a:lnTo>
                    <a:lnTo>
                      <a:pt x="114" y="144"/>
                    </a:lnTo>
                    <a:lnTo>
                      <a:pt x="112" y="148"/>
                    </a:lnTo>
                    <a:lnTo>
                      <a:pt x="108" y="153"/>
                    </a:lnTo>
                    <a:lnTo>
                      <a:pt x="101" y="159"/>
                    </a:lnTo>
                    <a:lnTo>
                      <a:pt x="95" y="161"/>
                    </a:lnTo>
                    <a:lnTo>
                      <a:pt x="0" y="113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82" name="iṣ1idè"/>
              <p:cNvSpPr/>
              <p:nvPr/>
            </p:nvSpPr>
            <p:spPr bwMode="auto">
              <a:xfrm>
                <a:off x="3354388" y="5083175"/>
                <a:ext cx="203200" cy="255588"/>
              </a:xfrm>
              <a:custGeom>
                <a:avLst/>
                <a:gdLst>
                  <a:gd name="T0" fmla="*/ 6350 w 128"/>
                  <a:gd name="T1" fmla="*/ 0 h 161"/>
                  <a:gd name="T2" fmla="*/ 6350 w 128"/>
                  <a:gd name="T3" fmla="*/ 0 h 161"/>
                  <a:gd name="T4" fmla="*/ 203200 w 128"/>
                  <a:gd name="T5" fmla="*/ 0 h 161"/>
                  <a:gd name="T6" fmla="*/ 203200 w 128"/>
                  <a:gd name="T7" fmla="*/ 0 h 161"/>
                  <a:gd name="T8" fmla="*/ 176213 w 128"/>
                  <a:gd name="T9" fmla="*/ 222250 h 161"/>
                  <a:gd name="T10" fmla="*/ 176213 w 128"/>
                  <a:gd name="T11" fmla="*/ 222250 h 161"/>
                  <a:gd name="T12" fmla="*/ 176213 w 128"/>
                  <a:gd name="T13" fmla="*/ 228600 h 161"/>
                  <a:gd name="T14" fmla="*/ 171450 w 128"/>
                  <a:gd name="T15" fmla="*/ 234950 h 161"/>
                  <a:gd name="T16" fmla="*/ 165100 w 128"/>
                  <a:gd name="T17" fmla="*/ 242888 h 161"/>
                  <a:gd name="T18" fmla="*/ 153988 w 128"/>
                  <a:gd name="T19" fmla="*/ 252413 h 161"/>
                  <a:gd name="T20" fmla="*/ 144463 w 128"/>
                  <a:gd name="T21" fmla="*/ 255588 h 161"/>
                  <a:gd name="T22" fmla="*/ 144463 w 128"/>
                  <a:gd name="T23" fmla="*/ 255588 h 161"/>
                  <a:gd name="T24" fmla="*/ 0 w 128"/>
                  <a:gd name="T25" fmla="*/ 179388 h 161"/>
                  <a:gd name="T26" fmla="*/ 0 w 128"/>
                  <a:gd name="T27" fmla="*/ 179388 h 161"/>
                  <a:gd name="T28" fmla="*/ 6350 w 128"/>
                  <a:gd name="T29" fmla="*/ 0 h 161"/>
                  <a:gd name="T30" fmla="*/ 6350 w 128"/>
                  <a:gd name="T31" fmla="*/ 0 h 1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28" h="161">
                    <a:moveTo>
                      <a:pt x="4" y="0"/>
                    </a:moveTo>
                    <a:lnTo>
                      <a:pt x="4" y="0"/>
                    </a:lnTo>
                    <a:lnTo>
                      <a:pt x="128" y="0"/>
                    </a:lnTo>
                    <a:lnTo>
                      <a:pt x="111" y="140"/>
                    </a:lnTo>
                    <a:lnTo>
                      <a:pt x="111" y="144"/>
                    </a:lnTo>
                    <a:lnTo>
                      <a:pt x="108" y="148"/>
                    </a:lnTo>
                    <a:lnTo>
                      <a:pt x="104" y="153"/>
                    </a:lnTo>
                    <a:lnTo>
                      <a:pt x="97" y="159"/>
                    </a:lnTo>
                    <a:lnTo>
                      <a:pt x="91" y="161"/>
                    </a:lnTo>
                    <a:lnTo>
                      <a:pt x="0" y="113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83" name="iSḻîḍe"/>
              <p:cNvSpPr/>
              <p:nvPr/>
            </p:nvSpPr>
            <p:spPr bwMode="auto">
              <a:xfrm>
                <a:off x="3360738" y="5083175"/>
                <a:ext cx="196850" cy="255588"/>
              </a:xfrm>
              <a:custGeom>
                <a:avLst/>
                <a:gdLst>
                  <a:gd name="T0" fmla="*/ 6350 w 124"/>
                  <a:gd name="T1" fmla="*/ 0 h 161"/>
                  <a:gd name="T2" fmla="*/ 6350 w 124"/>
                  <a:gd name="T3" fmla="*/ 0 h 161"/>
                  <a:gd name="T4" fmla="*/ 196850 w 124"/>
                  <a:gd name="T5" fmla="*/ 0 h 161"/>
                  <a:gd name="T6" fmla="*/ 196850 w 124"/>
                  <a:gd name="T7" fmla="*/ 0 h 161"/>
                  <a:gd name="T8" fmla="*/ 169863 w 124"/>
                  <a:gd name="T9" fmla="*/ 222250 h 161"/>
                  <a:gd name="T10" fmla="*/ 169863 w 124"/>
                  <a:gd name="T11" fmla="*/ 222250 h 161"/>
                  <a:gd name="T12" fmla="*/ 165100 w 124"/>
                  <a:gd name="T13" fmla="*/ 234950 h 161"/>
                  <a:gd name="T14" fmla="*/ 158750 w 124"/>
                  <a:gd name="T15" fmla="*/ 242888 h 161"/>
                  <a:gd name="T16" fmla="*/ 147638 w 124"/>
                  <a:gd name="T17" fmla="*/ 252413 h 161"/>
                  <a:gd name="T18" fmla="*/ 138113 w 124"/>
                  <a:gd name="T19" fmla="*/ 255588 h 161"/>
                  <a:gd name="T20" fmla="*/ 138113 w 124"/>
                  <a:gd name="T21" fmla="*/ 255588 h 161"/>
                  <a:gd name="T22" fmla="*/ 0 w 124"/>
                  <a:gd name="T23" fmla="*/ 176213 h 161"/>
                  <a:gd name="T24" fmla="*/ 0 w 124"/>
                  <a:gd name="T25" fmla="*/ 176213 h 161"/>
                  <a:gd name="T26" fmla="*/ 6350 w 124"/>
                  <a:gd name="T27" fmla="*/ 0 h 161"/>
                  <a:gd name="T28" fmla="*/ 6350 w 124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4" h="161">
                    <a:moveTo>
                      <a:pt x="4" y="0"/>
                    </a:moveTo>
                    <a:lnTo>
                      <a:pt x="4" y="0"/>
                    </a:lnTo>
                    <a:lnTo>
                      <a:pt x="124" y="0"/>
                    </a:lnTo>
                    <a:lnTo>
                      <a:pt x="107" y="140"/>
                    </a:lnTo>
                    <a:lnTo>
                      <a:pt x="104" y="148"/>
                    </a:lnTo>
                    <a:lnTo>
                      <a:pt x="100" y="153"/>
                    </a:lnTo>
                    <a:lnTo>
                      <a:pt x="93" y="159"/>
                    </a:lnTo>
                    <a:lnTo>
                      <a:pt x="87" y="161"/>
                    </a:lnTo>
                    <a:lnTo>
                      <a:pt x="0" y="11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84" name="îŝ1iḋè"/>
              <p:cNvSpPr/>
              <p:nvPr/>
            </p:nvSpPr>
            <p:spPr bwMode="auto">
              <a:xfrm>
                <a:off x="3367088" y="5083175"/>
                <a:ext cx="190500" cy="255588"/>
              </a:xfrm>
              <a:custGeom>
                <a:avLst/>
                <a:gdLst>
                  <a:gd name="T0" fmla="*/ 6350 w 120"/>
                  <a:gd name="T1" fmla="*/ 0 h 161"/>
                  <a:gd name="T2" fmla="*/ 6350 w 120"/>
                  <a:gd name="T3" fmla="*/ 0 h 161"/>
                  <a:gd name="T4" fmla="*/ 190500 w 120"/>
                  <a:gd name="T5" fmla="*/ 0 h 161"/>
                  <a:gd name="T6" fmla="*/ 190500 w 120"/>
                  <a:gd name="T7" fmla="*/ 0 h 161"/>
                  <a:gd name="T8" fmla="*/ 163513 w 120"/>
                  <a:gd name="T9" fmla="*/ 222250 h 161"/>
                  <a:gd name="T10" fmla="*/ 163513 w 120"/>
                  <a:gd name="T11" fmla="*/ 222250 h 161"/>
                  <a:gd name="T12" fmla="*/ 158750 w 120"/>
                  <a:gd name="T13" fmla="*/ 234950 h 161"/>
                  <a:gd name="T14" fmla="*/ 152400 w 120"/>
                  <a:gd name="T15" fmla="*/ 242888 h 161"/>
                  <a:gd name="T16" fmla="*/ 141288 w 120"/>
                  <a:gd name="T17" fmla="*/ 252413 h 161"/>
                  <a:gd name="T18" fmla="*/ 131763 w 120"/>
                  <a:gd name="T19" fmla="*/ 255588 h 161"/>
                  <a:gd name="T20" fmla="*/ 131763 w 120"/>
                  <a:gd name="T21" fmla="*/ 255588 h 161"/>
                  <a:gd name="T22" fmla="*/ 0 w 120"/>
                  <a:gd name="T23" fmla="*/ 174625 h 161"/>
                  <a:gd name="T24" fmla="*/ 0 w 120"/>
                  <a:gd name="T25" fmla="*/ 174625 h 161"/>
                  <a:gd name="T26" fmla="*/ 6350 w 120"/>
                  <a:gd name="T27" fmla="*/ 0 h 161"/>
                  <a:gd name="T28" fmla="*/ 6350 w 120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0" h="161">
                    <a:moveTo>
                      <a:pt x="4" y="0"/>
                    </a:moveTo>
                    <a:lnTo>
                      <a:pt x="4" y="0"/>
                    </a:lnTo>
                    <a:lnTo>
                      <a:pt x="120" y="0"/>
                    </a:lnTo>
                    <a:lnTo>
                      <a:pt x="103" y="140"/>
                    </a:lnTo>
                    <a:lnTo>
                      <a:pt x="100" y="148"/>
                    </a:lnTo>
                    <a:lnTo>
                      <a:pt x="96" y="153"/>
                    </a:lnTo>
                    <a:lnTo>
                      <a:pt x="89" y="159"/>
                    </a:lnTo>
                    <a:lnTo>
                      <a:pt x="83" y="161"/>
                    </a:lnTo>
                    <a:lnTo>
                      <a:pt x="0" y="11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85" name="iŝ1idê"/>
              <p:cNvSpPr/>
              <p:nvPr/>
            </p:nvSpPr>
            <p:spPr bwMode="auto">
              <a:xfrm>
                <a:off x="3371851" y="5083175"/>
                <a:ext cx="185738" cy="255588"/>
              </a:xfrm>
              <a:custGeom>
                <a:avLst/>
                <a:gdLst>
                  <a:gd name="T0" fmla="*/ 7938 w 117"/>
                  <a:gd name="T1" fmla="*/ 0 h 161"/>
                  <a:gd name="T2" fmla="*/ 7938 w 117"/>
                  <a:gd name="T3" fmla="*/ 0 h 161"/>
                  <a:gd name="T4" fmla="*/ 185738 w 117"/>
                  <a:gd name="T5" fmla="*/ 0 h 161"/>
                  <a:gd name="T6" fmla="*/ 185738 w 117"/>
                  <a:gd name="T7" fmla="*/ 0 h 161"/>
                  <a:gd name="T8" fmla="*/ 158750 w 117"/>
                  <a:gd name="T9" fmla="*/ 222250 h 161"/>
                  <a:gd name="T10" fmla="*/ 158750 w 117"/>
                  <a:gd name="T11" fmla="*/ 222250 h 161"/>
                  <a:gd name="T12" fmla="*/ 153988 w 117"/>
                  <a:gd name="T13" fmla="*/ 234950 h 161"/>
                  <a:gd name="T14" fmla="*/ 147638 w 117"/>
                  <a:gd name="T15" fmla="*/ 242888 h 161"/>
                  <a:gd name="T16" fmla="*/ 136525 w 117"/>
                  <a:gd name="T17" fmla="*/ 249238 h 161"/>
                  <a:gd name="T18" fmla="*/ 128588 w 117"/>
                  <a:gd name="T19" fmla="*/ 255588 h 161"/>
                  <a:gd name="T20" fmla="*/ 128588 w 117"/>
                  <a:gd name="T21" fmla="*/ 255588 h 161"/>
                  <a:gd name="T22" fmla="*/ 0 w 117"/>
                  <a:gd name="T23" fmla="*/ 173038 h 161"/>
                  <a:gd name="T24" fmla="*/ 0 w 117"/>
                  <a:gd name="T25" fmla="*/ 173038 h 161"/>
                  <a:gd name="T26" fmla="*/ 7938 w 117"/>
                  <a:gd name="T27" fmla="*/ 0 h 161"/>
                  <a:gd name="T28" fmla="*/ 7938 w 117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17" h="161">
                    <a:moveTo>
                      <a:pt x="5" y="0"/>
                    </a:moveTo>
                    <a:lnTo>
                      <a:pt x="5" y="0"/>
                    </a:lnTo>
                    <a:lnTo>
                      <a:pt x="117" y="0"/>
                    </a:lnTo>
                    <a:lnTo>
                      <a:pt x="100" y="140"/>
                    </a:lnTo>
                    <a:lnTo>
                      <a:pt x="97" y="148"/>
                    </a:lnTo>
                    <a:lnTo>
                      <a:pt x="93" y="153"/>
                    </a:lnTo>
                    <a:lnTo>
                      <a:pt x="86" y="157"/>
                    </a:lnTo>
                    <a:lnTo>
                      <a:pt x="81" y="161"/>
                    </a:lnTo>
                    <a:lnTo>
                      <a:pt x="0" y="109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86" name="î$ļídè"/>
              <p:cNvSpPr/>
              <p:nvPr/>
            </p:nvSpPr>
            <p:spPr bwMode="auto">
              <a:xfrm>
                <a:off x="3378201" y="5083175"/>
                <a:ext cx="179388" cy="255588"/>
              </a:xfrm>
              <a:custGeom>
                <a:avLst/>
                <a:gdLst>
                  <a:gd name="T0" fmla="*/ 7938 w 113"/>
                  <a:gd name="T1" fmla="*/ 0 h 161"/>
                  <a:gd name="T2" fmla="*/ 7938 w 113"/>
                  <a:gd name="T3" fmla="*/ 0 h 161"/>
                  <a:gd name="T4" fmla="*/ 179388 w 113"/>
                  <a:gd name="T5" fmla="*/ 0 h 161"/>
                  <a:gd name="T6" fmla="*/ 179388 w 113"/>
                  <a:gd name="T7" fmla="*/ 0 h 161"/>
                  <a:gd name="T8" fmla="*/ 152400 w 113"/>
                  <a:gd name="T9" fmla="*/ 222250 h 161"/>
                  <a:gd name="T10" fmla="*/ 152400 w 113"/>
                  <a:gd name="T11" fmla="*/ 222250 h 161"/>
                  <a:gd name="T12" fmla="*/ 147638 w 113"/>
                  <a:gd name="T13" fmla="*/ 233363 h 161"/>
                  <a:gd name="T14" fmla="*/ 141288 w 113"/>
                  <a:gd name="T15" fmla="*/ 242888 h 161"/>
                  <a:gd name="T16" fmla="*/ 133350 w 113"/>
                  <a:gd name="T17" fmla="*/ 249238 h 161"/>
                  <a:gd name="T18" fmla="*/ 122238 w 113"/>
                  <a:gd name="T19" fmla="*/ 255588 h 161"/>
                  <a:gd name="T20" fmla="*/ 122238 w 113"/>
                  <a:gd name="T21" fmla="*/ 255588 h 161"/>
                  <a:gd name="T22" fmla="*/ 0 w 113"/>
                  <a:gd name="T23" fmla="*/ 169863 h 161"/>
                  <a:gd name="T24" fmla="*/ 0 w 113"/>
                  <a:gd name="T25" fmla="*/ 169863 h 161"/>
                  <a:gd name="T26" fmla="*/ 7938 w 113"/>
                  <a:gd name="T27" fmla="*/ 0 h 161"/>
                  <a:gd name="T28" fmla="*/ 7938 w 113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13" h="161">
                    <a:moveTo>
                      <a:pt x="5" y="0"/>
                    </a:moveTo>
                    <a:lnTo>
                      <a:pt x="5" y="0"/>
                    </a:lnTo>
                    <a:lnTo>
                      <a:pt x="113" y="0"/>
                    </a:lnTo>
                    <a:lnTo>
                      <a:pt x="96" y="140"/>
                    </a:lnTo>
                    <a:lnTo>
                      <a:pt x="93" y="147"/>
                    </a:lnTo>
                    <a:lnTo>
                      <a:pt x="89" y="153"/>
                    </a:lnTo>
                    <a:lnTo>
                      <a:pt x="84" y="157"/>
                    </a:lnTo>
                    <a:lnTo>
                      <a:pt x="77" y="161"/>
                    </a:lnTo>
                    <a:lnTo>
                      <a:pt x="0" y="107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87" name="î$lîḋê"/>
              <p:cNvSpPr/>
              <p:nvPr/>
            </p:nvSpPr>
            <p:spPr bwMode="auto">
              <a:xfrm>
                <a:off x="3384551" y="5083175"/>
                <a:ext cx="173038" cy="255588"/>
              </a:xfrm>
              <a:custGeom>
                <a:avLst/>
                <a:gdLst>
                  <a:gd name="T0" fmla="*/ 7938 w 109"/>
                  <a:gd name="T1" fmla="*/ 0 h 161"/>
                  <a:gd name="T2" fmla="*/ 7938 w 109"/>
                  <a:gd name="T3" fmla="*/ 0 h 161"/>
                  <a:gd name="T4" fmla="*/ 173038 w 109"/>
                  <a:gd name="T5" fmla="*/ 0 h 161"/>
                  <a:gd name="T6" fmla="*/ 173038 w 109"/>
                  <a:gd name="T7" fmla="*/ 0 h 161"/>
                  <a:gd name="T8" fmla="*/ 146050 w 109"/>
                  <a:gd name="T9" fmla="*/ 222250 h 161"/>
                  <a:gd name="T10" fmla="*/ 146050 w 109"/>
                  <a:gd name="T11" fmla="*/ 222250 h 161"/>
                  <a:gd name="T12" fmla="*/ 141288 w 109"/>
                  <a:gd name="T13" fmla="*/ 233363 h 161"/>
                  <a:gd name="T14" fmla="*/ 134938 w 109"/>
                  <a:gd name="T15" fmla="*/ 242888 h 161"/>
                  <a:gd name="T16" fmla="*/ 127000 w 109"/>
                  <a:gd name="T17" fmla="*/ 249238 h 161"/>
                  <a:gd name="T18" fmla="*/ 115888 w 109"/>
                  <a:gd name="T19" fmla="*/ 255588 h 161"/>
                  <a:gd name="T20" fmla="*/ 115888 w 109"/>
                  <a:gd name="T21" fmla="*/ 255588 h 161"/>
                  <a:gd name="T22" fmla="*/ 0 w 109"/>
                  <a:gd name="T23" fmla="*/ 168275 h 161"/>
                  <a:gd name="T24" fmla="*/ 0 w 109"/>
                  <a:gd name="T25" fmla="*/ 168275 h 161"/>
                  <a:gd name="T26" fmla="*/ 7938 w 109"/>
                  <a:gd name="T27" fmla="*/ 0 h 161"/>
                  <a:gd name="T28" fmla="*/ 7938 w 109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9" h="161">
                    <a:moveTo>
                      <a:pt x="5" y="0"/>
                    </a:moveTo>
                    <a:lnTo>
                      <a:pt x="5" y="0"/>
                    </a:lnTo>
                    <a:lnTo>
                      <a:pt x="109" y="0"/>
                    </a:lnTo>
                    <a:lnTo>
                      <a:pt x="92" y="140"/>
                    </a:lnTo>
                    <a:lnTo>
                      <a:pt x="89" y="147"/>
                    </a:lnTo>
                    <a:lnTo>
                      <a:pt x="85" y="153"/>
                    </a:lnTo>
                    <a:lnTo>
                      <a:pt x="80" y="157"/>
                    </a:lnTo>
                    <a:lnTo>
                      <a:pt x="73" y="161"/>
                    </a:lnTo>
                    <a:lnTo>
                      <a:pt x="0" y="106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88" name="íṩḻíďê"/>
              <p:cNvSpPr/>
              <p:nvPr/>
            </p:nvSpPr>
            <p:spPr bwMode="auto">
              <a:xfrm>
                <a:off x="3390901" y="5083175"/>
                <a:ext cx="166688" cy="254000"/>
              </a:xfrm>
              <a:custGeom>
                <a:avLst/>
                <a:gdLst>
                  <a:gd name="T0" fmla="*/ 7938 w 105"/>
                  <a:gd name="T1" fmla="*/ 0 h 160"/>
                  <a:gd name="T2" fmla="*/ 7938 w 105"/>
                  <a:gd name="T3" fmla="*/ 0 h 160"/>
                  <a:gd name="T4" fmla="*/ 166688 w 105"/>
                  <a:gd name="T5" fmla="*/ 0 h 160"/>
                  <a:gd name="T6" fmla="*/ 166688 w 105"/>
                  <a:gd name="T7" fmla="*/ 0 h 160"/>
                  <a:gd name="T8" fmla="*/ 139700 w 105"/>
                  <a:gd name="T9" fmla="*/ 222250 h 160"/>
                  <a:gd name="T10" fmla="*/ 139700 w 105"/>
                  <a:gd name="T11" fmla="*/ 222250 h 160"/>
                  <a:gd name="T12" fmla="*/ 138113 w 105"/>
                  <a:gd name="T13" fmla="*/ 233363 h 160"/>
                  <a:gd name="T14" fmla="*/ 128588 w 105"/>
                  <a:gd name="T15" fmla="*/ 242888 h 160"/>
                  <a:gd name="T16" fmla="*/ 120650 w 105"/>
                  <a:gd name="T17" fmla="*/ 249238 h 160"/>
                  <a:gd name="T18" fmla="*/ 109538 w 105"/>
                  <a:gd name="T19" fmla="*/ 254000 h 160"/>
                  <a:gd name="T20" fmla="*/ 109538 w 105"/>
                  <a:gd name="T21" fmla="*/ 254000 h 160"/>
                  <a:gd name="T22" fmla="*/ 0 w 105"/>
                  <a:gd name="T23" fmla="*/ 168275 h 160"/>
                  <a:gd name="T24" fmla="*/ 0 w 105"/>
                  <a:gd name="T25" fmla="*/ 168275 h 160"/>
                  <a:gd name="T26" fmla="*/ 7938 w 105"/>
                  <a:gd name="T27" fmla="*/ 0 h 160"/>
                  <a:gd name="T28" fmla="*/ 7938 w 105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5" h="160">
                    <a:moveTo>
                      <a:pt x="5" y="0"/>
                    </a:moveTo>
                    <a:lnTo>
                      <a:pt x="5" y="0"/>
                    </a:lnTo>
                    <a:lnTo>
                      <a:pt x="105" y="0"/>
                    </a:lnTo>
                    <a:lnTo>
                      <a:pt x="88" y="140"/>
                    </a:lnTo>
                    <a:lnTo>
                      <a:pt x="87" y="147"/>
                    </a:lnTo>
                    <a:lnTo>
                      <a:pt x="81" y="153"/>
                    </a:lnTo>
                    <a:lnTo>
                      <a:pt x="76" y="157"/>
                    </a:lnTo>
                    <a:lnTo>
                      <a:pt x="69" y="160"/>
                    </a:lnTo>
                    <a:lnTo>
                      <a:pt x="0" y="106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89" name="i$ļïďé"/>
              <p:cNvSpPr/>
              <p:nvPr/>
            </p:nvSpPr>
            <p:spPr bwMode="auto">
              <a:xfrm>
                <a:off x="3395663" y="5083175"/>
                <a:ext cx="161925" cy="254000"/>
              </a:xfrm>
              <a:custGeom>
                <a:avLst/>
                <a:gdLst>
                  <a:gd name="T0" fmla="*/ 7938 w 102"/>
                  <a:gd name="T1" fmla="*/ 0 h 160"/>
                  <a:gd name="T2" fmla="*/ 7938 w 102"/>
                  <a:gd name="T3" fmla="*/ 0 h 160"/>
                  <a:gd name="T4" fmla="*/ 161925 w 102"/>
                  <a:gd name="T5" fmla="*/ 0 h 160"/>
                  <a:gd name="T6" fmla="*/ 161925 w 102"/>
                  <a:gd name="T7" fmla="*/ 0 h 160"/>
                  <a:gd name="T8" fmla="*/ 134938 w 102"/>
                  <a:gd name="T9" fmla="*/ 222250 h 160"/>
                  <a:gd name="T10" fmla="*/ 134938 w 102"/>
                  <a:gd name="T11" fmla="*/ 222250 h 160"/>
                  <a:gd name="T12" fmla="*/ 133350 w 102"/>
                  <a:gd name="T13" fmla="*/ 233363 h 160"/>
                  <a:gd name="T14" fmla="*/ 123825 w 102"/>
                  <a:gd name="T15" fmla="*/ 242888 h 160"/>
                  <a:gd name="T16" fmla="*/ 115888 w 102"/>
                  <a:gd name="T17" fmla="*/ 249238 h 160"/>
                  <a:gd name="T18" fmla="*/ 106363 w 102"/>
                  <a:gd name="T19" fmla="*/ 254000 h 160"/>
                  <a:gd name="T20" fmla="*/ 106363 w 102"/>
                  <a:gd name="T21" fmla="*/ 254000 h 160"/>
                  <a:gd name="T22" fmla="*/ 0 w 102"/>
                  <a:gd name="T23" fmla="*/ 166688 h 160"/>
                  <a:gd name="T24" fmla="*/ 0 w 102"/>
                  <a:gd name="T25" fmla="*/ 166688 h 160"/>
                  <a:gd name="T26" fmla="*/ 7938 w 102"/>
                  <a:gd name="T27" fmla="*/ 0 h 160"/>
                  <a:gd name="T28" fmla="*/ 7938 w 102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2" h="160">
                    <a:moveTo>
                      <a:pt x="5" y="0"/>
                    </a:moveTo>
                    <a:lnTo>
                      <a:pt x="5" y="0"/>
                    </a:lnTo>
                    <a:lnTo>
                      <a:pt x="102" y="0"/>
                    </a:lnTo>
                    <a:lnTo>
                      <a:pt x="85" y="140"/>
                    </a:lnTo>
                    <a:lnTo>
                      <a:pt x="84" y="147"/>
                    </a:lnTo>
                    <a:lnTo>
                      <a:pt x="78" y="153"/>
                    </a:lnTo>
                    <a:lnTo>
                      <a:pt x="73" y="157"/>
                    </a:lnTo>
                    <a:lnTo>
                      <a:pt x="67" y="160"/>
                    </a:lnTo>
                    <a:lnTo>
                      <a:pt x="0" y="105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90" name="işḻïḋè"/>
              <p:cNvSpPr/>
              <p:nvPr/>
            </p:nvSpPr>
            <p:spPr bwMode="auto">
              <a:xfrm>
                <a:off x="3402013" y="5083175"/>
                <a:ext cx="155575" cy="254000"/>
              </a:xfrm>
              <a:custGeom>
                <a:avLst/>
                <a:gdLst>
                  <a:gd name="T0" fmla="*/ 7938 w 98"/>
                  <a:gd name="T1" fmla="*/ 0 h 160"/>
                  <a:gd name="T2" fmla="*/ 7938 w 98"/>
                  <a:gd name="T3" fmla="*/ 0 h 160"/>
                  <a:gd name="T4" fmla="*/ 155575 w 98"/>
                  <a:gd name="T5" fmla="*/ 0 h 160"/>
                  <a:gd name="T6" fmla="*/ 155575 w 98"/>
                  <a:gd name="T7" fmla="*/ 0 h 160"/>
                  <a:gd name="T8" fmla="*/ 128588 w 98"/>
                  <a:gd name="T9" fmla="*/ 222250 h 160"/>
                  <a:gd name="T10" fmla="*/ 128588 w 98"/>
                  <a:gd name="T11" fmla="*/ 222250 h 160"/>
                  <a:gd name="T12" fmla="*/ 127000 w 98"/>
                  <a:gd name="T13" fmla="*/ 233363 h 160"/>
                  <a:gd name="T14" fmla="*/ 117475 w 98"/>
                  <a:gd name="T15" fmla="*/ 241300 h 160"/>
                  <a:gd name="T16" fmla="*/ 109538 w 98"/>
                  <a:gd name="T17" fmla="*/ 249238 h 160"/>
                  <a:gd name="T18" fmla="*/ 100013 w 98"/>
                  <a:gd name="T19" fmla="*/ 254000 h 160"/>
                  <a:gd name="T20" fmla="*/ 100013 w 98"/>
                  <a:gd name="T21" fmla="*/ 254000 h 160"/>
                  <a:gd name="T22" fmla="*/ 0 w 98"/>
                  <a:gd name="T23" fmla="*/ 163513 h 160"/>
                  <a:gd name="T24" fmla="*/ 0 w 98"/>
                  <a:gd name="T25" fmla="*/ 163513 h 160"/>
                  <a:gd name="T26" fmla="*/ 7938 w 98"/>
                  <a:gd name="T27" fmla="*/ 0 h 160"/>
                  <a:gd name="T28" fmla="*/ 7938 w 98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98" h="160">
                    <a:moveTo>
                      <a:pt x="5" y="0"/>
                    </a:moveTo>
                    <a:lnTo>
                      <a:pt x="5" y="0"/>
                    </a:lnTo>
                    <a:lnTo>
                      <a:pt x="98" y="0"/>
                    </a:lnTo>
                    <a:lnTo>
                      <a:pt x="81" y="140"/>
                    </a:lnTo>
                    <a:lnTo>
                      <a:pt x="80" y="147"/>
                    </a:lnTo>
                    <a:lnTo>
                      <a:pt x="74" y="152"/>
                    </a:lnTo>
                    <a:lnTo>
                      <a:pt x="69" y="157"/>
                    </a:lnTo>
                    <a:lnTo>
                      <a:pt x="63" y="160"/>
                    </a:lnTo>
                    <a:lnTo>
                      <a:pt x="0" y="103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91" name="ïšľíḋê"/>
              <p:cNvSpPr/>
              <p:nvPr/>
            </p:nvSpPr>
            <p:spPr bwMode="auto">
              <a:xfrm>
                <a:off x="3408363" y="5083175"/>
                <a:ext cx="149225" cy="254000"/>
              </a:xfrm>
              <a:custGeom>
                <a:avLst/>
                <a:gdLst>
                  <a:gd name="T0" fmla="*/ 7938 w 94"/>
                  <a:gd name="T1" fmla="*/ 0 h 160"/>
                  <a:gd name="T2" fmla="*/ 7938 w 94"/>
                  <a:gd name="T3" fmla="*/ 0 h 160"/>
                  <a:gd name="T4" fmla="*/ 149225 w 94"/>
                  <a:gd name="T5" fmla="*/ 0 h 160"/>
                  <a:gd name="T6" fmla="*/ 149225 w 94"/>
                  <a:gd name="T7" fmla="*/ 0 h 160"/>
                  <a:gd name="T8" fmla="*/ 122238 w 94"/>
                  <a:gd name="T9" fmla="*/ 222250 h 160"/>
                  <a:gd name="T10" fmla="*/ 122238 w 94"/>
                  <a:gd name="T11" fmla="*/ 222250 h 160"/>
                  <a:gd name="T12" fmla="*/ 120650 w 94"/>
                  <a:gd name="T13" fmla="*/ 233363 h 160"/>
                  <a:gd name="T14" fmla="*/ 112713 w 94"/>
                  <a:gd name="T15" fmla="*/ 241300 h 160"/>
                  <a:gd name="T16" fmla="*/ 104775 w 94"/>
                  <a:gd name="T17" fmla="*/ 249238 h 160"/>
                  <a:gd name="T18" fmla="*/ 93663 w 94"/>
                  <a:gd name="T19" fmla="*/ 254000 h 160"/>
                  <a:gd name="T20" fmla="*/ 93663 w 94"/>
                  <a:gd name="T21" fmla="*/ 254000 h 160"/>
                  <a:gd name="T22" fmla="*/ 0 w 94"/>
                  <a:gd name="T23" fmla="*/ 161925 h 160"/>
                  <a:gd name="T24" fmla="*/ 0 w 94"/>
                  <a:gd name="T25" fmla="*/ 161925 h 160"/>
                  <a:gd name="T26" fmla="*/ 7938 w 94"/>
                  <a:gd name="T27" fmla="*/ 0 h 160"/>
                  <a:gd name="T28" fmla="*/ 7938 w 94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94" h="160">
                    <a:moveTo>
                      <a:pt x="5" y="0"/>
                    </a:moveTo>
                    <a:lnTo>
                      <a:pt x="5" y="0"/>
                    </a:lnTo>
                    <a:lnTo>
                      <a:pt x="94" y="0"/>
                    </a:lnTo>
                    <a:lnTo>
                      <a:pt x="77" y="140"/>
                    </a:lnTo>
                    <a:lnTo>
                      <a:pt x="76" y="147"/>
                    </a:lnTo>
                    <a:lnTo>
                      <a:pt x="71" y="152"/>
                    </a:lnTo>
                    <a:lnTo>
                      <a:pt x="66" y="157"/>
                    </a:lnTo>
                    <a:lnTo>
                      <a:pt x="59" y="160"/>
                    </a:lnTo>
                    <a:lnTo>
                      <a:pt x="0" y="10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92" name="ïṧḻîďe"/>
              <p:cNvSpPr/>
              <p:nvPr/>
            </p:nvSpPr>
            <p:spPr bwMode="auto">
              <a:xfrm>
                <a:off x="3414713" y="5083175"/>
                <a:ext cx="142875" cy="254000"/>
              </a:xfrm>
              <a:custGeom>
                <a:avLst/>
                <a:gdLst>
                  <a:gd name="T0" fmla="*/ 7938 w 90"/>
                  <a:gd name="T1" fmla="*/ 0 h 160"/>
                  <a:gd name="T2" fmla="*/ 7938 w 90"/>
                  <a:gd name="T3" fmla="*/ 0 h 160"/>
                  <a:gd name="T4" fmla="*/ 142875 w 90"/>
                  <a:gd name="T5" fmla="*/ 0 h 160"/>
                  <a:gd name="T6" fmla="*/ 142875 w 90"/>
                  <a:gd name="T7" fmla="*/ 0 h 160"/>
                  <a:gd name="T8" fmla="*/ 115888 w 90"/>
                  <a:gd name="T9" fmla="*/ 222250 h 160"/>
                  <a:gd name="T10" fmla="*/ 115888 w 90"/>
                  <a:gd name="T11" fmla="*/ 222250 h 160"/>
                  <a:gd name="T12" fmla="*/ 114300 w 90"/>
                  <a:gd name="T13" fmla="*/ 233363 h 160"/>
                  <a:gd name="T14" fmla="*/ 106363 w 90"/>
                  <a:gd name="T15" fmla="*/ 241300 h 160"/>
                  <a:gd name="T16" fmla="*/ 98425 w 90"/>
                  <a:gd name="T17" fmla="*/ 249238 h 160"/>
                  <a:gd name="T18" fmla="*/ 87313 w 90"/>
                  <a:gd name="T19" fmla="*/ 254000 h 160"/>
                  <a:gd name="T20" fmla="*/ 87313 w 90"/>
                  <a:gd name="T21" fmla="*/ 254000 h 160"/>
                  <a:gd name="T22" fmla="*/ 0 w 90"/>
                  <a:gd name="T23" fmla="*/ 160338 h 160"/>
                  <a:gd name="T24" fmla="*/ 0 w 90"/>
                  <a:gd name="T25" fmla="*/ 160338 h 160"/>
                  <a:gd name="T26" fmla="*/ 7938 w 90"/>
                  <a:gd name="T27" fmla="*/ 0 h 160"/>
                  <a:gd name="T28" fmla="*/ 7938 w 90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90" h="160">
                    <a:moveTo>
                      <a:pt x="5" y="0"/>
                    </a:moveTo>
                    <a:lnTo>
                      <a:pt x="5" y="0"/>
                    </a:lnTo>
                    <a:lnTo>
                      <a:pt x="90" y="0"/>
                    </a:lnTo>
                    <a:lnTo>
                      <a:pt x="73" y="140"/>
                    </a:lnTo>
                    <a:lnTo>
                      <a:pt x="72" y="147"/>
                    </a:lnTo>
                    <a:lnTo>
                      <a:pt x="67" y="152"/>
                    </a:lnTo>
                    <a:lnTo>
                      <a:pt x="62" y="157"/>
                    </a:lnTo>
                    <a:lnTo>
                      <a:pt x="55" y="160"/>
                    </a:lnTo>
                    <a:lnTo>
                      <a:pt x="0" y="10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93" name="ïsľíḑê"/>
              <p:cNvSpPr/>
              <p:nvPr/>
            </p:nvSpPr>
            <p:spPr bwMode="auto">
              <a:xfrm>
                <a:off x="3417888" y="5083175"/>
                <a:ext cx="139700" cy="254000"/>
              </a:xfrm>
              <a:custGeom>
                <a:avLst/>
                <a:gdLst>
                  <a:gd name="T0" fmla="*/ 11113 w 88"/>
                  <a:gd name="T1" fmla="*/ 0 h 160"/>
                  <a:gd name="T2" fmla="*/ 11113 w 88"/>
                  <a:gd name="T3" fmla="*/ 0 h 160"/>
                  <a:gd name="T4" fmla="*/ 139700 w 88"/>
                  <a:gd name="T5" fmla="*/ 0 h 160"/>
                  <a:gd name="T6" fmla="*/ 139700 w 88"/>
                  <a:gd name="T7" fmla="*/ 0 h 160"/>
                  <a:gd name="T8" fmla="*/ 112713 w 88"/>
                  <a:gd name="T9" fmla="*/ 222250 h 160"/>
                  <a:gd name="T10" fmla="*/ 112713 w 88"/>
                  <a:gd name="T11" fmla="*/ 222250 h 160"/>
                  <a:gd name="T12" fmla="*/ 111125 w 88"/>
                  <a:gd name="T13" fmla="*/ 233363 h 160"/>
                  <a:gd name="T14" fmla="*/ 103188 w 88"/>
                  <a:gd name="T15" fmla="*/ 241300 h 160"/>
                  <a:gd name="T16" fmla="*/ 95250 w 88"/>
                  <a:gd name="T17" fmla="*/ 249238 h 160"/>
                  <a:gd name="T18" fmla="*/ 87313 w 88"/>
                  <a:gd name="T19" fmla="*/ 254000 h 160"/>
                  <a:gd name="T20" fmla="*/ 87313 w 88"/>
                  <a:gd name="T21" fmla="*/ 254000 h 160"/>
                  <a:gd name="T22" fmla="*/ 0 w 88"/>
                  <a:gd name="T23" fmla="*/ 157163 h 160"/>
                  <a:gd name="T24" fmla="*/ 0 w 88"/>
                  <a:gd name="T25" fmla="*/ 157163 h 160"/>
                  <a:gd name="T26" fmla="*/ 11113 w 88"/>
                  <a:gd name="T27" fmla="*/ 0 h 160"/>
                  <a:gd name="T28" fmla="*/ 11113 w 88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8" h="160">
                    <a:moveTo>
                      <a:pt x="7" y="0"/>
                    </a:moveTo>
                    <a:lnTo>
                      <a:pt x="7" y="0"/>
                    </a:lnTo>
                    <a:lnTo>
                      <a:pt x="88" y="0"/>
                    </a:lnTo>
                    <a:lnTo>
                      <a:pt x="71" y="140"/>
                    </a:lnTo>
                    <a:lnTo>
                      <a:pt x="70" y="147"/>
                    </a:lnTo>
                    <a:lnTo>
                      <a:pt x="65" y="152"/>
                    </a:lnTo>
                    <a:lnTo>
                      <a:pt x="60" y="157"/>
                    </a:lnTo>
                    <a:lnTo>
                      <a:pt x="55" y="160"/>
                    </a:lnTo>
                    <a:lnTo>
                      <a:pt x="0" y="9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94" name="íŝḷíďê"/>
              <p:cNvSpPr/>
              <p:nvPr/>
            </p:nvSpPr>
            <p:spPr bwMode="auto">
              <a:xfrm>
                <a:off x="3425826" y="5083175"/>
                <a:ext cx="131763" cy="254000"/>
              </a:xfrm>
              <a:custGeom>
                <a:avLst/>
                <a:gdLst>
                  <a:gd name="T0" fmla="*/ 9525 w 83"/>
                  <a:gd name="T1" fmla="*/ 0 h 160"/>
                  <a:gd name="T2" fmla="*/ 9525 w 83"/>
                  <a:gd name="T3" fmla="*/ 0 h 160"/>
                  <a:gd name="T4" fmla="*/ 131763 w 83"/>
                  <a:gd name="T5" fmla="*/ 0 h 160"/>
                  <a:gd name="T6" fmla="*/ 131763 w 83"/>
                  <a:gd name="T7" fmla="*/ 0 h 160"/>
                  <a:gd name="T8" fmla="*/ 104775 w 83"/>
                  <a:gd name="T9" fmla="*/ 222250 h 160"/>
                  <a:gd name="T10" fmla="*/ 104775 w 83"/>
                  <a:gd name="T11" fmla="*/ 222250 h 160"/>
                  <a:gd name="T12" fmla="*/ 103188 w 83"/>
                  <a:gd name="T13" fmla="*/ 233363 h 160"/>
                  <a:gd name="T14" fmla="*/ 95250 w 83"/>
                  <a:gd name="T15" fmla="*/ 241300 h 160"/>
                  <a:gd name="T16" fmla="*/ 87313 w 83"/>
                  <a:gd name="T17" fmla="*/ 247650 h 160"/>
                  <a:gd name="T18" fmla="*/ 79375 w 83"/>
                  <a:gd name="T19" fmla="*/ 254000 h 160"/>
                  <a:gd name="T20" fmla="*/ 79375 w 83"/>
                  <a:gd name="T21" fmla="*/ 254000 h 160"/>
                  <a:gd name="T22" fmla="*/ 0 w 83"/>
                  <a:gd name="T23" fmla="*/ 157163 h 160"/>
                  <a:gd name="T24" fmla="*/ 0 w 83"/>
                  <a:gd name="T25" fmla="*/ 157163 h 160"/>
                  <a:gd name="T26" fmla="*/ 9525 w 83"/>
                  <a:gd name="T27" fmla="*/ 0 h 160"/>
                  <a:gd name="T28" fmla="*/ 9525 w 83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3" h="160">
                    <a:moveTo>
                      <a:pt x="6" y="0"/>
                    </a:moveTo>
                    <a:lnTo>
                      <a:pt x="6" y="0"/>
                    </a:lnTo>
                    <a:lnTo>
                      <a:pt x="83" y="0"/>
                    </a:lnTo>
                    <a:lnTo>
                      <a:pt x="66" y="140"/>
                    </a:lnTo>
                    <a:lnTo>
                      <a:pt x="65" y="147"/>
                    </a:lnTo>
                    <a:lnTo>
                      <a:pt x="60" y="152"/>
                    </a:lnTo>
                    <a:lnTo>
                      <a:pt x="55" y="156"/>
                    </a:lnTo>
                    <a:lnTo>
                      <a:pt x="50" y="160"/>
                    </a:lnTo>
                    <a:lnTo>
                      <a:pt x="0" y="99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95" name="išľïḍe"/>
              <p:cNvSpPr/>
              <p:nvPr/>
            </p:nvSpPr>
            <p:spPr bwMode="auto">
              <a:xfrm>
                <a:off x="3432176" y="5083175"/>
                <a:ext cx="125413" cy="254000"/>
              </a:xfrm>
              <a:custGeom>
                <a:avLst/>
                <a:gdLst>
                  <a:gd name="T0" fmla="*/ 7938 w 79"/>
                  <a:gd name="T1" fmla="*/ 0 h 160"/>
                  <a:gd name="T2" fmla="*/ 7938 w 79"/>
                  <a:gd name="T3" fmla="*/ 0 h 160"/>
                  <a:gd name="T4" fmla="*/ 125413 w 79"/>
                  <a:gd name="T5" fmla="*/ 0 h 160"/>
                  <a:gd name="T6" fmla="*/ 125413 w 79"/>
                  <a:gd name="T7" fmla="*/ 0 h 160"/>
                  <a:gd name="T8" fmla="*/ 98425 w 79"/>
                  <a:gd name="T9" fmla="*/ 222250 h 160"/>
                  <a:gd name="T10" fmla="*/ 98425 w 79"/>
                  <a:gd name="T11" fmla="*/ 222250 h 160"/>
                  <a:gd name="T12" fmla="*/ 96838 w 79"/>
                  <a:gd name="T13" fmla="*/ 233363 h 160"/>
                  <a:gd name="T14" fmla="*/ 88900 w 79"/>
                  <a:gd name="T15" fmla="*/ 241300 h 160"/>
                  <a:gd name="T16" fmla="*/ 80963 w 79"/>
                  <a:gd name="T17" fmla="*/ 247650 h 160"/>
                  <a:gd name="T18" fmla="*/ 73025 w 79"/>
                  <a:gd name="T19" fmla="*/ 254000 h 160"/>
                  <a:gd name="T20" fmla="*/ 73025 w 79"/>
                  <a:gd name="T21" fmla="*/ 254000 h 160"/>
                  <a:gd name="T22" fmla="*/ 0 w 79"/>
                  <a:gd name="T23" fmla="*/ 155575 h 160"/>
                  <a:gd name="T24" fmla="*/ 0 w 79"/>
                  <a:gd name="T25" fmla="*/ 155575 h 160"/>
                  <a:gd name="T26" fmla="*/ 7938 w 79"/>
                  <a:gd name="T27" fmla="*/ 0 h 160"/>
                  <a:gd name="T28" fmla="*/ 7938 w 79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79" h="160">
                    <a:moveTo>
                      <a:pt x="5" y="0"/>
                    </a:moveTo>
                    <a:lnTo>
                      <a:pt x="5" y="0"/>
                    </a:lnTo>
                    <a:lnTo>
                      <a:pt x="79" y="0"/>
                    </a:lnTo>
                    <a:lnTo>
                      <a:pt x="62" y="140"/>
                    </a:lnTo>
                    <a:lnTo>
                      <a:pt x="61" y="147"/>
                    </a:lnTo>
                    <a:lnTo>
                      <a:pt x="56" y="152"/>
                    </a:lnTo>
                    <a:lnTo>
                      <a:pt x="51" y="156"/>
                    </a:lnTo>
                    <a:lnTo>
                      <a:pt x="46" y="160"/>
                    </a:lnTo>
                    <a:lnTo>
                      <a:pt x="0" y="98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96" name="íṧḻïḑè"/>
              <p:cNvSpPr/>
              <p:nvPr/>
            </p:nvSpPr>
            <p:spPr bwMode="auto">
              <a:xfrm>
                <a:off x="3438526" y="5083175"/>
                <a:ext cx="119063" cy="254000"/>
              </a:xfrm>
              <a:custGeom>
                <a:avLst/>
                <a:gdLst>
                  <a:gd name="T0" fmla="*/ 7938 w 75"/>
                  <a:gd name="T1" fmla="*/ 0 h 160"/>
                  <a:gd name="T2" fmla="*/ 7938 w 75"/>
                  <a:gd name="T3" fmla="*/ 0 h 160"/>
                  <a:gd name="T4" fmla="*/ 119063 w 75"/>
                  <a:gd name="T5" fmla="*/ 0 h 160"/>
                  <a:gd name="T6" fmla="*/ 119063 w 75"/>
                  <a:gd name="T7" fmla="*/ 0 h 160"/>
                  <a:gd name="T8" fmla="*/ 92075 w 75"/>
                  <a:gd name="T9" fmla="*/ 222250 h 160"/>
                  <a:gd name="T10" fmla="*/ 92075 w 75"/>
                  <a:gd name="T11" fmla="*/ 222250 h 160"/>
                  <a:gd name="T12" fmla="*/ 90488 w 75"/>
                  <a:gd name="T13" fmla="*/ 233363 h 160"/>
                  <a:gd name="T14" fmla="*/ 82550 w 75"/>
                  <a:gd name="T15" fmla="*/ 241300 h 160"/>
                  <a:gd name="T16" fmla="*/ 76200 w 75"/>
                  <a:gd name="T17" fmla="*/ 247650 h 160"/>
                  <a:gd name="T18" fmla="*/ 68263 w 75"/>
                  <a:gd name="T19" fmla="*/ 254000 h 160"/>
                  <a:gd name="T20" fmla="*/ 68263 w 75"/>
                  <a:gd name="T21" fmla="*/ 254000 h 160"/>
                  <a:gd name="T22" fmla="*/ 0 w 75"/>
                  <a:gd name="T23" fmla="*/ 152400 h 160"/>
                  <a:gd name="T24" fmla="*/ 0 w 75"/>
                  <a:gd name="T25" fmla="*/ 152400 h 160"/>
                  <a:gd name="T26" fmla="*/ 7938 w 75"/>
                  <a:gd name="T27" fmla="*/ 0 h 160"/>
                  <a:gd name="T28" fmla="*/ 7938 w 75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75" h="160">
                    <a:moveTo>
                      <a:pt x="5" y="0"/>
                    </a:moveTo>
                    <a:lnTo>
                      <a:pt x="5" y="0"/>
                    </a:lnTo>
                    <a:lnTo>
                      <a:pt x="75" y="0"/>
                    </a:lnTo>
                    <a:lnTo>
                      <a:pt x="58" y="140"/>
                    </a:lnTo>
                    <a:lnTo>
                      <a:pt x="57" y="147"/>
                    </a:lnTo>
                    <a:lnTo>
                      <a:pt x="52" y="152"/>
                    </a:lnTo>
                    <a:lnTo>
                      <a:pt x="48" y="156"/>
                    </a:lnTo>
                    <a:lnTo>
                      <a:pt x="43" y="160"/>
                    </a:lnTo>
                    <a:lnTo>
                      <a:pt x="0" y="96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97" name="í$1iḍe"/>
              <p:cNvSpPr/>
              <p:nvPr/>
            </p:nvSpPr>
            <p:spPr bwMode="auto">
              <a:xfrm>
                <a:off x="3444876" y="5083175"/>
                <a:ext cx="112713" cy="254000"/>
              </a:xfrm>
              <a:custGeom>
                <a:avLst/>
                <a:gdLst>
                  <a:gd name="T0" fmla="*/ 7938 w 71"/>
                  <a:gd name="T1" fmla="*/ 0 h 160"/>
                  <a:gd name="T2" fmla="*/ 7938 w 71"/>
                  <a:gd name="T3" fmla="*/ 0 h 160"/>
                  <a:gd name="T4" fmla="*/ 112713 w 71"/>
                  <a:gd name="T5" fmla="*/ 0 h 160"/>
                  <a:gd name="T6" fmla="*/ 112713 w 71"/>
                  <a:gd name="T7" fmla="*/ 0 h 160"/>
                  <a:gd name="T8" fmla="*/ 85725 w 71"/>
                  <a:gd name="T9" fmla="*/ 222250 h 160"/>
                  <a:gd name="T10" fmla="*/ 85725 w 71"/>
                  <a:gd name="T11" fmla="*/ 222250 h 160"/>
                  <a:gd name="T12" fmla="*/ 84138 w 71"/>
                  <a:gd name="T13" fmla="*/ 233363 h 160"/>
                  <a:gd name="T14" fmla="*/ 76200 w 71"/>
                  <a:gd name="T15" fmla="*/ 241300 h 160"/>
                  <a:gd name="T16" fmla="*/ 69850 w 71"/>
                  <a:gd name="T17" fmla="*/ 247650 h 160"/>
                  <a:gd name="T18" fmla="*/ 61913 w 71"/>
                  <a:gd name="T19" fmla="*/ 254000 h 160"/>
                  <a:gd name="T20" fmla="*/ 61913 w 71"/>
                  <a:gd name="T21" fmla="*/ 254000 h 160"/>
                  <a:gd name="T22" fmla="*/ 0 w 71"/>
                  <a:gd name="T23" fmla="*/ 150813 h 160"/>
                  <a:gd name="T24" fmla="*/ 0 w 71"/>
                  <a:gd name="T25" fmla="*/ 150813 h 160"/>
                  <a:gd name="T26" fmla="*/ 7938 w 71"/>
                  <a:gd name="T27" fmla="*/ 0 h 160"/>
                  <a:gd name="T28" fmla="*/ 7938 w 71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71" h="160">
                    <a:moveTo>
                      <a:pt x="5" y="0"/>
                    </a:moveTo>
                    <a:lnTo>
                      <a:pt x="5" y="0"/>
                    </a:lnTo>
                    <a:lnTo>
                      <a:pt x="71" y="0"/>
                    </a:lnTo>
                    <a:lnTo>
                      <a:pt x="54" y="140"/>
                    </a:lnTo>
                    <a:lnTo>
                      <a:pt x="53" y="147"/>
                    </a:lnTo>
                    <a:lnTo>
                      <a:pt x="48" y="152"/>
                    </a:lnTo>
                    <a:lnTo>
                      <a:pt x="44" y="156"/>
                    </a:lnTo>
                    <a:lnTo>
                      <a:pt x="39" y="160"/>
                    </a:lnTo>
                    <a:lnTo>
                      <a:pt x="0" y="95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98" name="ïṥlídé"/>
              <p:cNvSpPr/>
              <p:nvPr/>
            </p:nvSpPr>
            <p:spPr bwMode="auto">
              <a:xfrm>
                <a:off x="3448051" y="5083175"/>
                <a:ext cx="109538" cy="252413"/>
              </a:xfrm>
              <a:custGeom>
                <a:avLst/>
                <a:gdLst>
                  <a:gd name="T0" fmla="*/ 11113 w 69"/>
                  <a:gd name="T1" fmla="*/ 0 h 159"/>
                  <a:gd name="T2" fmla="*/ 11113 w 69"/>
                  <a:gd name="T3" fmla="*/ 0 h 159"/>
                  <a:gd name="T4" fmla="*/ 109538 w 69"/>
                  <a:gd name="T5" fmla="*/ 0 h 159"/>
                  <a:gd name="T6" fmla="*/ 109538 w 69"/>
                  <a:gd name="T7" fmla="*/ 0 h 159"/>
                  <a:gd name="T8" fmla="*/ 82550 w 69"/>
                  <a:gd name="T9" fmla="*/ 222250 h 159"/>
                  <a:gd name="T10" fmla="*/ 82550 w 69"/>
                  <a:gd name="T11" fmla="*/ 222250 h 159"/>
                  <a:gd name="T12" fmla="*/ 80963 w 69"/>
                  <a:gd name="T13" fmla="*/ 233363 h 159"/>
                  <a:gd name="T14" fmla="*/ 73025 w 69"/>
                  <a:gd name="T15" fmla="*/ 241300 h 159"/>
                  <a:gd name="T16" fmla="*/ 66675 w 69"/>
                  <a:gd name="T17" fmla="*/ 247650 h 159"/>
                  <a:gd name="T18" fmla="*/ 58738 w 69"/>
                  <a:gd name="T19" fmla="*/ 252413 h 159"/>
                  <a:gd name="T20" fmla="*/ 58738 w 69"/>
                  <a:gd name="T21" fmla="*/ 252413 h 159"/>
                  <a:gd name="T22" fmla="*/ 0 w 69"/>
                  <a:gd name="T23" fmla="*/ 149225 h 159"/>
                  <a:gd name="T24" fmla="*/ 0 w 69"/>
                  <a:gd name="T25" fmla="*/ 149225 h 159"/>
                  <a:gd name="T26" fmla="*/ 11113 w 69"/>
                  <a:gd name="T27" fmla="*/ 0 h 159"/>
                  <a:gd name="T28" fmla="*/ 11113 w 69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9" h="159">
                    <a:moveTo>
                      <a:pt x="7" y="0"/>
                    </a:moveTo>
                    <a:lnTo>
                      <a:pt x="7" y="0"/>
                    </a:lnTo>
                    <a:lnTo>
                      <a:pt x="69" y="0"/>
                    </a:lnTo>
                    <a:lnTo>
                      <a:pt x="52" y="140"/>
                    </a:lnTo>
                    <a:lnTo>
                      <a:pt x="51" y="147"/>
                    </a:lnTo>
                    <a:lnTo>
                      <a:pt x="46" y="152"/>
                    </a:lnTo>
                    <a:lnTo>
                      <a:pt x="42" y="156"/>
                    </a:lnTo>
                    <a:lnTo>
                      <a:pt x="37" y="159"/>
                    </a:lnTo>
                    <a:lnTo>
                      <a:pt x="0" y="94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99" name="iṧliḍé"/>
              <p:cNvSpPr/>
              <p:nvPr/>
            </p:nvSpPr>
            <p:spPr bwMode="auto">
              <a:xfrm>
                <a:off x="3454401" y="5083175"/>
                <a:ext cx="103188" cy="252413"/>
              </a:xfrm>
              <a:custGeom>
                <a:avLst/>
                <a:gdLst>
                  <a:gd name="T0" fmla="*/ 11113 w 65"/>
                  <a:gd name="T1" fmla="*/ 0 h 159"/>
                  <a:gd name="T2" fmla="*/ 11113 w 65"/>
                  <a:gd name="T3" fmla="*/ 0 h 159"/>
                  <a:gd name="T4" fmla="*/ 103188 w 65"/>
                  <a:gd name="T5" fmla="*/ 0 h 159"/>
                  <a:gd name="T6" fmla="*/ 103188 w 65"/>
                  <a:gd name="T7" fmla="*/ 0 h 159"/>
                  <a:gd name="T8" fmla="*/ 76200 w 65"/>
                  <a:gd name="T9" fmla="*/ 222250 h 159"/>
                  <a:gd name="T10" fmla="*/ 76200 w 65"/>
                  <a:gd name="T11" fmla="*/ 222250 h 159"/>
                  <a:gd name="T12" fmla="*/ 74613 w 65"/>
                  <a:gd name="T13" fmla="*/ 233363 h 159"/>
                  <a:gd name="T14" fmla="*/ 66675 w 65"/>
                  <a:gd name="T15" fmla="*/ 241300 h 159"/>
                  <a:gd name="T16" fmla="*/ 60325 w 65"/>
                  <a:gd name="T17" fmla="*/ 247650 h 159"/>
                  <a:gd name="T18" fmla="*/ 52388 w 65"/>
                  <a:gd name="T19" fmla="*/ 252413 h 159"/>
                  <a:gd name="T20" fmla="*/ 52388 w 65"/>
                  <a:gd name="T21" fmla="*/ 252413 h 159"/>
                  <a:gd name="T22" fmla="*/ 0 w 65"/>
                  <a:gd name="T23" fmla="*/ 146050 h 159"/>
                  <a:gd name="T24" fmla="*/ 0 w 65"/>
                  <a:gd name="T25" fmla="*/ 146050 h 159"/>
                  <a:gd name="T26" fmla="*/ 11113 w 65"/>
                  <a:gd name="T27" fmla="*/ 0 h 159"/>
                  <a:gd name="T28" fmla="*/ 11113 w 65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5" h="159">
                    <a:moveTo>
                      <a:pt x="7" y="0"/>
                    </a:moveTo>
                    <a:lnTo>
                      <a:pt x="7" y="0"/>
                    </a:lnTo>
                    <a:lnTo>
                      <a:pt x="65" y="0"/>
                    </a:lnTo>
                    <a:lnTo>
                      <a:pt x="48" y="140"/>
                    </a:lnTo>
                    <a:lnTo>
                      <a:pt x="47" y="147"/>
                    </a:lnTo>
                    <a:lnTo>
                      <a:pt x="42" y="152"/>
                    </a:lnTo>
                    <a:lnTo>
                      <a:pt x="38" y="156"/>
                    </a:lnTo>
                    <a:lnTo>
                      <a:pt x="33" y="159"/>
                    </a:lnTo>
                    <a:lnTo>
                      <a:pt x="0" y="92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00" name="îṥḻîdè"/>
              <p:cNvSpPr/>
              <p:nvPr/>
            </p:nvSpPr>
            <p:spPr bwMode="auto">
              <a:xfrm>
                <a:off x="3462338" y="5083175"/>
                <a:ext cx="95250" cy="252413"/>
              </a:xfrm>
              <a:custGeom>
                <a:avLst/>
                <a:gdLst>
                  <a:gd name="T0" fmla="*/ 9525 w 60"/>
                  <a:gd name="T1" fmla="*/ 0 h 159"/>
                  <a:gd name="T2" fmla="*/ 9525 w 60"/>
                  <a:gd name="T3" fmla="*/ 0 h 159"/>
                  <a:gd name="T4" fmla="*/ 95250 w 60"/>
                  <a:gd name="T5" fmla="*/ 0 h 159"/>
                  <a:gd name="T6" fmla="*/ 95250 w 60"/>
                  <a:gd name="T7" fmla="*/ 0 h 159"/>
                  <a:gd name="T8" fmla="*/ 68263 w 60"/>
                  <a:gd name="T9" fmla="*/ 222250 h 159"/>
                  <a:gd name="T10" fmla="*/ 68263 w 60"/>
                  <a:gd name="T11" fmla="*/ 222250 h 159"/>
                  <a:gd name="T12" fmla="*/ 66675 w 60"/>
                  <a:gd name="T13" fmla="*/ 233363 h 159"/>
                  <a:gd name="T14" fmla="*/ 61913 w 60"/>
                  <a:gd name="T15" fmla="*/ 239713 h 159"/>
                  <a:gd name="T16" fmla="*/ 52388 w 60"/>
                  <a:gd name="T17" fmla="*/ 247650 h 159"/>
                  <a:gd name="T18" fmla="*/ 46038 w 60"/>
                  <a:gd name="T19" fmla="*/ 252413 h 159"/>
                  <a:gd name="T20" fmla="*/ 46038 w 60"/>
                  <a:gd name="T21" fmla="*/ 252413 h 159"/>
                  <a:gd name="T22" fmla="*/ 0 w 60"/>
                  <a:gd name="T23" fmla="*/ 144463 h 159"/>
                  <a:gd name="T24" fmla="*/ 0 w 60"/>
                  <a:gd name="T25" fmla="*/ 144463 h 159"/>
                  <a:gd name="T26" fmla="*/ 9525 w 60"/>
                  <a:gd name="T27" fmla="*/ 0 h 159"/>
                  <a:gd name="T28" fmla="*/ 9525 w 60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0" h="159">
                    <a:moveTo>
                      <a:pt x="6" y="0"/>
                    </a:moveTo>
                    <a:lnTo>
                      <a:pt x="6" y="0"/>
                    </a:lnTo>
                    <a:lnTo>
                      <a:pt x="60" y="0"/>
                    </a:lnTo>
                    <a:lnTo>
                      <a:pt x="43" y="140"/>
                    </a:lnTo>
                    <a:lnTo>
                      <a:pt x="42" y="147"/>
                    </a:lnTo>
                    <a:lnTo>
                      <a:pt x="39" y="151"/>
                    </a:lnTo>
                    <a:lnTo>
                      <a:pt x="33" y="156"/>
                    </a:lnTo>
                    <a:lnTo>
                      <a:pt x="29" y="159"/>
                    </a:lnTo>
                    <a:lnTo>
                      <a:pt x="0" y="91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01" name="íšľïḋe"/>
              <p:cNvSpPr/>
              <p:nvPr/>
            </p:nvSpPr>
            <p:spPr bwMode="auto">
              <a:xfrm>
                <a:off x="3468688" y="5083175"/>
                <a:ext cx="88900" cy="252413"/>
              </a:xfrm>
              <a:custGeom>
                <a:avLst/>
                <a:gdLst>
                  <a:gd name="T0" fmla="*/ 9525 w 56"/>
                  <a:gd name="T1" fmla="*/ 0 h 159"/>
                  <a:gd name="T2" fmla="*/ 9525 w 56"/>
                  <a:gd name="T3" fmla="*/ 0 h 159"/>
                  <a:gd name="T4" fmla="*/ 88900 w 56"/>
                  <a:gd name="T5" fmla="*/ 0 h 159"/>
                  <a:gd name="T6" fmla="*/ 88900 w 56"/>
                  <a:gd name="T7" fmla="*/ 0 h 159"/>
                  <a:gd name="T8" fmla="*/ 61913 w 56"/>
                  <a:gd name="T9" fmla="*/ 222250 h 159"/>
                  <a:gd name="T10" fmla="*/ 61913 w 56"/>
                  <a:gd name="T11" fmla="*/ 222250 h 159"/>
                  <a:gd name="T12" fmla="*/ 60325 w 56"/>
                  <a:gd name="T13" fmla="*/ 233363 h 159"/>
                  <a:gd name="T14" fmla="*/ 55563 w 56"/>
                  <a:gd name="T15" fmla="*/ 239713 h 159"/>
                  <a:gd name="T16" fmla="*/ 46038 w 56"/>
                  <a:gd name="T17" fmla="*/ 247650 h 159"/>
                  <a:gd name="T18" fmla="*/ 39688 w 56"/>
                  <a:gd name="T19" fmla="*/ 252413 h 159"/>
                  <a:gd name="T20" fmla="*/ 39688 w 56"/>
                  <a:gd name="T21" fmla="*/ 252413 h 159"/>
                  <a:gd name="T22" fmla="*/ 0 w 56"/>
                  <a:gd name="T23" fmla="*/ 144463 h 159"/>
                  <a:gd name="T24" fmla="*/ 0 w 56"/>
                  <a:gd name="T25" fmla="*/ 144463 h 159"/>
                  <a:gd name="T26" fmla="*/ 9525 w 56"/>
                  <a:gd name="T27" fmla="*/ 0 h 159"/>
                  <a:gd name="T28" fmla="*/ 9525 w 56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6" h="159">
                    <a:moveTo>
                      <a:pt x="6" y="0"/>
                    </a:moveTo>
                    <a:lnTo>
                      <a:pt x="6" y="0"/>
                    </a:lnTo>
                    <a:lnTo>
                      <a:pt x="56" y="0"/>
                    </a:lnTo>
                    <a:lnTo>
                      <a:pt x="39" y="140"/>
                    </a:lnTo>
                    <a:lnTo>
                      <a:pt x="38" y="147"/>
                    </a:lnTo>
                    <a:lnTo>
                      <a:pt x="35" y="151"/>
                    </a:lnTo>
                    <a:lnTo>
                      <a:pt x="29" y="156"/>
                    </a:lnTo>
                    <a:lnTo>
                      <a:pt x="25" y="159"/>
                    </a:lnTo>
                    <a:lnTo>
                      <a:pt x="0" y="91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02" name="íşļiďè"/>
              <p:cNvSpPr/>
              <p:nvPr/>
            </p:nvSpPr>
            <p:spPr bwMode="auto">
              <a:xfrm>
                <a:off x="3471863" y="5083175"/>
                <a:ext cx="85725" cy="252413"/>
              </a:xfrm>
              <a:custGeom>
                <a:avLst/>
                <a:gdLst>
                  <a:gd name="T0" fmla="*/ 11113 w 54"/>
                  <a:gd name="T1" fmla="*/ 0 h 159"/>
                  <a:gd name="T2" fmla="*/ 11113 w 54"/>
                  <a:gd name="T3" fmla="*/ 0 h 159"/>
                  <a:gd name="T4" fmla="*/ 85725 w 54"/>
                  <a:gd name="T5" fmla="*/ 0 h 159"/>
                  <a:gd name="T6" fmla="*/ 85725 w 54"/>
                  <a:gd name="T7" fmla="*/ 0 h 159"/>
                  <a:gd name="T8" fmla="*/ 58738 w 54"/>
                  <a:gd name="T9" fmla="*/ 222250 h 159"/>
                  <a:gd name="T10" fmla="*/ 58738 w 54"/>
                  <a:gd name="T11" fmla="*/ 222250 h 159"/>
                  <a:gd name="T12" fmla="*/ 57150 w 54"/>
                  <a:gd name="T13" fmla="*/ 230188 h 159"/>
                  <a:gd name="T14" fmla="*/ 52388 w 54"/>
                  <a:gd name="T15" fmla="*/ 239713 h 159"/>
                  <a:gd name="T16" fmla="*/ 46038 w 54"/>
                  <a:gd name="T17" fmla="*/ 246063 h 159"/>
                  <a:gd name="T18" fmla="*/ 36513 w 54"/>
                  <a:gd name="T19" fmla="*/ 252413 h 159"/>
                  <a:gd name="T20" fmla="*/ 36513 w 54"/>
                  <a:gd name="T21" fmla="*/ 252413 h 159"/>
                  <a:gd name="T22" fmla="*/ 0 w 54"/>
                  <a:gd name="T23" fmla="*/ 142875 h 159"/>
                  <a:gd name="T24" fmla="*/ 0 w 54"/>
                  <a:gd name="T25" fmla="*/ 142875 h 159"/>
                  <a:gd name="T26" fmla="*/ 11113 w 54"/>
                  <a:gd name="T27" fmla="*/ 0 h 159"/>
                  <a:gd name="T28" fmla="*/ 11113 w 54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4" h="159">
                    <a:moveTo>
                      <a:pt x="7" y="0"/>
                    </a:moveTo>
                    <a:lnTo>
                      <a:pt x="7" y="0"/>
                    </a:lnTo>
                    <a:lnTo>
                      <a:pt x="54" y="0"/>
                    </a:lnTo>
                    <a:lnTo>
                      <a:pt x="37" y="140"/>
                    </a:lnTo>
                    <a:lnTo>
                      <a:pt x="36" y="145"/>
                    </a:lnTo>
                    <a:lnTo>
                      <a:pt x="33" y="151"/>
                    </a:lnTo>
                    <a:lnTo>
                      <a:pt x="29" y="155"/>
                    </a:lnTo>
                    <a:lnTo>
                      <a:pt x="23" y="159"/>
                    </a:lnTo>
                    <a:lnTo>
                      <a:pt x="0" y="9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03" name="îślîḍè"/>
              <p:cNvSpPr/>
              <p:nvPr/>
            </p:nvSpPr>
            <p:spPr bwMode="auto">
              <a:xfrm>
                <a:off x="3478213" y="5083175"/>
                <a:ext cx="79375" cy="252413"/>
              </a:xfrm>
              <a:custGeom>
                <a:avLst/>
                <a:gdLst>
                  <a:gd name="T0" fmla="*/ 11113 w 50"/>
                  <a:gd name="T1" fmla="*/ 0 h 159"/>
                  <a:gd name="T2" fmla="*/ 11113 w 50"/>
                  <a:gd name="T3" fmla="*/ 0 h 159"/>
                  <a:gd name="T4" fmla="*/ 79375 w 50"/>
                  <a:gd name="T5" fmla="*/ 0 h 159"/>
                  <a:gd name="T6" fmla="*/ 79375 w 50"/>
                  <a:gd name="T7" fmla="*/ 0 h 159"/>
                  <a:gd name="T8" fmla="*/ 52388 w 50"/>
                  <a:gd name="T9" fmla="*/ 222250 h 159"/>
                  <a:gd name="T10" fmla="*/ 52388 w 50"/>
                  <a:gd name="T11" fmla="*/ 222250 h 159"/>
                  <a:gd name="T12" fmla="*/ 50800 w 50"/>
                  <a:gd name="T13" fmla="*/ 230188 h 159"/>
                  <a:gd name="T14" fmla="*/ 46038 w 50"/>
                  <a:gd name="T15" fmla="*/ 239713 h 159"/>
                  <a:gd name="T16" fmla="*/ 39688 w 50"/>
                  <a:gd name="T17" fmla="*/ 246063 h 159"/>
                  <a:gd name="T18" fmla="*/ 30163 w 50"/>
                  <a:gd name="T19" fmla="*/ 252413 h 159"/>
                  <a:gd name="T20" fmla="*/ 30163 w 50"/>
                  <a:gd name="T21" fmla="*/ 252413 h 159"/>
                  <a:gd name="T22" fmla="*/ 0 w 50"/>
                  <a:gd name="T23" fmla="*/ 139700 h 159"/>
                  <a:gd name="T24" fmla="*/ 0 w 50"/>
                  <a:gd name="T25" fmla="*/ 139700 h 159"/>
                  <a:gd name="T26" fmla="*/ 11113 w 50"/>
                  <a:gd name="T27" fmla="*/ 0 h 159"/>
                  <a:gd name="T28" fmla="*/ 11113 w 50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0" h="159">
                    <a:moveTo>
                      <a:pt x="7" y="0"/>
                    </a:moveTo>
                    <a:lnTo>
                      <a:pt x="7" y="0"/>
                    </a:lnTo>
                    <a:lnTo>
                      <a:pt x="50" y="0"/>
                    </a:lnTo>
                    <a:lnTo>
                      <a:pt x="33" y="140"/>
                    </a:lnTo>
                    <a:lnTo>
                      <a:pt x="32" y="145"/>
                    </a:lnTo>
                    <a:lnTo>
                      <a:pt x="29" y="151"/>
                    </a:lnTo>
                    <a:lnTo>
                      <a:pt x="25" y="155"/>
                    </a:lnTo>
                    <a:lnTo>
                      <a:pt x="19" y="159"/>
                    </a:lnTo>
                    <a:lnTo>
                      <a:pt x="0" y="88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04" name="îṧḷîḓé"/>
              <p:cNvSpPr/>
              <p:nvPr/>
            </p:nvSpPr>
            <p:spPr bwMode="auto">
              <a:xfrm>
                <a:off x="3484563" y="5083175"/>
                <a:ext cx="73025" cy="252413"/>
              </a:xfrm>
              <a:custGeom>
                <a:avLst/>
                <a:gdLst>
                  <a:gd name="T0" fmla="*/ 11113 w 46"/>
                  <a:gd name="T1" fmla="*/ 0 h 159"/>
                  <a:gd name="T2" fmla="*/ 11113 w 46"/>
                  <a:gd name="T3" fmla="*/ 0 h 159"/>
                  <a:gd name="T4" fmla="*/ 73025 w 46"/>
                  <a:gd name="T5" fmla="*/ 0 h 159"/>
                  <a:gd name="T6" fmla="*/ 73025 w 46"/>
                  <a:gd name="T7" fmla="*/ 0 h 159"/>
                  <a:gd name="T8" fmla="*/ 46038 w 46"/>
                  <a:gd name="T9" fmla="*/ 222250 h 159"/>
                  <a:gd name="T10" fmla="*/ 46038 w 46"/>
                  <a:gd name="T11" fmla="*/ 222250 h 159"/>
                  <a:gd name="T12" fmla="*/ 44450 w 46"/>
                  <a:gd name="T13" fmla="*/ 230188 h 159"/>
                  <a:gd name="T14" fmla="*/ 39688 w 46"/>
                  <a:gd name="T15" fmla="*/ 239713 h 159"/>
                  <a:gd name="T16" fmla="*/ 33338 w 46"/>
                  <a:gd name="T17" fmla="*/ 246063 h 159"/>
                  <a:gd name="T18" fmla="*/ 26988 w 46"/>
                  <a:gd name="T19" fmla="*/ 252413 h 159"/>
                  <a:gd name="T20" fmla="*/ 26988 w 46"/>
                  <a:gd name="T21" fmla="*/ 252413 h 159"/>
                  <a:gd name="T22" fmla="*/ 0 w 46"/>
                  <a:gd name="T23" fmla="*/ 138113 h 159"/>
                  <a:gd name="T24" fmla="*/ 0 w 46"/>
                  <a:gd name="T25" fmla="*/ 138113 h 159"/>
                  <a:gd name="T26" fmla="*/ 11113 w 46"/>
                  <a:gd name="T27" fmla="*/ 0 h 159"/>
                  <a:gd name="T28" fmla="*/ 11113 w 46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6" h="159">
                    <a:moveTo>
                      <a:pt x="7" y="0"/>
                    </a:moveTo>
                    <a:lnTo>
                      <a:pt x="7" y="0"/>
                    </a:lnTo>
                    <a:lnTo>
                      <a:pt x="46" y="0"/>
                    </a:lnTo>
                    <a:lnTo>
                      <a:pt x="29" y="140"/>
                    </a:lnTo>
                    <a:lnTo>
                      <a:pt x="28" y="145"/>
                    </a:lnTo>
                    <a:lnTo>
                      <a:pt x="25" y="151"/>
                    </a:lnTo>
                    <a:lnTo>
                      <a:pt x="21" y="155"/>
                    </a:lnTo>
                    <a:lnTo>
                      <a:pt x="17" y="159"/>
                    </a:lnTo>
                    <a:lnTo>
                      <a:pt x="0" y="8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05" name="ïṩľíḋe"/>
              <p:cNvSpPr/>
              <p:nvPr/>
            </p:nvSpPr>
            <p:spPr bwMode="auto">
              <a:xfrm>
                <a:off x="3492501" y="5083175"/>
                <a:ext cx="65088" cy="252413"/>
              </a:xfrm>
              <a:custGeom>
                <a:avLst/>
                <a:gdLst>
                  <a:gd name="T0" fmla="*/ 9525 w 41"/>
                  <a:gd name="T1" fmla="*/ 0 h 159"/>
                  <a:gd name="T2" fmla="*/ 9525 w 41"/>
                  <a:gd name="T3" fmla="*/ 0 h 159"/>
                  <a:gd name="T4" fmla="*/ 65088 w 41"/>
                  <a:gd name="T5" fmla="*/ 0 h 159"/>
                  <a:gd name="T6" fmla="*/ 65088 w 41"/>
                  <a:gd name="T7" fmla="*/ 0 h 159"/>
                  <a:gd name="T8" fmla="*/ 38100 w 41"/>
                  <a:gd name="T9" fmla="*/ 222250 h 159"/>
                  <a:gd name="T10" fmla="*/ 38100 w 41"/>
                  <a:gd name="T11" fmla="*/ 222250 h 159"/>
                  <a:gd name="T12" fmla="*/ 36513 w 41"/>
                  <a:gd name="T13" fmla="*/ 230188 h 159"/>
                  <a:gd name="T14" fmla="*/ 31750 w 41"/>
                  <a:gd name="T15" fmla="*/ 239713 h 159"/>
                  <a:gd name="T16" fmla="*/ 25400 w 41"/>
                  <a:gd name="T17" fmla="*/ 246063 h 159"/>
                  <a:gd name="T18" fmla="*/ 19050 w 41"/>
                  <a:gd name="T19" fmla="*/ 252413 h 159"/>
                  <a:gd name="T20" fmla="*/ 19050 w 41"/>
                  <a:gd name="T21" fmla="*/ 252413 h 159"/>
                  <a:gd name="T22" fmla="*/ 0 w 41"/>
                  <a:gd name="T23" fmla="*/ 136525 h 159"/>
                  <a:gd name="T24" fmla="*/ 0 w 41"/>
                  <a:gd name="T25" fmla="*/ 136525 h 159"/>
                  <a:gd name="T26" fmla="*/ 9525 w 41"/>
                  <a:gd name="T27" fmla="*/ 0 h 159"/>
                  <a:gd name="T28" fmla="*/ 9525 w 41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1" h="159">
                    <a:moveTo>
                      <a:pt x="6" y="0"/>
                    </a:moveTo>
                    <a:lnTo>
                      <a:pt x="6" y="0"/>
                    </a:lnTo>
                    <a:lnTo>
                      <a:pt x="41" y="0"/>
                    </a:lnTo>
                    <a:lnTo>
                      <a:pt x="24" y="140"/>
                    </a:lnTo>
                    <a:lnTo>
                      <a:pt x="23" y="145"/>
                    </a:lnTo>
                    <a:lnTo>
                      <a:pt x="20" y="151"/>
                    </a:lnTo>
                    <a:lnTo>
                      <a:pt x="16" y="155"/>
                    </a:lnTo>
                    <a:lnTo>
                      <a:pt x="12" y="159"/>
                    </a:lnTo>
                    <a:lnTo>
                      <a:pt x="0" y="86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06" name="íṧ1îḑé"/>
              <p:cNvSpPr/>
              <p:nvPr/>
            </p:nvSpPr>
            <p:spPr bwMode="auto">
              <a:xfrm>
                <a:off x="3495676" y="5083175"/>
                <a:ext cx="61913" cy="252413"/>
              </a:xfrm>
              <a:custGeom>
                <a:avLst/>
                <a:gdLst>
                  <a:gd name="T0" fmla="*/ 12700 w 39"/>
                  <a:gd name="T1" fmla="*/ 0 h 159"/>
                  <a:gd name="T2" fmla="*/ 12700 w 39"/>
                  <a:gd name="T3" fmla="*/ 0 h 159"/>
                  <a:gd name="T4" fmla="*/ 61913 w 39"/>
                  <a:gd name="T5" fmla="*/ 0 h 159"/>
                  <a:gd name="T6" fmla="*/ 61913 w 39"/>
                  <a:gd name="T7" fmla="*/ 0 h 159"/>
                  <a:gd name="T8" fmla="*/ 34925 w 39"/>
                  <a:gd name="T9" fmla="*/ 222250 h 159"/>
                  <a:gd name="T10" fmla="*/ 34925 w 39"/>
                  <a:gd name="T11" fmla="*/ 222250 h 159"/>
                  <a:gd name="T12" fmla="*/ 33338 w 39"/>
                  <a:gd name="T13" fmla="*/ 230188 h 159"/>
                  <a:gd name="T14" fmla="*/ 28575 w 39"/>
                  <a:gd name="T15" fmla="*/ 239713 h 159"/>
                  <a:gd name="T16" fmla="*/ 22225 w 39"/>
                  <a:gd name="T17" fmla="*/ 246063 h 159"/>
                  <a:gd name="T18" fmla="*/ 15875 w 39"/>
                  <a:gd name="T19" fmla="*/ 252413 h 159"/>
                  <a:gd name="T20" fmla="*/ 15875 w 39"/>
                  <a:gd name="T21" fmla="*/ 252413 h 159"/>
                  <a:gd name="T22" fmla="*/ 0 w 39"/>
                  <a:gd name="T23" fmla="*/ 133350 h 159"/>
                  <a:gd name="T24" fmla="*/ 0 w 39"/>
                  <a:gd name="T25" fmla="*/ 133350 h 159"/>
                  <a:gd name="T26" fmla="*/ 12700 w 39"/>
                  <a:gd name="T27" fmla="*/ 0 h 159"/>
                  <a:gd name="T28" fmla="*/ 12700 w 39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9" h="159">
                    <a:moveTo>
                      <a:pt x="8" y="0"/>
                    </a:moveTo>
                    <a:lnTo>
                      <a:pt x="8" y="0"/>
                    </a:lnTo>
                    <a:lnTo>
                      <a:pt x="39" y="0"/>
                    </a:lnTo>
                    <a:lnTo>
                      <a:pt x="22" y="140"/>
                    </a:lnTo>
                    <a:lnTo>
                      <a:pt x="21" y="145"/>
                    </a:lnTo>
                    <a:lnTo>
                      <a:pt x="18" y="151"/>
                    </a:lnTo>
                    <a:lnTo>
                      <a:pt x="14" y="155"/>
                    </a:lnTo>
                    <a:lnTo>
                      <a:pt x="10" y="159"/>
                    </a:lnTo>
                    <a:lnTo>
                      <a:pt x="0" y="84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07" name="ïsľide"/>
              <p:cNvSpPr/>
              <p:nvPr/>
            </p:nvSpPr>
            <p:spPr bwMode="auto">
              <a:xfrm>
                <a:off x="3502026" y="5083175"/>
                <a:ext cx="55563" cy="252413"/>
              </a:xfrm>
              <a:custGeom>
                <a:avLst/>
                <a:gdLst>
                  <a:gd name="T0" fmla="*/ 12700 w 35"/>
                  <a:gd name="T1" fmla="*/ 0 h 159"/>
                  <a:gd name="T2" fmla="*/ 12700 w 35"/>
                  <a:gd name="T3" fmla="*/ 0 h 159"/>
                  <a:gd name="T4" fmla="*/ 55563 w 35"/>
                  <a:gd name="T5" fmla="*/ 0 h 159"/>
                  <a:gd name="T6" fmla="*/ 55563 w 35"/>
                  <a:gd name="T7" fmla="*/ 0 h 159"/>
                  <a:gd name="T8" fmla="*/ 28575 w 35"/>
                  <a:gd name="T9" fmla="*/ 222250 h 159"/>
                  <a:gd name="T10" fmla="*/ 28575 w 35"/>
                  <a:gd name="T11" fmla="*/ 222250 h 159"/>
                  <a:gd name="T12" fmla="*/ 26988 w 35"/>
                  <a:gd name="T13" fmla="*/ 230188 h 159"/>
                  <a:gd name="T14" fmla="*/ 22225 w 35"/>
                  <a:gd name="T15" fmla="*/ 239713 h 159"/>
                  <a:gd name="T16" fmla="*/ 17463 w 35"/>
                  <a:gd name="T17" fmla="*/ 246063 h 159"/>
                  <a:gd name="T18" fmla="*/ 11113 w 35"/>
                  <a:gd name="T19" fmla="*/ 252413 h 159"/>
                  <a:gd name="T20" fmla="*/ 11113 w 35"/>
                  <a:gd name="T21" fmla="*/ 252413 h 159"/>
                  <a:gd name="T22" fmla="*/ 0 w 35"/>
                  <a:gd name="T23" fmla="*/ 133350 h 159"/>
                  <a:gd name="T24" fmla="*/ 0 w 35"/>
                  <a:gd name="T25" fmla="*/ 133350 h 159"/>
                  <a:gd name="T26" fmla="*/ 12700 w 35"/>
                  <a:gd name="T27" fmla="*/ 0 h 159"/>
                  <a:gd name="T28" fmla="*/ 12700 w 35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5" h="159">
                    <a:moveTo>
                      <a:pt x="8" y="0"/>
                    </a:moveTo>
                    <a:lnTo>
                      <a:pt x="8" y="0"/>
                    </a:lnTo>
                    <a:lnTo>
                      <a:pt x="35" y="0"/>
                    </a:lnTo>
                    <a:lnTo>
                      <a:pt x="18" y="140"/>
                    </a:lnTo>
                    <a:lnTo>
                      <a:pt x="17" y="145"/>
                    </a:lnTo>
                    <a:lnTo>
                      <a:pt x="14" y="151"/>
                    </a:lnTo>
                    <a:lnTo>
                      <a:pt x="11" y="155"/>
                    </a:lnTo>
                    <a:lnTo>
                      <a:pt x="7" y="159"/>
                    </a:lnTo>
                    <a:lnTo>
                      <a:pt x="0" y="84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08" name="işḻïḋe"/>
              <p:cNvSpPr/>
              <p:nvPr/>
            </p:nvSpPr>
            <p:spPr bwMode="auto">
              <a:xfrm>
                <a:off x="3508376" y="5083175"/>
                <a:ext cx="49213" cy="249238"/>
              </a:xfrm>
              <a:custGeom>
                <a:avLst/>
                <a:gdLst>
                  <a:gd name="T0" fmla="*/ 11113 w 31"/>
                  <a:gd name="T1" fmla="*/ 0 h 157"/>
                  <a:gd name="T2" fmla="*/ 11113 w 31"/>
                  <a:gd name="T3" fmla="*/ 0 h 157"/>
                  <a:gd name="T4" fmla="*/ 49213 w 31"/>
                  <a:gd name="T5" fmla="*/ 0 h 157"/>
                  <a:gd name="T6" fmla="*/ 49213 w 31"/>
                  <a:gd name="T7" fmla="*/ 0 h 157"/>
                  <a:gd name="T8" fmla="*/ 22225 w 31"/>
                  <a:gd name="T9" fmla="*/ 222250 h 157"/>
                  <a:gd name="T10" fmla="*/ 22225 w 31"/>
                  <a:gd name="T11" fmla="*/ 222250 h 157"/>
                  <a:gd name="T12" fmla="*/ 20638 w 31"/>
                  <a:gd name="T13" fmla="*/ 230188 h 157"/>
                  <a:gd name="T14" fmla="*/ 15875 w 31"/>
                  <a:gd name="T15" fmla="*/ 239713 h 157"/>
                  <a:gd name="T16" fmla="*/ 11113 w 31"/>
                  <a:gd name="T17" fmla="*/ 246063 h 157"/>
                  <a:gd name="T18" fmla="*/ 4763 w 31"/>
                  <a:gd name="T19" fmla="*/ 249238 h 157"/>
                  <a:gd name="T20" fmla="*/ 4763 w 31"/>
                  <a:gd name="T21" fmla="*/ 249238 h 157"/>
                  <a:gd name="T22" fmla="*/ 0 w 31"/>
                  <a:gd name="T23" fmla="*/ 131763 h 157"/>
                  <a:gd name="T24" fmla="*/ 0 w 31"/>
                  <a:gd name="T25" fmla="*/ 131763 h 157"/>
                  <a:gd name="T26" fmla="*/ 11113 w 31"/>
                  <a:gd name="T27" fmla="*/ 0 h 157"/>
                  <a:gd name="T28" fmla="*/ 11113 w 31"/>
                  <a:gd name="T29" fmla="*/ 0 h 1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1" h="157">
                    <a:moveTo>
                      <a:pt x="7" y="0"/>
                    </a:moveTo>
                    <a:lnTo>
                      <a:pt x="7" y="0"/>
                    </a:lnTo>
                    <a:lnTo>
                      <a:pt x="31" y="0"/>
                    </a:lnTo>
                    <a:lnTo>
                      <a:pt x="14" y="140"/>
                    </a:lnTo>
                    <a:lnTo>
                      <a:pt x="13" y="145"/>
                    </a:lnTo>
                    <a:lnTo>
                      <a:pt x="10" y="151"/>
                    </a:lnTo>
                    <a:lnTo>
                      <a:pt x="7" y="155"/>
                    </a:lnTo>
                    <a:lnTo>
                      <a:pt x="3" y="157"/>
                    </a:lnTo>
                    <a:lnTo>
                      <a:pt x="0" y="83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09" name="íş1íďè"/>
              <p:cNvSpPr/>
              <p:nvPr/>
            </p:nvSpPr>
            <p:spPr bwMode="auto">
              <a:xfrm>
                <a:off x="3513138" y="5083175"/>
                <a:ext cx="44450" cy="249238"/>
              </a:xfrm>
              <a:custGeom>
                <a:avLst/>
                <a:gdLst>
                  <a:gd name="T0" fmla="*/ 12700 w 28"/>
                  <a:gd name="T1" fmla="*/ 0 h 157"/>
                  <a:gd name="T2" fmla="*/ 12700 w 28"/>
                  <a:gd name="T3" fmla="*/ 0 h 157"/>
                  <a:gd name="T4" fmla="*/ 44450 w 28"/>
                  <a:gd name="T5" fmla="*/ 0 h 157"/>
                  <a:gd name="T6" fmla="*/ 44450 w 28"/>
                  <a:gd name="T7" fmla="*/ 0 h 157"/>
                  <a:gd name="T8" fmla="*/ 17463 w 28"/>
                  <a:gd name="T9" fmla="*/ 222250 h 157"/>
                  <a:gd name="T10" fmla="*/ 17463 w 28"/>
                  <a:gd name="T11" fmla="*/ 222250 h 157"/>
                  <a:gd name="T12" fmla="*/ 15875 w 28"/>
                  <a:gd name="T13" fmla="*/ 230188 h 157"/>
                  <a:gd name="T14" fmla="*/ 11113 w 28"/>
                  <a:gd name="T15" fmla="*/ 239713 h 157"/>
                  <a:gd name="T16" fmla="*/ 6350 w 28"/>
                  <a:gd name="T17" fmla="*/ 246063 h 157"/>
                  <a:gd name="T18" fmla="*/ 0 w 28"/>
                  <a:gd name="T19" fmla="*/ 249238 h 157"/>
                  <a:gd name="T20" fmla="*/ 0 w 28"/>
                  <a:gd name="T21" fmla="*/ 249238 h 157"/>
                  <a:gd name="T22" fmla="*/ 1588 w 28"/>
                  <a:gd name="T23" fmla="*/ 130175 h 157"/>
                  <a:gd name="T24" fmla="*/ 1588 w 28"/>
                  <a:gd name="T25" fmla="*/ 130175 h 157"/>
                  <a:gd name="T26" fmla="*/ 12700 w 28"/>
                  <a:gd name="T27" fmla="*/ 0 h 157"/>
                  <a:gd name="T28" fmla="*/ 12700 w 28"/>
                  <a:gd name="T29" fmla="*/ 0 h 1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8" y="0"/>
                    </a:moveTo>
                    <a:lnTo>
                      <a:pt x="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7" y="151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1" y="8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10" name="îš1ïďê"/>
              <p:cNvSpPr/>
              <p:nvPr/>
            </p:nvSpPr>
            <p:spPr bwMode="auto">
              <a:xfrm>
                <a:off x="3513138" y="5083175"/>
                <a:ext cx="44450" cy="249238"/>
              </a:xfrm>
              <a:custGeom>
                <a:avLst/>
                <a:gdLst>
                  <a:gd name="T0" fmla="*/ 19050 w 28"/>
                  <a:gd name="T1" fmla="*/ 0 h 157"/>
                  <a:gd name="T2" fmla="*/ 19050 w 28"/>
                  <a:gd name="T3" fmla="*/ 0 h 157"/>
                  <a:gd name="T4" fmla="*/ 44450 w 28"/>
                  <a:gd name="T5" fmla="*/ 0 h 157"/>
                  <a:gd name="T6" fmla="*/ 44450 w 28"/>
                  <a:gd name="T7" fmla="*/ 0 h 157"/>
                  <a:gd name="T8" fmla="*/ 17463 w 28"/>
                  <a:gd name="T9" fmla="*/ 222250 h 157"/>
                  <a:gd name="T10" fmla="*/ 17463 w 28"/>
                  <a:gd name="T11" fmla="*/ 222250 h 157"/>
                  <a:gd name="T12" fmla="*/ 15875 w 28"/>
                  <a:gd name="T13" fmla="*/ 230188 h 157"/>
                  <a:gd name="T14" fmla="*/ 12700 w 28"/>
                  <a:gd name="T15" fmla="*/ 236538 h 157"/>
                  <a:gd name="T16" fmla="*/ 6350 w 28"/>
                  <a:gd name="T17" fmla="*/ 246063 h 157"/>
                  <a:gd name="T18" fmla="*/ 0 w 28"/>
                  <a:gd name="T19" fmla="*/ 249238 h 157"/>
                  <a:gd name="T20" fmla="*/ 0 w 28"/>
                  <a:gd name="T21" fmla="*/ 249238 h 157"/>
                  <a:gd name="T22" fmla="*/ 7938 w 28"/>
                  <a:gd name="T23" fmla="*/ 127000 h 157"/>
                  <a:gd name="T24" fmla="*/ 7938 w 28"/>
                  <a:gd name="T25" fmla="*/ 127000 h 157"/>
                  <a:gd name="T26" fmla="*/ 19050 w 28"/>
                  <a:gd name="T27" fmla="*/ 0 h 157"/>
                  <a:gd name="T28" fmla="*/ 19050 w 28"/>
                  <a:gd name="T29" fmla="*/ 0 h 1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12" y="0"/>
                    </a:moveTo>
                    <a:lnTo>
                      <a:pt x="12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8" y="149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5" y="8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11" name="ïsļíḓe"/>
              <p:cNvSpPr/>
              <p:nvPr/>
            </p:nvSpPr>
            <p:spPr bwMode="auto">
              <a:xfrm>
                <a:off x="3514726" y="5083175"/>
                <a:ext cx="42863" cy="249238"/>
              </a:xfrm>
              <a:custGeom>
                <a:avLst/>
                <a:gdLst>
                  <a:gd name="T0" fmla="*/ 23813 w 27"/>
                  <a:gd name="T1" fmla="*/ 0 h 157"/>
                  <a:gd name="T2" fmla="*/ 42863 w 27"/>
                  <a:gd name="T3" fmla="*/ 0 h 157"/>
                  <a:gd name="T4" fmla="*/ 15875 w 27"/>
                  <a:gd name="T5" fmla="*/ 222250 h 157"/>
                  <a:gd name="T6" fmla="*/ 15875 w 27"/>
                  <a:gd name="T7" fmla="*/ 222250 h 157"/>
                  <a:gd name="T8" fmla="*/ 14288 w 27"/>
                  <a:gd name="T9" fmla="*/ 230188 h 157"/>
                  <a:gd name="T10" fmla="*/ 11113 w 27"/>
                  <a:gd name="T11" fmla="*/ 236538 h 157"/>
                  <a:gd name="T12" fmla="*/ 4763 w 27"/>
                  <a:gd name="T13" fmla="*/ 242888 h 157"/>
                  <a:gd name="T14" fmla="*/ 0 w 27"/>
                  <a:gd name="T15" fmla="*/ 249238 h 157"/>
                  <a:gd name="T16" fmla="*/ 23813 w 27"/>
                  <a:gd name="T17" fmla="*/ 0 h 15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7" h="157">
                    <a:moveTo>
                      <a:pt x="15" y="0"/>
                    </a:moveTo>
                    <a:lnTo>
                      <a:pt x="27" y="0"/>
                    </a:lnTo>
                    <a:lnTo>
                      <a:pt x="10" y="140"/>
                    </a:lnTo>
                    <a:lnTo>
                      <a:pt x="9" y="145"/>
                    </a:lnTo>
                    <a:lnTo>
                      <a:pt x="7" y="149"/>
                    </a:lnTo>
                    <a:lnTo>
                      <a:pt x="3" y="153"/>
                    </a:lnTo>
                    <a:lnTo>
                      <a:pt x="0" y="157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12" name="íSļîďè"/>
              <p:cNvSpPr/>
              <p:nvPr/>
            </p:nvSpPr>
            <p:spPr bwMode="auto">
              <a:xfrm>
                <a:off x="2687638" y="4930775"/>
                <a:ext cx="47625" cy="55563"/>
              </a:xfrm>
              <a:custGeom>
                <a:avLst/>
                <a:gdLst>
                  <a:gd name="T0" fmla="*/ 47625 w 30"/>
                  <a:gd name="T1" fmla="*/ 3175 h 35"/>
                  <a:gd name="T2" fmla="*/ 47625 w 30"/>
                  <a:gd name="T3" fmla="*/ 3175 h 35"/>
                  <a:gd name="T4" fmla="*/ 42863 w 30"/>
                  <a:gd name="T5" fmla="*/ 22225 h 35"/>
                  <a:gd name="T6" fmla="*/ 36513 w 30"/>
                  <a:gd name="T7" fmla="*/ 47625 h 35"/>
                  <a:gd name="T8" fmla="*/ 36513 w 30"/>
                  <a:gd name="T9" fmla="*/ 47625 h 35"/>
                  <a:gd name="T10" fmla="*/ 31750 w 30"/>
                  <a:gd name="T11" fmla="*/ 53975 h 35"/>
                  <a:gd name="T12" fmla="*/ 30163 w 30"/>
                  <a:gd name="T13" fmla="*/ 55563 h 35"/>
                  <a:gd name="T14" fmla="*/ 25400 w 30"/>
                  <a:gd name="T15" fmla="*/ 53975 h 35"/>
                  <a:gd name="T16" fmla="*/ 22225 w 30"/>
                  <a:gd name="T17" fmla="*/ 49213 h 35"/>
                  <a:gd name="T18" fmla="*/ 17463 w 30"/>
                  <a:gd name="T19" fmla="*/ 41275 h 35"/>
                  <a:gd name="T20" fmla="*/ 0 w 30"/>
                  <a:gd name="T21" fmla="*/ 11113 h 35"/>
                  <a:gd name="T22" fmla="*/ 0 w 30"/>
                  <a:gd name="T23" fmla="*/ 11113 h 35"/>
                  <a:gd name="T24" fmla="*/ 4763 w 30"/>
                  <a:gd name="T25" fmla="*/ 9525 h 35"/>
                  <a:gd name="T26" fmla="*/ 12700 w 30"/>
                  <a:gd name="T27" fmla="*/ 3175 h 35"/>
                  <a:gd name="T28" fmla="*/ 19050 w 30"/>
                  <a:gd name="T29" fmla="*/ 0 h 35"/>
                  <a:gd name="T30" fmla="*/ 28575 w 30"/>
                  <a:gd name="T31" fmla="*/ 0 h 35"/>
                  <a:gd name="T32" fmla="*/ 36513 w 30"/>
                  <a:gd name="T33" fmla="*/ 0 h 35"/>
                  <a:gd name="T34" fmla="*/ 47625 w 30"/>
                  <a:gd name="T35" fmla="*/ 3175 h 35"/>
                  <a:gd name="T36" fmla="*/ 47625 w 30"/>
                  <a:gd name="T37" fmla="*/ 3175 h 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0" h="35">
                    <a:moveTo>
                      <a:pt x="30" y="2"/>
                    </a:moveTo>
                    <a:lnTo>
                      <a:pt x="30" y="2"/>
                    </a:lnTo>
                    <a:lnTo>
                      <a:pt x="27" y="14"/>
                    </a:lnTo>
                    <a:lnTo>
                      <a:pt x="23" y="30"/>
                    </a:lnTo>
                    <a:lnTo>
                      <a:pt x="20" y="34"/>
                    </a:lnTo>
                    <a:lnTo>
                      <a:pt x="19" y="35"/>
                    </a:lnTo>
                    <a:lnTo>
                      <a:pt x="16" y="34"/>
                    </a:lnTo>
                    <a:lnTo>
                      <a:pt x="14" y="31"/>
                    </a:lnTo>
                    <a:lnTo>
                      <a:pt x="11" y="26"/>
                    </a:lnTo>
                    <a:lnTo>
                      <a:pt x="0" y="7"/>
                    </a:lnTo>
                    <a:lnTo>
                      <a:pt x="3" y="6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3" y="0"/>
                    </a:lnTo>
                    <a:lnTo>
                      <a:pt x="3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11" name="íSḻîdê"/>
            <p:cNvGrpSpPr/>
            <p:nvPr/>
          </p:nvGrpSpPr>
          <p:grpSpPr>
            <a:xfrm>
              <a:off x="5856452" y="4142723"/>
              <a:ext cx="183605" cy="543645"/>
              <a:chOff x="2555876" y="4340225"/>
              <a:chExt cx="203200" cy="601663"/>
            </a:xfrm>
            <a:grpFill/>
          </p:grpSpPr>
          <p:sp>
            <p:nvSpPr>
              <p:cNvPr id="112" name="iŝḷîḍê"/>
              <p:cNvSpPr/>
              <p:nvPr/>
            </p:nvSpPr>
            <p:spPr bwMode="auto">
              <a:xfrm>
                <a:off x="2582863" y="4424363"/>
                <a:ext cx="176213" cy="517525"/>
              </a:xfrm>
              <a:custGeom>
                <a:avLst/>
                <a:gdLst>
                  <a:gd name="T0" fmla="*/ 35 w 111"/>
                  <a:gd name="T1" fmla="*/ 266 h 326"/>
                  <a:gd name="T2" fmla="*/ 66 w 111"/>
                  <a:gd name="T3" fmla="*/ 326 h 326"/>
                  <a:gd name="T4" fmla="*/ 94 w 111"/>
                  <a:gd name="T5" fmla="*/ 322 h 326"/>
                  <a:gd name="T6" fmla="*/ 111 w 111"/>
                  <a:gd name="T7" fmla="*/ 256 h 326"/>
                  <a:gd name="T8" fmla="*/ 76 w 111"/>
                  <a:gd name="T9" fmla="*/ 0 h 326"/>
                  <a:gd name="T10" fmla="*/ 0 w 111"/>
                  <a:gd name="T11" fmla="*/ 11 h 326"/>
                  <a:gd name="T12" fmla="*/ 35 w 111"/>
                  <a:gd name="T13" fmla="*/ 26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326">
                    <a:moveTo>
                      <a:pt x="35" y="266"/>
                    </a:moveTo>
                    <a:lnTo>
                      <a:pt x="66" y="326"/>
                    </a:lnTo>
                    <a:lnTo>
                      <a:pt x="94" y="322"/>
                    </a:lnTo>
                    <a:lnTo>
                      <a:pt x="111" y="256"/>
                    </a:lnTo>
                    <a:lnTo>
                      <a:pt x="76" y="0"/>
                    </a:lnTo>
                    <a:lnTo>
                      <a:pt x="0" y="11"/>
                    </a:lnTo>
                    <a:lnTo>
                      <a:pt x="35" y="2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13" name="ïs1íďè"/>
              <p:cNvSpPr/>
              <p:nvPr/>
            </p:nvSpPr>
            <p:spPr bwMode="auto">
              <a:xfrm>
                <a:off x="2576513" y="4340225"/>
                <a:ext cx="127000" cy="146050"/>
              </a:xfrm>
              <a:custGeom>
                <a:avLst/>
                <a:gdLst>
                  <a:gd name="T0" fmla="*/ 4 w 80"/>
                  <a:gd name="T1" fmla="*/ 59 h 92"/>
                  <a:gd name="T2" fmla="*/ 4 w 80"/>
                  <a:gd name="T3" fmla="*/ 59 h 92"/>
                  <a:gd name="T4" fmla="*/ 5 w 80"/>
                  <a:gd name="T5" fmla="*/ 66 h 92"/>
                  <a:gd name="T6" fmla="*/ 9 w 80"/>
                  <a:gd name="T7" fmla="*/ 73 h 92"/>
                  <a:gd name="T8" fmla="*/ 13 w 80"/>
                  <a:gd name="T9" fmla="*/ 80 h 92"/>
                  <a:gd name="T10" fmla="*/ 19 w 80"/>
                  <a:gd name="T11" fmla="*/ 84 h 92"/>
                  <a:gd name="T12" fmla="*/ 24 w 80"/>
                  <a:gd name="T13" fmla="*/ 88 h 92"/>
                  <a:gd name="T14" fmla="*/ 31 w 80"/>
                  <a:gd name="T15" fmla="*/ 91 h 92"/>
                  <a:gd name="T16" fmla="*/ 39 w 80"/>
                  <a:gd name="T17" fmla="*/ 92 h 92"/>
                  <a:gd name="T18" fmla="*/ 46 w 80"/>
                  <a:gd name="T19" fmla="*/ 92 h 92"/>
                  <a:gd name="T20" fmla="*/ 47 w 80"/>
                  <a:gd name="T21" fmla="*/ 92 h 92"/>
                  <a:gd name="T22" fmla="*/ 47 w 80"/>
                  <a:gd name="T23" fmla="*/ 92 h 92"/>
                  <a:gd name="T24" fmla="*/ 55 w 80"/>
                  <a:gd name="T25" fmla="*/ 89 h 92"/>
                  <a:gd name="T26" fmla="*/ 62 w 80"/>
                  <a:gd name="T27" fmla="*/ 87 h 92"/>
                  <a:gd name="T28" fmla="*/ 67 w 80"/>
                  <a:gd name="T29" fmla="*/ 82 h 92"/>
                  <a:gd name="T30" fmla="*/ 71 w 80"/>
                  <a:gd name="T31" fmla="*/ 77 h 92"/>
                  <a:gd name="T32" fmla="*/ 75 w 80"/>
                  <a:gd name="T33" fmla="*/ 70 h 92"/>
                  <a:gd name="T34" fmla="*/ 78 w 80"/>
                  <a:gd name="T35" fmla="*/ 64 h 92"/>
                  <a:gd name="T36" fmla="*/ 80 w 80"/>
                  <a:gd name="T37" fmla="*/ 57 h 92"/>
                  <a:gd name="T38" fmla="*/ 80 w 80"/>
                  <a:gd name="T39" fmla="*/ 49 h 92"/>
                  <a:gd name="T40" fmla="*/ 75 w 80"/>
                  <a:gd name="T41" fmla="*/ 15 h 92"/>
                  <a:gd name="T42" fmla="*/ 75 w 80"/>
                  <a:gd name="T43" fmla="*/ 15 h 92"/>
                  <a:gd name="T44" fmla="*/ 73 w 80"/>
                  <a:gd name="T45" fmla="*/ 8 h 92"/>
                  <a:gd name="T46" fmla="*/ 70 w 80"/>
                  <a:gd name="T47" fmla="*/ 4 h 92"/>
                  <a:gd name="T48" fmla="*/ 66 w 80"/>
                  <a:gd name="T49" fmla="*/ 1 h 92"/>
                  <a:gd name="T50" fmla="*/ 62 w 80"/>
                  <a:gd name="T51" fmla="*/ 0 h 92"/>
                  <a:gd name="T52" fmla="*/ 50 w 80"/>
                  <a:gd name="T53" fmla="*/ 1 h 92"/>
                  <a:gd name="T54" fmla="*/ 35 w 80"/>
                  <a:gd name="T55" fmla="*/ 3 h 92"/>
                  <a:gd name="T56" fmla="*/ 35 w 80"/>
                  <a:gd name="T57" fmla="*/ 3 h 92"/>
                  <a:gd name="T58" fmla="*/ 35 w 80"/>
                  <a:gd name="T59" fmla="*/ 3 h 92"/>
                  <a:gd name="T60" fmla="*/ 20 w 80"/>
                  <a:gd name="T61" fmla="*/ 5 h 92"/>
                  <a:gd name="T62" fmla="*/ 8 w 80"/>
                  <a:gd name="T63" fmla="*/ 7 h 92"/>
                  <a:gd name="T64" fmla="*/ 4 w 80"/>
                  <a:gd name="T65" fmla="*/ 9 h 92"/>
                  <a:gd name="T66" fmla="*/ 1 w 80"/>
                  <a:gd name="T67" fmla="*/ 13 h 92"/>
                  <a:gd name="T68" fmla="*/ 0 w 80"/>
                  <a:gd name="T69" fmla="*/ 17 h 92"/>
                  <a:gd name="T70" fmla="*/ 0 w 80"/>
                  <a:gd name="T71" fmla="*/ 24 h 92"/>
                  <a:gd name="T72" fmla="*/ 4 w 80"/>
                  <a:gd name="T73" fmla="*/ 5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0" h="92">
                    <a:moveTo>
                      <a:pt x="4" y="59"/>
                    </a:moveTo>
                    <a:lnTo>
                      <a:pt x="4" y="59"/>
                    </a:lnTo>
                    <a:lnTo>
                      <a:pt x="5" y="66"/>
                    </a:lnTo>
                    <a:lnTo>
                      <a:pt x="9" y="73"/>
                    </a:lnTo>
                    <a:lnTo>
                      <a:pt x="13" y="80"/>
                    </a:lnTo>
                    <a:lnTo>
                      <a:pt x="19" y="84"/>
                    </a:lnTo>
                    <a:lnTo>
                      <a:pt x="24" y="88"/>
                    </a:lnTo>
                    <a:lnTo>
                      <a:pt x="31" y="91"/>
                    </a:lnTo>
                    <a:lnTo>
                      <a:pt x="39" y="92"/>
                    </a:lnTo>
                    <a:lnTo>
                      <a:pt x="46" y="92"/>
                    </a:lnTo>
                    <a:lnTo>
                      <a:pt x="47" y="92"/>
                    </a:lnTo>
                    <a:lnTo>
                      <a:pt x="47" y="92"/>
                    </a:lnTo>
                    <a:lnTo>
                      <a:pt x="55" y="89"/>
                    </a:lnTo>
                    <a:lnTo>
                      <a:pt x="62" y="87"/>
                    </a:lnTo>
                    <a:lnTo>
                      <a:pt x="67" y="82"/>
                    </a:lnTo>
                    <a:lnTo>
                      <a:pt x="71" y="77"/>
                    </a:lnTo>
                    <a:lnTo>
                      <a:pt x="75" y="70"/>
                    </a:lnTo>
                    <a:lnTo>
                      <a:pt x="78" y="64"/>
                    </a:lnTo>
                    <a:lnTo>
                      <a:pt x="80" y="57"/>
                    </a:lnTo>
                    <a:lnTo>
                      <a:pt x="80" y="49"/>
                    </a:lnTo>
                    <a:lnTo>
                      <a:pt x="75" y="15"/>
                    </a:lnTo>
                    <a:lnTo>
                      <a:pt x="75" y="15"/>
                    </a:lnTo>
                    <a:lnTo>
                      <a:pt x="73" y="8"/>
                    </a:lnTo>
                    <a:lnTo>
                      <a:pt x="70" y="4"/>
                    </a:lnTo>
                    <a:lnTo>
                      <a:pt x="66" y="1"/>
                    </a:lnTo>
                    <a:lnTo>
                      <a:pt x="62" y="0"/>
                    </a:lnTo>
                    <a:lnTo>
                      <a:pt x="50" y="1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20" y="5"/>
                    </a:lnTo>
                    <a:lnTo>
                      <a:pt x="8" y="7"/>
                    </a:lnTo>
                    <a:lnTo>
                      <a:pt x="4" y="9"/>
                    </a:lnTo>
                    <a:lnTo>
                      <a:pt x="1" y="13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4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14" name="ïşḻîďê"/>
              <p:cNvSpPr/>
              <p:nvPr/>
            </p:nvSpPr>
            <p:spPr bwMode="auto">
              <a:xfrm>
                <a:off x="2571751" y="4389438"/>
                <a:ext cx="150813" cy="144463"/>
              </a:xfrm>
              <a:custGeom>
                <a:avLst/>
                <a:gdLst>
                  <a:gd name="T0" fmla="*/ 11 w 95"/>
                  <a:gd name="T1" fmla="*/ 91 h 91"/>
                  <a:gd name="T2" fmla="*/ 95 w 95"/>
                  <a:gd name="T3" fmla="*/ 80 h 91"/>
                  <a:gd name="T4" fmla="*/ 84 w 95"/>
                  <a:gd name="T5" fmla="*/ 0 h 91"/>
                  <a:gd name="T6" fmla="*/ 0 w 95"/>
                  <a:gd name="T7" fmla="*/ 11 h 91"/>
                  <a:gd name="T8" fmla="*/ 11 w 95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91">
                    <a:moveTo>
                      <a:pt x="11" y="91"/>
                    </a:moveTo>
                    <a:lnTo>
                      <a:pt x="95" y="80"/>
                    </a:lnTo>
                    <a:lnTo>
                      <a:pt x="84" y="0"/>
                    </a:lnTo>
                    <a:lnTo>
                      <a:pt x="0" y="11"/>
                    </a:lnTo>
                    <a:lnTo>
                      <a:pt x="11" y="9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15" name="îşlîḋê"/>
              <p:cNvSpPr/>
              <p:nvPr/>
            </p:nvSpPr>
            <p:spPr bwMode="auto">
              <a:xfrm>
                <a:off x="2555876" y="4430713"/>
                <a:ext cx="44450" cy="260350"/>
              </a:xfrm>
              <a:custGeom>
                <a:avLst/>
                <a:gdLst>
                  <a:gd name="T0" fmla="*/ 21 w 28"/>
                  <a:gd name="T1" fmla="*/ 0 h 164"/>
                  <a:gd name="T2" fmla="*/ 21 w 28"/>
                  <a:gd name="T3" fmla="*/ 0 h 164"/>
                  <a:gd name="T4" fmla="*/ 11 w 28"/>
                  <a:gd name="T5" fmla="*/ 7 h 164"/>
                  <a:gd name="T6" fmla="*/ 5 w 28"/>
                  <a:gd name="T7" fmla="*/ 13 h 164"/>
                  <a:gd name="T8" fmla="*/ 2 w 28"/>
                  <a:gd name="T9" fmla="*/ 17 h 164"/>
                  <a:gd name="T10" fmla="*/ 0 w 28"/>
                  <a:gd name="T11" fmla="*/ 20 h 164"/>
                  <a:gd name="T12" fmla="*/ 0 w 28"/>
                  <a:gd name="T13" fmla="*/ 20 h 164"/>
                  <a:gd name="T14" fmla="*/ 3 w 28"/>
                  <a:gd name="T15" fmla="*/ 44 h 164"/>
                  <a:gd name="T16" fmla="*/ 9 w 28"/>
                  <a:gd name="T17" fmla="*/ 90 h 164"/>
                  <a:gd name="T18" fmla="*/ 18 w 28"/>
                  <a:gd name="T19" fmla="*/ 154 h 164"/>
                  <a:gd name="T20" fmla="*/ 18 w 28"/>
                  <a:gd name="T21" fmla="*/ 154 h 164"/>
                  <a:gd name="T22" fmla="*/ 17 w 28"/>
                  <a:gd name="T23" fmla="*/ 155 h 164"/>
                  <a:gd name="T24" fmla="*/ 18 w 28"/>
                  <a:gd name="T25" fmla="*/ 160 h 164"/>
                  <a:gd name="T26" fmla="*/ 19 w 28"/>
                  <a:gd name="T27" fmla="*/ 161 h 164"/>
                  <a:gd name="T28" fmla="*/ 21 w 28"/>
                  <a:gd name="T29" fmla="*/ 162 h 164"/>
                  <a:gd name="T30" fmla="*/ 23 w 28"/>
                  <a:gd name="T31" fmla="*/ 164 h 164"/>
                  <a:gd name="T32" fmla="*/ 28 w 28"/>
                  <a:gd name="T33" fmla="*/ 164 h 164"/>
                  <a:gd name="T34" fmla="*/ 13 w 28"/>
                  <a:gd name="T35" fmla="*/ 58 h 164"/>
                  <a:gd name="T36" fmla="*/ 19 w 28"/>
                  <a:gd name="T37" fmla="*/ 44 h 164"/>
                  <a:gd name="T38" fmla="*/ 21 w 28"/>
                  <a:gd name="T39" fmla="*/ 0 h 164"/>
                  <a:gd name="T40" fmla="*/ 21 w 28"/>
                  <a:gd name="T4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164">
                    <a:moveTo>
                      <a:pt x="21" y="0"/>
                    </a:moveTo>
                    <a:lnTo>
                      <a:pt x="21" y="0"/>
                    </a:lnTo>
                    <a:lnTo>
                      <a:pt x="11" y="7"/>
                    </a:lnTo>
                    <a:lnTo>
                      <a:pt x="5" y="13"/>
                    </a:lnTo>
                    <a:lnTo>
                      <a:pt x="2" y="17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44"/>
                    </a:lnTo>
                    <a:lnTo>
                      <a:pt x="9" y="90"/>
                    </a:lnTo>
                    <a:lnTo>
                      <a:pt x="18" y="154"/>
                    </a:lnTo>
                    <a:lnTo>
                      <a:pt x="18" y="154"/>
                    </a:lnTo>
                    <a:lnTo>
                      <a:pt x="17" y="155"/>
                    </a:lnTo>
                    <a:lnTo>
                      <a:pt x="18" y="160"/>
                    </a:lnTo>
                    <a:lnTo>
                      <a:pt x="19" y="161"/>
                    </a:lnTo>
                    <a:lnTo>
                      <a:pt x="21" y="162"/>
                    </a:lnTo>
                    <a:lnTo>
                      <a:pt x="23" y="164"/>
                    </a:lnTo>
                    <a:lnTo>
                      <a:pt x="28" y="164"/>
                    </a:lnTo>
                    <a:lnTo>
                      <a:pt x="13" y="58"/>
                    </a:lnTo>
                    <a:lnTo>
                      <a:pt x="19" y="4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12" name="isḷîḑé"/>
            <p:cNvGrpSpPr/>
            <p:nvPr/>
          </p:nvGrpSpPr>
          <p:grpSpPr>
            <a:xfrm>
              <a:off x="6275302" y="4148452"/>
              <a:ext cx="720077" cy="553686"/>
              <a:chOff x="3019426" y="4346575"/>
              <a:chExt cx="796925" cy="612776"/>
            </a:xfrm>
            <a:grpFill/>
          </p:grpSpPr>
          <p:sp>
            <p:nvSpPr>
              <p:cNvPr id="106" name="íṧlïḍe"/>
              <p:cNvSpPr/>
              <p:nvPr/>
            </p:nvSpPr>
            <p:spPr bwMode="auto">
              <a:xfrm>
                <a:off x="3040063" y="4346575"/>
                <a:ext cx="776288" cy="347663"/>
              </a:xfrm>
              <a:custGeom>
                <a:avLst/>
                <a:gdLst>
                  <a:gd name="T0" fmla="*/ 247 w 489"/>
                  <a:gd name="T1" fmla="*/ 219 h 219"/>
                  <a:gd name="T2" fmla="*/ 489 w 489"/>
                  <a:gd name="T3" fmla="*/ 110 h 219"/>
                  <a:gd name="T4" fmla="*/ 240 w 489"/>
                  <a:gd name="T5" fmla="*/ 0 h 219"/>
                  <a:gd name="T6" fmla="*/ 0 w 489"/>
                  <a:gd name="T7" fmla="*/ 107 h 219"/>
                  <a:gd name="T8" fmla="*/ 247 w 489"/>
                  <a:gd name="T9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9" h="219">
                    <a:moveTo>
                      <a:pt x="247" y="219"/>
                    </a:moveTo>
                    <a:lnTo>
                      <a:pt x="489" y="110"/>
                    </a:lnTo>
                    <a:lnTo>
                      <a:pt x="240" y="0"/>
                    </a:lnTo>
                    <a:lnTo>
                      <a:pt x="0" y="107"/>
                    </a:lnTo>
                    <a:lnTo>
                      <a:pt x="247" y="2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07" name="íṧ1ïḍe"/>
              <p:cNvSpPr/>
              <p:nvPr/>
            </p:nvSpPr>
            <p:spPr bwMode="auto">
              <a:xfrm>
                <a:off x="3049588" y="4510088"/>
                <a:ext cx="22225" cy="255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08" name="îşľídê"/>
              <p:cNvSpPr/>
              <p:nvPr/>
            </p:nvSpPr>
            <p:spPr bwMode="auto">
              <a:xfrm>
                <a:off x="3022601" y="4735513"/>
                <a:ext cx="76200" cy="77788"/>
              </a:xfrm>
              <a:custGeom>
                <a:avLst/>
                <a:gdLst>
                  <a:gd name="T0" fmla="*/ 0 w 48"/>
                  <a:gd name="T1" fmla="*/ 24 h 49"/>
                  <a:gd name="T2" fmla="*/ 0 w 48"/>
                  <a:gd name="T3" fmla="*/ 24 h 49"/>
                  <a:gd name="T4" fmla="*/ 0 w 48"/>
                  <a:gd name="T5" fmla="*/ 20 h 49"/>
                  <a:gd name="T6" fmla="*/ 2 w 48"/>
                  <a:gd name="T7" fmla="*/ 15 h 49"/>
                  <a:gd name="T8" fmla="*/ 4 w 48"/>
                  <a:gd name="T9" fmla="*/ 11 h 49"/>
                  <a:gd name="T10" fmla="*/ 7 w 48"/>
                  <a:gd name="T11" fmla="*/ 8 h 49"/>
                  <a:gd name="T12" fmla="*/ 11 w 48"/>
                  <a:gd name="T13" fmla="*/ 4 h 49"/>
                  <a:gd name="T14" fmla="*/ 15 w 48"/>
                  <a:gd name="T15" fmla="*/ 3 h 49"/>
                  <a:gd name="T16" fmla="*/ 19 w 48"/>
                  <a:gd name="T17" fmla="*/ 1 h 49"/>
                  <a:gd name="T18" fmla="*/ 25 w 48"/>
                  <a:gd name="T19" fmla="*/ 0 h 49"/>
                  <a:gd name="T20" fmla="*/ 25 w 48"/>
                  <a:gd name="T21" fmla="*/ 0 h 49"/>
                  <a:gd name="T22" fmla="*/ 29 w 48"/>
                  <a:gd name="T23" fmla="*/ 1 h 49"/>
                  <a:gd name="T24" fmla="*/ 34 w 48"/>
                  <a:gd name="T25" fmla="*/ 3 h 49"/>
                  <a:gd name="T26" fmla="*/ 38 w 48"/>
                  <a:gd name="T27" fmla="*/ 4 h 49"/>
                  <a:gd name="T28" fmla="*/ 41 w 48"/>
                  <a:gd name="T29" fmla="*/ 8 h 49"/>
                  <a:gd name="T30" fmla="*/ 44 w 48"/>
                  <a:gd name="T31" fmla="*/ 11 h 49"/>
                  <a:gd name="T32" fmla="*/ 46 w 48"/>
                  <a:gd name="T33" fmla="*/ 15 h 49"/>
                  <a:gd name="T34" fmla="*/ 48 w 48"/>
                  <a:gd name="T35" fmla="*/ 20 h 49"/>
                  <a:gd name="T36" fmla="*/ 48 w 48"/>
                  <a:gd name="T37" fmla="*/ 24 h 49"/>
                  <a:gd name="T38" fmla="*/ 48 w 48"/>
                  <a:gd name="T39" fmla="*/ 24 h 49"/>
                  <a:gd name="T40" fmla="*/ 48 w 48"/>
                  <a:gd name="T41" fmla="*/ 30 h 49"/>
                  <a:gd name="T42" fmla="*/ 46 w 48"/>
                  <a:gd name="T43" fmla="*/ 34 h 49"/>
                  <a:gd name="T44" fmla="*/ 44 w 48"/>
                  <a:gd name="T45" fmla="*/ 38 h 49"/>
                  <a:gd name="T46" fmla="*/ 41 w 48"/>
                  <a:gd name="T47" fmla="*/ 42 h 49"/>
                  <a:gd name="T48" fmla="*/ 38 w 48"/>
                  <a:gd name="T49" fmla="*/ 45 h 49"/>
                  <a:gd name="T50" fmla="*/ 34 w 48"/>
                  <a:gd name="T51" fmla="*/ 47 h 49"/>
                  <a:gd name="T52" fmla="*/ 29 w 48"/>
                  <a:gd name="T53" fmla="*/ 49 h 49"/>
                  <a:gd name="T54" fmla="*/ 25 w 48"/>
                  <a:gd name="T55" fmla="*/ 49 h 49"/>
                  <a:gd name="T56" fmla="*/ 25 w 48"/>
                  <a:gd name="T57" fmla="*/ 49 h 49"/>
                  <a:gd name="T58" fmla="*/ 19 w 48"/>
                  <a:gd name="T59" fmla="*/ 49 h 49"/>
                  <a:gd name="T60" fmla="*/ 15 w 48"/>
                  <a:gd name="T61" fmla="*/ 47 h 49"/>
                  <a:gd name="T62" fmla="*/ 11 w 48"/>
                  <a:gd name="T63" fmla="*/ 45 h 49"/>
                  <a:gd name="T64" fmla="*/ 7 w 48"/>
                  <a:gd name="T65" fmla="*/ 42 h 49"/>
                  <a:gd name="T66" fmla="*/ 4 w 48"/>
                  <a:gd name="T67" fmla="*/ 38 h 49"/>
                  <a:gd name="T68" fmla="*/ 2 w 48"/>
                  <a:gd name="T69" fmla="*/ 34 h 49"/>
                  <a:gd name="T70" fmla="*/ 0 w 48"/>
                  <a:gd name="T71" fmla="*/ 30 h 49"/>
                  <a:gd name="T72" fmla="*/ 0 w 48"/>
                  <a:gd name="T73" fmla="*/ 24 h 49"/>
                  <a:gd name="T74" fmla="*/ 0 w 48"/>
                  <a:gd name="T75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8" h="49">
                    <a:moveTo>
                      <a:pt x="0" y="24"/>
                    </a:moveTo>
                    <a:lnTo>
                      <a:pt x="0" y="24"/>
                    </a:lnTo>
                    <a:lnTo>
                      <a:pt x="0" y="20"/>
                    </a:lnTo>
                    <a:lnTo>
                      <a:pt x="2" y="15"/>
                    </a:lnTo>
                    <a:lnTo>
                      <a:pt x="4" y="11"/>
                    </a:lnTo>
                    <a:lnTo>
                      <a:pt x="7" y="8"/>
                    </a:lnTo>
                    <a:lnTo>
                      <a:pt x="11" y="4"/>
                    </a:lnTo>
                    <a:lnTo>
                      <a:pt x="15" y="3"/>
                    </a:lnTo>
                    <a:lnTo>
                      <a:pt x="19" y="1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29" y="1"/>
                    </a:lnTo>
                    <a:lnTo>
                      <a:pt x="34" y="3"/>
                    </a:lnTo>
                    <a:lnTo>
                      <a:pt x="38" y="4"/>
                    </a:lnTo>
                    <a:lnTo>
                      <a:pt x="41" y="8"/>
                    </a:lnTo>
                    <a:lnTo>
                      <a:pt x="44" y="11"/>
                    </a:lnTo>
                    <a:lnTo>
                      <a:pt x="46" y="15"/>
                    </a:lnTo>
                    <a:lnTo>
                      <a:pt x="48" y="20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8" y="30"/>
                    </a:lnTo>
                    <a:lnTo>
                      <a:pt x="46" y="34"/>
                    </a:lnTo>
                    <a:lnTo>
                      <a:pt x="44" y="38"/>
                    </a:lnTo>
                    <a:lnTo>
                      <a:pt x="41" y="42"/>
                    </a:lnTo>
                    <a:lnTo>
                      <a:pt x="38" y="45"/>
                    </a:lnTo>
                    <a:lnTo>
                      <a:pt x="34" y="47"/>
                    </a:lnTo>
                    <a:lnTo>
                      <a:pt x="29" y="49"/>
                    </a:lnTo>
                    <a:lnTo>
                      <a:pt x="25" y="49"/>
                    </a:lnTo>
                    <a:lnTo>
                      <a:pt x="25" y="49"/>
                    </a:lnTo>
                    <a:lnTo>
                      <a:pt x="19" y="49"/>
                    </a:lnTo>
                    <a:lnTo>
                      <a:pt x="15" y="47"/>
                    </a:lnTo>
                    <a:lnTo>
                      <a:pt x="11" y="45"/>
                    </a:lnTo>
                    <a:lnTo>
                      <a:pt x="7" y="42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09" name="îṥlíḍê"/>
              <p:cNvSpPr/>
              <p:nvPr/>
            </p:nvSpPr>
            <p:spPr bwMode="auto">
              <a:xfrm>
                <a:off x="3052763" y="4778375"/>
                <a:ext cx="46038" cy="169863"/>
              </a:xfrm>
              <a:custGeom>
                <a:avLst/>
                <a:gdLst>
                  <a:gd name="T0" fmla="*/ 17 w 29"/>
                  <a:gd name="T1" fmla="*/ 5 h 107"/>
                  <a:gd name="T2" fmla="*/ 17 w 29"/>
                  <a:gd name="T3" fmla="*/ 5 h 107"/>
                  <a:gd name="T4" fmla="*/ 19 w 29"/>
                  <a:gd name="T5" fmla="*/ 12 h 107"/>
                  <a:gd name="T6" fmla="*/ 22 w 29"/>
                  <a:gd name="T7" fmla="*/ 22 h 107"/>
                  <a:gd name="T8" fmla="*/ 25 w 29"/>
                  <a:gd name="T9" fmla="*/ 33 h 107"/>
                  <a:gd name="T10" fmla="*/ 27 w 29"/>
                  <a:gd name="T11" fmla="*/ 47 h 107"/>
                  <a:gd name="T12" fmla="*/ 29 w 29"/>
                  <a:gd name="T13" fmla="*/ 65 h 107"/>
                  <a:gd name="T14" fmla="*/ 29 w 29"/>
                  <a:gd name="T15" fmla="*/ 84 h 107"/>
                  <a:gd name="T16" fmla="*/ 27 w 29"/>
                  <a:gd name="T17" fmla="*/ 107 h 107"/>
                  <a:gd name="T18" fmla="*/ 0 w 29"/>
                  <a:gd name="T19" fmla="*/ 107 h 107"/>
                  <a:gd name="T20" fmla="*/ 0 w 29"/>
                  <a:gd name="T21" fmla="*/ 0 h 107"/>
                  <a:gd name="T22" fmla="*/ 0 w 29"/>
                  <a:gd name="T23" fmla="*/ 0 h 107"/>
                  <a:gd name="T24" fmla="*/ 8 w 29"/>
                  <a:gd name="T25" fmla="*/ 4 h 107"/>
                  <a:gd name="T26" fmla="*/ 14 w 29"/>
                  <a:gd name="T27" fmla="*/ 5 h 107"/>
                  <a:gd name="T28" fmla="*/ 15 w 29"/>
                  <a:gd name="T29" fmla="*/ 5 h 107"/>
                  <a:gd name="T30" fmla="*/ 17 w 29"/>
                  <a:gd name="T31" fmla="*/ 5 h 107"/>
                  <a:gd name="T32" fmla="*/ 17 w 29"/>
                  <a:gd name="T33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107">
                    <a:moveTo>
                      <a:pt x="17" y="5"/>
                    </a:moveTo>
                    <a:lnTo>
                      <a:pt x="17" y="5"/>
                    </a:lnTo>
                    <a:lnTo>
                      <a:pt x="19" y="12"/>
                    </a:lnTo>
                    <a:lnTo>
                      <a:pt x="22" y="22"/>
                    </a:lnTo>
                    <a:lnTo>
                      <a:pt x="25" y="33"/>
                    </a:lnTo>
                    <a:lnTo>
                      <a:pt x="27" y="47"/>
                    </a:lnTo>
                    <a:lnTo>
                      <a:pt x="29" y="65"/>
                    </a:lnTo>
                    <a:lnTo>
                      <a:pt x="29" y="84"/>
                    </a:lnTo>
                    <a:lnTo>
                      <a:pt x="27" y="107"/>
                    </a:lnTo>
                    <a:lnTo>
                      <a:pt x="0" y="10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4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10" name="iŝ1ïdê"/>
              <p:cNvSpPr/>
              <p:nvPr/>
            </p:nvSpPr>
            <p:spPr bwMode="auto">
              <a:xfrm>
                <a:off x="3019426" y="4778375"/>
                <a:ext cx="46038" cy="169863"/>
              </a:xfrm>
              <a:custGeom>
                <a:avLst/>
                <a:gdLst>
                  <a:gd name="T0" fmla="*/ 13 w 29"/>
                  <a:gd name="T1" fmla="*/ 5 h 107"/>
                  <a:gd name="T2" fmla="*/ 13 w 29"/>
                  <a:gd name="T3" fmla="*/ 5 h 107"/>
                  <a:gd name="T4" fmla="*/ 10 w 29"/>
                  <a:gd name="T5" fmla="*/ 12 h 107"/>
                  <a:gd name="T6" fmla="*/ 4 w 29"/>
                  <a:gd name="T7" fmla="*/ 33 h 107"/>
                  <a:gd name="T8" fmla="*/ 2 w 29"/>
                  <a:gd name="T9" fmla="*/ 47 h 107"/>
                  <a:gd name="T10" fmla="*/ 0 w 29"/>
                  <a:gd name="T11" fmla="*/ 65 h 107"/>
                  <a:gd name="T12" fmla="*/ 0 w 29"/>
                  <a:gd name="T13" fmla="*/ 84 h 107"/>
                  <a:gd name="T14" fmla="*/ 1 w 29"/>
                  <a:gd name="T15" fmla="*/ 107 h 107"/>
                  <a:gd name="T16" fmla="*/ 29 w 29"/>
                  <a:gd name="T17" fmla="*/ 107 h 107"/>
                  <a:gd name="T18" fmla="*/ 29 w 29"/>
                  <a:gd name="T19" fmla="*/ 0 h 107"/>
                  <a:gd name="T20" fmla="*/ 29 w 29"/>
                  <a:gd name="T21" fmla="*/ 0 h 107"/>
                  <a:gd name="T22" fmla="*/ 21 w 29"/>
                  <a:gd name="T23" fmla="*/ 4 h 107"/>
                  <a:gd name="T24" fmla="*/ 16 w 29"/>
                  <a:gd name="T25" fmla="*/ 5 h 107"/>
                  <a:gd name="T26" fmla="*/ 13 w 29"/>
                  <a:gd name="T27" fmla="*/ 5 h 107"/>
                  <a:gd name="T28" fmla="*/ 13 w 29"/>
                  <a:gd name="T29" fmla="*/ 5 h 107"/>
                  <a:gd name="T30" fmla="*/ 13 w 29"/>
                  <a:gd name="T31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07">
                    <a:moveTo>
                      <a:pt x="13" y="5"/>
                    </a:moveTo>
                    <a:lnTo>
                      <a:pt x="13" y="5"/>
                    </a:lnTo>
                    <a:lnTo>
                      <a:pt x="10" y="12"/>
                    </a:lnTo>
                    <a:lnTo>
                      <a:pt x="4" y="33"/>
                    </a:lnTo>
                    <a:lnTo>
                      <a:pt x="2" y="47"/>
                    </a:lnTo>
                    <a:lnTo>
                      <a:pt x="0" y="65"/>
                    </a:lnTo>
                    <a:lnTo>
                      <a:pt x="0" y="84"/>
                    </a:lnTo>
                    <a:lnTo>
                      <a:pt x="1" y="107"/>
                    </a:lnTo>
                    <a:lnTo>
                      <a:pt x="29" y="107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1" y="4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1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11" name="iṩļïḋé"/>
              <p:cNvSpPr/>
              <p:nvPr/>
            </p:nvSpPr>
            <p:spPr bwMode="auto">
              <a:xfrm>
                <a:off x="3211513" y="4624388"/>
                <a:ext cx="449263" cy="334963"/>
              </a:xfrm>
              <a:custGeom>
                <a:avLst/>
                <a:gdLst>
                  <a:gd name="T0" fmla="*/ 0 w 283"/>
                  <a:gd name="T1" fmla="*/ 0 h 211"/>
                  <a:gd name="T2" fmla="*/ 0 w 283"/>
                  <a:gd name="T3" fmla="*/ 0 h 211"/>
                  <a:gd name="T4" fmla="*/ 63 w 283"/>
                  <a:gd name="T5" fmla="*/ 29 h 211"/>
                  <a:gd name="T6" fmla="*/ 143 w 283"/>
                  <a:gd name="T7" fmla="*/ 67 h 211"/>
                  <a:gd name="T8" fmla="*/ 143 w 283"/>
                  <a:gd name="T9" fmla="*/ 67 h 211"/>
                  <a:gd name="T10" fmla="*/ 221 w 283"/>
                  <a:gd name="T11" fmla="*/ 29 h 211"/>
                  <a:gd name="T12" fmla="*/ 283 w 283"/>
                  <a:gd name="T13" fmla="*/ 0 h 211"/>
                  <a:gd name="T14" fmla="*/ 283 w 283"/>
                  <a:gd name="T15" fmla="*/ 163 h 211"/>
                  <a:gd name="T16" fmla="*/ 283 w 283"/>
                  <a:gd name="T17" fmla="*/ 163 h 211"/>
                  <a:gd name="T18" fmla="*/ 277 w 283"/>
                  <a:gd name="T19" fmla="*/ 170 h 211"/>
                  <a:gd name="T20" fmla="*/ 267 w 283"/>
                  <a:gd name="T21" fmla="*/ 177 h 211"/>
                  <a:gd name="T22" fmla="*/ 259 w 283"/>
                  <a:gd name="T23" fmla="*/ 182 h 211"/>
                  <a:gd name="T24" fmla="*/ 250 w 283"/>
                  <a:gd name="T25" fmla="*/ 188 h 211"/>
                  <a:gd name="T26" fmla="*/ 229 w 283"/>
                  <a:gd name="T27" fmla="*/ 196 h 211"/>
                  <a:gd name="T28" fmla="*/ 209 w 283"/>
                  <a:gd name="T29" fmla="*/ 201 h 211"/>
                  <a:gd name="T30" fmla="*/ 190 w 283"/>
                  <a:gd name="T31" fmla="*/ 205 h 211"/>
                  <a:gd name="T32" fmla="*/ 172 w 283"/>
                  <a:gd name="T33" fmla="*/ 208 h 211"/>
                  <a:gd name="T34" fmla="*/ 147 w 283"/>
                  <a:gd name="T35" fmla="*/ 211 h 211"/>
                  <a:gd name="T36" fmla="*/ 147 w 283"/>
                  <a:gd name="T37" fmla="*/ 211 h 211"/>
                  <a:gd name="T38" fmla="*/ 147 w 283"/>
                  <a:gd name="T39" fmla="*/ 211 h 211"/>
                  <a:gd name="T40" fmla="*/ 143 w 283"/>
                  <a:gd name="T41" fmla="*/ 211 h 211"/>
                  <a:gd name="T42" fmla="*/ 143 w 283"/>
                  <a:gd name="T43" fmla="*/ 211 h 211"/>
                  <a:gd name="T44" fmla="*/ 139 w 283"/>
                  <a:gd name="T45" fmla="*/ 211 h 211"/>
                  <a:gd name="T46" fmla="*/ 139 w 283"/>
                  <a:gd name="T47" fmla="*/ 211 h 211"/>
                  <a:gd name="T48" fmla="*/ 139 w 283"/>
                  <a:gd name="T49" fmla="*/ 211 h 211"/>
                  <a:gd name="T50" fmla="*/ 113 w 283"/>
                  <a:gd name="T51" fmla="*/ 208 h 211"/>
                  <a:gd name="T52" fmla="*/ 94 w 283"/>
                  <a:gd name="T53" fmla="*/ 205 h 211"/>
                  <a:gd name="T54" fmla="*/ 75 w 283"/>
                  <a:gd name="T55" fmla="*/ 201 h 211"/>
                  <a:gd name="T56" fmla="*/ 55 w 283"/>
                  <a:gd name="T57" fmla="*/ 196 h 211"/>
                  <a:gd name="T58" fmla="*/ 36 w 283"/>
                  <a:gd name="T59" fmla="*/ 188 h 211"/>
                  <a:gd name="T60" fmla="*/ 26 w 283"/>
                  <a:gd name="T61" fmla="*/ 182 h 211"/>
                  <a:gd name="T62" fmla="*/ 17 w 283"/>
                  <a:gd name="T63" fmla="*/ 177 h 211"/>
                  <a:gd name="T64" fmla="*/ 9 w 283"/>
                  <a:gd name="T65" fmla="*/ 170 h 211"/>
                  <a:gd name="T66" fmla="*/ 0 w 283"/>
                  <a:gd name="T67" fmla="*/ 163 h 211"/>
                  <a:gd name="T68" fmla="*/ 0 w 283"/>
                  <a:gd name="T69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11">
                    <a:moveTo>
                      <a:pt x="0" y="0"/>
                    </a:moveTo>
                    <a:lnTo>
                      <a:pt x="0" y="0"/>
                    </a:lnTo>
                    <a:lnTo>
                      <a:pt x="63" y="29"/>
                    </a:lnTo>
                    <a:lnTo>
                      <a:pt x="143" y="67"/>
                    </a:lnTo>
                    <a:lnTo>
                      <a:pt x="143" y="67"/>
                    </a:lnTo>
                    <a:lnTo>
                      <a:pt x="221" y="29"/>
                    </a:lnTo>
                    <a:lnTo>
                      <a:pt x="283" y="0"/>
                    </a:lnTo>
                    <a:lnTo>
                      <a:pt x="283" y="163"/>
                    </a:lnTo>
                    <a:lnTo>
                      <a:pt x="283" y="163"/>
                    </a:lnTo>
                    <a:lnTo>
                      <a:pt x="277" y="170"/>
                    </a:lnTo>
                    <a:lnTo>
                      <a:pt x="267" y="177"/>
                    </a:lnTo>
                    <a:lnTo>
                      <a:pt x="259" y="182"/>
                    </a:lnTo>
                    <a:lnTo>
                      <a:pt x="250" y="188"/>
                    </a:lnTo>
                    <a:lnTo>
                      <a:pt x="229" y="196"/>
                    </a:lnTo>
                    <a:lnTo>
                      <a:pt x="209" y="201"/>
                    </a:lnTo>
                    <a:lnTo>
                      <a:pt x="190" y="205"/>
                    </a:lnTo>
                    <a:lnTo>
                      <a:pt x="172" y="208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3" y="211"/>
                    </a:lnTo>
                    <a:lnTo>
                      <a:pt x="143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13" y="208"/>
                    </a:lnTo>
                    <a:lnTo>
                      <a:pt x="94" y="205"/>
                    </a:lnTo>
                    <a:lnTo>
                      <a:pt x="75" y="201"/>
                    </a:lnTo>
                    <a:lnTo>
                      <a:pt x="55" y="196"/>
                    </a:lnTo>
                    <a:lnTo>
                      <a:pt x="36" y="188"/>
                    </a:lnTo>
                    <a:lnTo>
                      <a:pt x="26" y="182"/>
                    </a:lnTo>
                    <a:lnTo>
                      <a:pt x="17" y="177"/>
                    </a:lnTo>
                    <a:lnTo>
                      <a:pt x="9" y="170"/>
                    </a:lnTo>
                    <a:lnTo>
                      <a:pt x="0" y="1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13" name="îSḷïďe"/>
            <p:cNvSpPr/>
            <p:nvPr/>
          </p:nvSpPr>
          <p:spPr bwMode="auto">
            <a:xfrm>
              <a:off x="7189025" y="2226950"/>
              <a:ext cx="354301" cy="444669"/>
            </a:xfrm>
            <a:custGeom>
              <a:avLst/>
              <a:gdLst>
                <a:gd name="T0" fmla="*/ 130175 w 247"/>
                <a:gd name="T1" fmla="*/ 238125 h 310"/>
                <a:gd name="T2" fmla="*/ 138113 w 247"/>
                <a:gd name="T3" fmla="*/ 209550 h 310"/>
                <a:gd name="T4" fmla="*/ 138113 w 247"/>
                <a:gd name="T5" fmla="*/ 93663 h 310"/>
                <a:gd name="T6" fmla="*/ 125413 w 247"/>
                <a:gd name="T7" fmla="*/ 79375 h 310"/>
                <a:gd name="T8" fmla="*/ 127000 w 247"/>
                <a:gd name="T9" fmla="*/ 26988 h 310"/>
                <a:gd name="T10" fmla="*/ 127000 w 247"/>
                <a:gd name="T11" fmla="*/ 20638 h 310"/>
                <a:gd name="T12" fmla="*/ 146050 w 247"/>
                <a:gd name="T13" fmla="*/ 7938 h 310"/>
                <a:gd name="T14" fmla="*/ 198438 w 247"/>
                <a:gd name="T15" fmla="*/ 0 h 310"/>
                <a:gd name="T16" fmla="*/ 257175 w 247"/>
                <a:gd name="T17" fmla="*/ 9525 h 310"/>
                <a:gd name="T18" fmla="*/ 266700 w 247"/>
                <a:gd name="T19" fmla="*/ 25400 h 310"/>
                <a:gd name="T20" fmla="*/ 269875 w 247"/>
                <a:gd name="T21" fmla="*/ 26988 h 310"/>
                <a:gd name="T22" fmla="*/ 266700 w 247"/>
                <a:gd name="T23" fmla="*/ 79375 h 310"/>
                <a:gd name="T24" fmla="*/ 257175 w 247"/>
                <a:gd name="T25" fmla="*/ 92075 h 310"/>
                <a:gd name="T26" fmla="*/ 247650 w 247"/>
                <a:gd name="T27" fmla="*/ 209550 h 310"/>
                <a:gd name="T28" fmla="*/ 249238 w 247"/>
                <a:gd name="T29" fmla="*/ 222250 h 310"/>
                <a:gd name="T30" fmla="*/ 263525 w 247"/>
                <a:gd name="T31" fmla="*/ 238125 h 310"/>
                <a:gd name="T32" fmla="*/ 301625 w 247"/>
                <a:gd name="T33" fmla="*/ 271463 h 310"/>
                <a:gd name="T34" fmla="*/ 366713 w 247"/>
                <a:gd name="T35" fmla="*/ 352425 h 310"/>
                <a:gd name="T36" fmla="*/ 390525 w 247"/>
                <a:gd name="T37" fmla="*/ 401638 h 310"/>
                <a:gd name="T38" fmla="*/ 385763 w 247"/>
                <a:gd name="T39" fmla="*/ 441325 h 310"/>
                <a:gd name="T40" fmla="*/ 374650 w 247"/>
                <a:gd name="T41" fmla="*/ 452438 h 310"/>
                <a:gd name="T42" fmla="*/ 296863 w 247"/>
                <a:gd name="T43" fmla="*/ 482600 h 310"/>
                <a:gd name="T44" fmla="*/ 223838 w 247"/>
                <a:gd name="T45" fmla="*/ 492125 h 310"/>
                <a:gd name="T46" fmla="*/ 179388 w 247"/>
                <a:gd name="T47" fmla="*/ 492125 h 310"/>
                <a:gd name="T48" fmla="*/ 80963 w 247"/>
                <a:gd name="T49" fmla="*/ 481013 h 310"/>
                <a:gd name="T50" fmla="*/ 100013 w 247"/>
                <a:gd name="T51" fmla="*/ 452438 h 310"/>
                <a:gd name="T52" fmla="*/ 131763 w 247"/>
                <a:gd name="T53" fmla="*/ 455613 h 310"/>
                <a:gd name="T54" fmla="*/ 96838 w 247"/>
                <a:gd name="T55" fmla="*/ 444500 h 310"/>
                <a:gd name="T56" fmla="*/ 80963 w 247"/>
                <a:gd name="T57" fmla="*/ 334963 h 310"/>
                <a:gd name="T58" fmla="*/ 120650 w 247"/>
                <a:gd name="T59" fmla="*/ 285750 h 310"/>
                <a:gd name="T60" fmla="*/ 80963 w 247"/>
                <a:gd name="T61" fmla="*/ 322263 h 310"/>
                <a:gd name="T62" fmla="*/ 107950 w 247"/>
                <a:gd name="T63" fmla="*/ 252413 h 310"/>
                <a:gd name="T64" fmla="*/ 80963 w 247"/>
                <a:gd name="T65" fmla="*/ 481013 h 310"/>
                <a:gd name="T66" fmla="*/ 47625 w 247"/>
                <a:gd name="T67" fmla="*/ 469900 h 310"/>
                <a:gd name="T68" fmla="*/ 17463 w 247"/>
                <a:gd name="T69" fmla="*/ 452438 h 310"/>
                <a:gd name="T70" fmla="*/ 3175 w 247"/>
                <a:gd name="T71" fmla="*/ 428625 h 310"/>
                <a:gd name="T72" fmla="*/ 4763 w 247"/>
                <a:gd name="T73" fmla="*/ 398463 h 310"/>
                <a:gd name="T74" fmla="*/ 42863 w 247"/>
                <a:gd name="T75" fmla="*/ 325438 h 310"/>
                <a:gd name="T76" fmla="*/ 80963 w 247"/>
                <a:gd name="T77" fmla="*/ 322263 h 310"/>
                <a:gd name="T78" fmla="*/ 42863 w 247"/>
                <a:gd name="T79" fmla="*/ 361950 h 310"/>
                <a:gd name="T80" fmla="*/ 28575 w 247"/>
                <a:gd name="T81" fmla="*/ 395288 h 310"/>
                <a:gd name="T82" fmla="*/ 28575 w 247"/>
                <a:gd name="T83" fmla="*/ 414338 h 310"/>
                <a:gd name="T84" fmla="*/ 42863 w 247"/>
                <a:gd name="T85" fmla="*/ 433388 h 310"/>
                <a:gd name="T86" fmla="*/ 80963 w 247"/>
                <a:gd name="T87" fmla="*/ 481013 h 310"/>
                <a:gd name="T88" fmla="*/ 80963 w 247"/>
                <a:gd name="T89" fmla="*/ 334963 h 310"/>
                <a:gd name="T90" fmla="*/ 53975 w 247"/>
                <a:gd name="T91" fmla="*/ 385763 h 310"/>
                <a:gd name="T92" fmla="*/ 57150 w 247"/>
                <a:gd name="T93" fmla="*/ 411163 h 310"/>
                <a:gd name="T94" fmla="*/ 80963 w 247"/>
                <a:gd name="T95" fmla="*/ 434975 h 31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47" h="310">
                  <a:moveTo>
                    <a:pt x="80" y="150"/>
                  </a:moveTo>
                  <a:lnTo>
                    <a:pt x="80" y="150"/>
                  </a:lnTo>
                  <a:lnTo>
                    <a:pt x="82" y="150"/>
                  </a:lnTo>
                  <a:lnTo>
                    <a:pt x="84" y="146"/>
                  </a:lnTo>
                  <a:lnTo>
                    <a:pt x="86" y="140"/>
                  </a:lnTo>
                  <a:lnTo>
                    <a:pt x="87" y="132"/>
                  </a:lnTo>
                  <a:lnTo>
                    <a:pt x="87" y="59"/>
                  </a:lnTo>
                  <a:lnTo>
                    <a:pt x="82" y="55"/>
                  </a:lnTo>
                  <a:lnTo>
                    <a:pt x="80" y="50"/>
                  </a:lnTo>
                  <a:lnTo>
                    <a:pt x="79" y="50"/>
                  </a:lnTo>
                  <a:lnTo>
                    <a:pt x="79" y="17"/>
                  </a:lnTo>
                  <a:lnTo>
                    <a:pt x="80" y="17"/>
                  </a:lnTo>
                  <a:lnTo>
                    <a:pt x="80" y="16"/>
                  </a:lnTo>
                  <a:lnTo>
                    <a:pt x="80" y="13"/>
                  </a:lnTo>
                  <a:lnTo>
                    <a:pt x="83" y="10"/>
                  </a:lnTo>
                  <a:lnTo>
                    <a:pt x="87" y="6"/>
                  </a:lnTo>
                  <a:lnTo>
                    <a:pt x="92" y="5"/>
                  </a:lnTo>
                  <a:lnTo>
                    <a:pt x="107" y="1"/>
                  </a:lnTo>
                  <a:lnTo>
                    <a:pt x="125" y="0"/>
                  </a:lnTo>
                  <a:lnTo>
                    <a:pt x="141" y="1"/>
                  </a:lnTo>
                  <a:lnTo>
                    <a:pt x="156" y="5"/>
                  </a:lnTo>
                  <a:lnTo>
                    <a:pt x="162" y="6"/>
                  </a:lnTo>
                  <a:lnTo>
                    <a:pt x="166" y="10"/>
                  </a:lnTo>
                  <a:lnTo>
                    <a:pt x="168" y="13"/>
                  </a:lnTo>
                  <a:lnTo>
                    <a:pt x="168" y="16"/>
                  </a:lnTo>
                  <a:lnTo>
                    <a:pt x="168" y="17"/>
                  </a:lnTo>
                  <a:lnTo>
                    <a:pt x="170" y="17"/>
                  </a:lnTo>
                  <a:lnTo>
                    <a:pt x="170" y="50"/>
                  </a:lnTo>
                  <a:lnTo>
                    <a:pt x="168" y="50"/>
                  </a:lnTo>
                  <a:lnTo>
                    <a:pt x="168" y="52"/>
                  </a:lnTo>
                  <a:lnTo>
                    <a:pt x="166" y="55"/>
                  </a:lnTo>
                  <a:lnTo>
                    <a:pt x="162" y="58"/>
                  </a:lnTo>
                  <a:lnTo>
                    <a:pt x="156" y="59"/>
                  </a:lnTo>
                  <a:lnTo>
                    <a:pt x="156" y="132"/>
                  </a:lnTo>
                  <a:lnTo>
                    <a:pt x="156" y="136"/>
                  </a:lnTo>
                  <a:lnTo>
                    <a:pt x="157" y="140"/>
                  </a:lnTo>
                  <a:lnTo>
                    <a:pt x="160" y="146"/>
                  </a:lnTo>
                  <a:lnTo>
                    <a:pt x="164" y="150"/>
                  </a:lnTo>
                  <a:lnTo>
                    <a:pt x="166" y="150"/>
                  </a:lnTo>
                  <a:lnTo>
                    <a:pt x="175" y="158"/>
                  </a:lnTo>
                  <a:lnTo>
                    <a:pt x="190" y="171"/>
                  </a:lnTo>
                  <a:lnTo>
                    <a:pt x="206" y="189"/>
                  </a:lnTo>
                  <a:lnTo>
                    <a:pt x="222" y="211"/>
                  </a:lnTo>
                  <a:lnTo>
                    <a:pt x="231" y="222"/>
                  </a:lnTo>
                  <a:lnTo>
                    <a:pt x="236" y="232"/>
                  </a:lnTo>
                  <a:lnTo>
                    <a:pt x="241" y="243"/>
                  </a:lnTo>
                  <a:lnTo>
                    <a:pt x="246" y="253"/>
                  </a:lnTo>
                  <a:lnTo>
                    <a:pt x="247" y="262"/>
                  </a:lnTo>
                  <a:lnTo>
                    <a:pt x="246" y="272"/>
                  </a:lnTo>
                  <a:lnTo>
                    <a:pt x="243" y="278"/>
                  </a:lnTo>
                  <a:lnTo>
                    <a:pt x="240" y="282"/>
                  </a:lnTo>
                  <a:lnTo>
                    <a:pt x="236" y="285"/>
                  </a:lnTo>
                  <a:lnTo>
                    <a:pt x="221" y="293"/>
                  </a:lnTo>
                  <a:lnTo>
                    <a:pt x="205" y="300"/>
                  </a:lnTo>
                  <a:lnTo>
                    <a:pt x="187" y="304"/>
                  </a:lnTo>
                  <a:lnTo>
                    <a:pt x="171" y="307"/>
                  </a:lnTo>
                  <a:lnTo>
                    <a:pt x="155" y="310"/>
                  </a:lnTo>
                  <a:lnTo>
                    <a:pt x="141" y="310"/>
                  </a:lnTo>
                  <a:lnTo>
                    <a:pt x="124" y="310"/>
                  </a:lnTo>
                  <a:lnTo>
                    <a:pt x="113" y="310"/>
                  </a:lnTo>
                  <a:lnTo>
                    <a:pt x="95" y="310"/>
                  </a:lnTo>
                  <a:lnTo>
                    <a:pt x="74" y="307"/>
                  </a:lnTo>
                  <a:lnTo>
                    <a:pt x="51" y="303"/>
                  </a:lnTo>
                  <a:lnTo>
                    <a:pt x="51" y="282"/>
                  </a:lnTo>
                  <a:lnTo>
                    <a:pt x="63" y="285"/>
                  </a:lnTo>
                  <a:lnTo>
                    <a:pt x="72" y="287"/>
                  </a:lnTo>
                  <a:lnTo>
                    <a:pt x="83" y="287"/>
                  </a:lnTo>
                  <a:lnTo>
                    <a:pt x="72" y="284"/>
                  </a:lnTo>
                  <a:lnTo>
                    <a:pt x="61" y="280"/>
                  </a:lnTo>
                  <a:lnTo>
                    <a:pt x="51" y="274"/>
                  </a:lnTo>
                  <a:lnTo>
                    <a:pt x="51" y="211"/>
                  </a:lnTo>
                  <a:lnTo>
                    <a:pt x="60" y="199"/>
                  </a:lnTo>
                  <a:lnTo>
                    <a:pt x="68" y="189"/>
                  </a:lnTo>
                  <a:lnTo>
                    <a:pt x="76" y="180"/>
                  </a:lnTo>
                  <a:lnTo>
                    <a:pt x="68" y="186"/>
                  </a:lnTo>
                  <a:lnTo>
                    <a:pt x="51" y="203"/>
                  </a:lnTo>
                  <a:lnTo>
                    <a:pt x="51" y="178"/>
                  </a:lnTo>
                  <a:lnTo>
                    <a:pt x="68" y="159"/>
                  </a:lnTo>
                  <a:lnTo>
                    <a:pt x="80" y="150"/>
                  </a:lnTo>
                  <a:close/>
                  <a:moveTo>
                    <a:pt x="51" y="303"/>
                  </a:moveTo>
                  <a:lnTo>
                    <a:pt x="51" y="303"/>
                  </a:lnTo>
                  <a:lnTo>
                    <a:pt x="40" y="299"/>
                  </a:lnTo>
                  <a:lnTo>
                    <a:pt x="30" y="296"/>
                  </a:lnTo>
                  <a:lnTo>
                    <a:pt x="21" y="291"/>
                  </a:lnTo>
                  <a:lnTo>
                    <a:pt x="11" y="285"/>
                  </a:lnTo>
                  <a:lnTo>
                    <a:pt x="6" y="281"/>
                  </a:lnTo>
                  <a:lnTo>
                    <a:pt x="3" y="276"/>
                  </a:lnTo>
                  <a:lnTo>
                    <a:pt x="2" y="270"/>
                  </a:lnTo>
                  <a:lnTo>
                    <a:pt x="0" y="265"/>
                  </a:lnTo>
                  <a:lnTo>
                    <a:pt x="0" y="258"/>
                  </a:lnTo>
                  <a:lnTo>
                    <a:pt x="3" y="251"/>
                  </a:lnTo>
                  <a:lnTo>
                    <a:pt x="9" y="236"/>
                  </a:lnTo>
                  <a:lnTo>
                    <a:pt x="17" y="222"/>
                  </a:lnTo>
                  <a:lnTo>
                    <a:pt x="27" y="205"/>
                  </a:lnTo>
                  <a:lnTo>
                    <a:pt x="38" y="192"/>
                  </a:lnTo>
                  <a:lnTo>
                    <a:pt x="51" y="178"/>
                  </a:lnTo>
                  <a:lnTo>
                    <a:pt x="51" y="203"/>
                  </a:lnTo>
                  <a:lnTo>
                    <a:pt x="38" y="215"/>
                  </a:lnTo>
                  <a:lnTo>
                    <a:pt x="27" y="228"/>
                  </a:lnTo>
                  <a:lnTo>
                    <a:pt x="23" y="235"/>
                  </a:lnTo>
                  <a:lnTo>
                    <a:pt x="21" y="242"/>
                  </a:lnTo>
                  <a:lnTo>
                    <a:pt x="18" y="249"/>
                  </a:lnTo>
                  <a:lnTo>
                    <a:pt x="18" y="255"/>
                  </a:lnTo>
                  <a:lnTo>
                    <a:pt x="18" y="261"/>
                  </a:lnTo>
                  <a:lnTo>
                    <a:pt x="21" y="266"/>
                  </a:lnTo>
                  <a:lnTo>
                    <a:pt x="23" y="270"/>
                  </a:lnTo>
                  <a:lnTo>
                    <a:pt x="27" y="273"/>
                  </a:lnTo>
                  <a:lnTo>
                    <a:pt x="38" y="278"/>
                  </a:lnTo>
                  <a:lnTo>
                    <a:pt x="51" y="282"/>
                  </a:lnTo>
                  <a:lnTo>
                    <a:pt x="51" y="303"/>
                  </a:lnTo>
                  <a:close/>
                  <a:moveTo>
                    <a:pt x="51" y="211"/>
                  </a:moveTo>
                  <a:lnTo>
                    <a:pt x="51" y="211"/>
                  </a:lnTo>
                  <a:lnTo>
                    <a:pt x="44" y="222"/>
                  </a:lnTo>
                  <a:lnTo>
                    <a:pt x="38" y="232"/>
                  </a:lnTo>
                  <a:lnTo>
                    <a:pt x="34" y="243"/>
                  </a:lnTo>
                  <a:lnTo>
                    <a:pt x="33" y="253"/>
                  </a:lnTo>
                  <a:lnTo>
                    <a:pt x="36" y="259"/>
                  </a:lnTo>
                  <a:lnTo>
                    <a:pt x="38" y="265"/>
                  </a:lnTo>
                  <a:lnTo>
                    <a:pt x="44" y="270"/>
                  </a:lnTo>
                  <a:lnTo>
                    <a:pt x="51" y="274"/>
                  </a:lnTo>
                  <a:lnTo>
                    <a:pt x="51" y="2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14" name="ïṡlîďe"/>
            <p:cNvGrpSpPr/>
            <p:nvPr/>
          </p:nvGrpSpPr>
          <p:grpSpPr>
            <a:xfrm>
              <a:off x="4632897" y="2075728"/>
              <a:ext cx="365778" cy="552253"/>
              <a:chOff x="1201738" y="2052638"/>
              <a:chExt cx="404813" cy="611188"/>
            </a:xfrm>
            <a:grpFill/>
          </p:grpSpPr>
          <p:sp>
            <p:nvSpPr>
              <p:cNvPr id="102" name="isľïḋe"/>
              <p:cNvSpPr/>
              <p:nvPr/>
            </p:nvSpPr>
            <p:spPr bwMode="auto">
              <a:xfrm>
                <a:off x="1325563" y="2101850"/>
                <a:ext cx="139700" cy="139700"/>
              </a:xfrm>
              <a:custGeom>
                <a:avLst/>
                <a:gdLst>
                  <a:gd name="T0" fmla="*/ 88 w 88"/>
                  <a:gd name="T1" fmla="*/ 44 h 88"/>
                  <a:gd name="T2" fmla="*/ 88 w 88"/>
                  <a:gd name="T3" fmla="*/ 44 h 88"/>
                  <a:gd name="T4" fmla="*/ 86 w 88"/>
                  <a:gd name="T5" fmla="*/ 36 h 88"/>
                  <a:gd name="T6" fmla="*/ 83 w 88"/>
                  <a:gd name="T7" fmla="*/ 27 h 88"/>
                  <a:gd name="T8" fmla="*/ 79 w 88"/>
                  <a:gd name="T9" fmla="*/ 19 h 88"/>
                  <a:gd name="T10" fmla="*/ 74 w 88"/>
                  <a:gd name="T11" fmla="*/ 13 h 88"/>
                  <a:gd name="T12" fmla="*/ 67 w 88"/>
                  <a:gd name="T13" fmla="*/ 7 h 88"/>
                  <a:gd name="T14" fmla="*/ 60 w 88"/>
                  <a:gd name="T15" fmla="*/ 3 h 88"/>
                  <a:gd name="T16" fmla="*/ 52 w 88"/>
                  <a:gd name="T17" fmla="*/ 0 h 88"/>
                  <a:gd name="T18" fmla="*/ 43 w 88"/>
                  <a:gd name="T19" fmla="*/ 0 h 88"/>
                  <a:gd name="T20" fmla="*/ 43 w 88"/>
                  <a:gd name="T21" fmla="*/ 0 h 88"/>
                  <a:gd name="T22" fmla="*/ 35 w 88"/>
                  <a:gd name="T23" fmla="*/ 0 h 88"/>
                  <a:gd name="T24" fmla="*/ 27 w 88"/>
                  <a:gd name="T25" fmla="*/ 3 h 88"/>
                  <a:gd name="T26" fmla="*/ 18 w 88"/>
                  <a:gd name="T27" fmla="*/ 7 h 88"/>
                  <a:gd name="T28" fmla="*/ 12 w 88"/>
                  <a:gd name="T29" fmla="*/ 13 h 88"/>
                  <a:gd name="T30" fmla="*/ 6 w 88"/>
                  <a:gd name="T31" fmla="*/ 19 h 88"/>
                  <a:gd name="T32" fmla="*/ 2 w 88"/>
                  <a:gd name="T33" fmla="*/ 27 h 88"/>
                  <a:gd name="T34" fmla="*/ 0 w 88"/>
                  <a:gd name="T35" fmla="*/ 36 h 88"/>
                  <a:gd name="T36" fmla="*/ 0 w 88"/>
                  <a:gd name="T37" fmla="*/ 44 h 88"/>
                  <a:gd name="T38" fmla="*/ 0 w 88"/>
                  <a:gd name="T39" fmla="*/ 44 h 88"/>
                  <a:gd name="T40" fmla="*/ 0 w 88"/>
                  <a:gd name="T41" fmla="*/ 53 h 88"/>
                  <a:gd name="T42" fmla="*/ 2 w 88"/>
                  <a:gd name="T43" fmla="*/ 61 h 88"/>
                  <a:gd name="T44" fmla="*/ 6 w 88"/>
                  <a:gd name="T45" fmla="*/ 68 h 88"/>
                  <a:gd name="T46" fmla="*/ 12 w 88"/>
                  <a:gd name="T47" fmla="*/ 75 h 88"/>
                  <a:gd name="T48" fmla="*/ 18 w 88"/>
                  <a:gd name="T49" fmla="*/ 80 h 88"/>
                  <a:gd name="T50" fmla="*/ 27 w 88"/>
                  <a:gd name="T51" fmla="*/ 84 h 88"/>
                  <a:gd name="T52" fmla="*/ 35 w 88"/>
                  <a:gd name="T53" fmla="*/ 87 h 88"/>
                  <a:gd name="T54" fmla="*/ 43 w 88"/>
                  <a:gd name="T55" fmla="*/ 88 h 88"/>
                  <a:gd name="T56" fmla="*/ 43 w 88"/>
                  <a:gd name="T57" fmla="*/ 88 h 88"/>
                  <a:gd name="T58" fmla="*/ 52 w 88"/>
                  <a:gd name="T59" fmla="*/ 87 h 88"/>
                  <a:gd name="T60" fmla="*/ 60 w 88"/>
                  <a:gd name="T61" fmla="*/ 84 h 88"/>
                  <a:gd name="T62" fmla="*/ 67 w 88"/>
                  <a:gd name="T63" fmla="*/ 80 h 88"/>
                  <a:gd name="T64" fmla="*/ 74 w 88"/>
                  <a:gd name="T65" fmla="*/ 75 h 88"/>
                  <a:gd name="T66" fmla="*/ 79 w 88"/>
                  <a:gd name="T67" fmla="*/ 68 h 88"/>
                  <a:gd name="T68" fmla="*/ 83 w 88"/>
                  <a:gd name="T69" fmla="*/ 61 h 88"/>
                  <a:gd name="T70" fmla="*/ 86 w 88"/>
                  <a:gd name="T71" fmla="*/ 53 h 88"/>
                  <a:gd name="T72" fmla="*/ 88 w 88"/>
                  <a:gd name="T73" fmla="*/ 44 h 88"/>
                  <a:gd name="T74" fmla="*/ 88 w 88"/>
                  <a:gd name="T75" fmla="*/ 4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8" h="88">
                    <a:moveTo>
                      <a:pt x="88" y="44"/>
                    </a:moveTo>
                    <a:lnTo>
                      <a:pt x="88" y="44"/>
                    </a:lnTo>
                    <a:lnTo>
                      <a:pt x="86" y="36"/>
                    </a:lnTo>
                    <a:lnTo>
                      <a:pt x="83" y="27"/>
                    </a:lnTo>
                    <a:lnTo>
                      <a:pt x="79" y="19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0" y="3"/>
                    </a:lnTo>
                    <a:lnTo>
                      <a:pt x="52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35" y="0"/>
                    </a:lnTo>
                    <a:lnTo>
                      <a:pt x="27" y="3"/>
                    </a:lnTo>
                    <a:lnTo>
                      <a:pt x="18" y="7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2" y="61"/>
                    </a:lnTo>
                    <a:lnTo>
                      <a:pt x="6" y="68"/>
                    </a:lnTo>
                    <a:lnTo>
                      <a:pt x="12" y="75"/>
                    </a:lnTo>
                    <a:lnTo>
                      <a:pt x="18" y="80"/>
                    </a:lnTo>
                    <a:lnTo>
                      <a:pt x="27" y="84"/>
                    </a:lnTo>
                    <a:lnTo>
                      <a:pt x="35" y="87"/>
                    </a:lnTo>
                    <a:lnTo>
                      <a:pt x="43" y="88"/>
                    </a:lnTo>
                    <a:lnTo>
                      <a:pt x="43" y="88"/>
                    </a:lnTo>
                    <a:lnTo>
                      <a:pt x="52" y="87"/>
                    </a:lnTo>
                    <a:lnTo>
                      <a:pt x="60" y="84"/>
                    </a:lnTo>
                    <a:lnTo>
                      <a:pt x="67" y="80"/>
                    </a:lnTo>
                    <a:lnTo>
                      <a:pt x="74" y="75"/>
                    </a:lnTo>
                    <a:lnTo>
                      <a:pt x="79" y="68"/>
                    </a:lnTo>
                    <a:lnTo>
                      <a:pt x="83" y="61"/>
                    </a:lnTo>
                    <a:lnTo>
                      <a:pt x="86" y="53"/>
                    </a:lnTo>
                    <a:lnTo>
                      <a:pt x="88" y="44"/>
                    </a:lnTo>
                    <a:lnTo>
                      <a:pt x="88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03" name="íśḻíďé"/>
              <p:cNvSpPr/>
              <p:nvPr/>
            </p:nvSpPr>
            <p:spPr bwMode="auto">
              <a:xfrm>
                <a:off x="1201738" y="2205038"/>
                <a:ext cx="212725" cy="458788"/>
              </a:xfrm>
              <a:custGeom>
                <a:avLst/>
                <a:gdLst>
                  <a:gd name="T0" fmla="*/ 134 w 134"/>
                  <a:gd name="T1" fmla="*/ 7 h 289"/>
                  <a:gd name="T2" fmla="*/ 134 w 134"/>
                  <a:gd name="T3" fmla="*/ 7 h 289"/>
                  <a:gd name="T4" fmla="*/ 88 w 134"/>
                  <a:gd name="T5" fmla="*/ 129 h 289"/>
                  <a:gd name="T6" fmla="*/ 42 w 134"/>
                  <a:gd name="T7" fmla="*/ 248 h 289"/>
                  <a:gd name="T8" fmla="*/ 42 w 134"/>
                  <a:gd name="T9" fmla="*/ 248 h 289"/>
                  <a:gd name="T10" fmla="*/ 22 w 134"/>
                  <a:gd name="T11" fmla="*/ 268 h 289"/>
                  <a:gd name="T12" fmla="*/ 8 w 134"/>
                  <a:gd name="T13" fmla="*/ 282 h 289"/>
                  <a:gd name="T14" fmla="*/ 3 w 134"/>
                  <a:gd name="T15" fmla="*/ 286 h 289"/>
                  <a:gd name="T16" fmla="*/ 0 w 134"/>
                  <a:gd name="T17" fmla="*/ 289 h 289"/>
                  <a:gd name="T18" fmla="*/ 0 w 134"/>
                  <a:gd name="T19" fmla="*/ 289 h 289"/>
                  <a:gd name="T20" fmla="*/ 3 w 134"/>
                  <a:gd name="T21" fmla="*/ 275 h 289"/>
                  <a:gd name="T22" fmla="*/ 15 w 134"/>
                  <a:gd name="T23" fmla="*/ 243 h 289"/>
                  <a:gd name="T24" fmla="*/ 50 w 134"/>
                  <a:gd name="T25" fmla="*/ 144 h 289"/>
                  <a:gd name="T26" fmla="*/ 105 w 134"/>
                  <a:gd name="T27" fmla="*/ 0 h 289"/>
                  <a:gd name="T28" fmla="*/ 134 w 134"/>
                  <a:gd name="T29" fmla="*/ 7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4" h="289">
                    <a:moveTo>
                      <a:pt x="134" y="7"/>
                    </a:moveTo>
                    <a:lnTo>
                      <a:pt x="134" y="7"/>
                    </a:lnTo>
                    <a:lnTo>
                      <a:pt x="88" y="129"/>
                    </a:lnTo>
                    <a:lnTo>
                      <a:pt x="42" y="248"/>
                    </a:lnTo>
                    <a:lnTo>
                      <a:pt x="42" y="248"/>
                    </a:lnTo>
                    <a:lnTo>
                      <a:pt x="22" y="268"/>
                    </a:lnTo>
                    <a:lnTo>
                      <a:pt x="8" y="282"/>
                    </a:lnTo>
                    <a:lnTo>
                      <a:pt x="3" y="286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3" y="275"/>
                    </a:lnTo>
                    <a:lnTo>
                      <a:pt x="15" y="243"/>
                    </a:lnTo>
                    <a:lnTo>
                      <a:pt x="50" y="144"/>
                    </a:lnTo>
                    <a:lnTo>
                      <a:pt x="105" y="0"/>
                    </a:lnTo>
                    <a:lnTo>
                      <a:pt x="13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04" name="îslíḑé"/>
              <p:cNvSpPr/>
              <p:nvPr/>
            </p:nvSpPr>
            <p:spPr bwMode="auto">
              <a:xfrm>
                <a:off x="1371601" y="2205038"/>
                <a:ext cx="234950" cy="449263"/>
              </a:xfrm>
              <a:custGeom>
                <a:avLst/>
                <a:gdLst>
                  <a:gd name="T0" fmla="*/ 2 w 148"/>
                  <a:gd name="T1" fmla="*/ 13 h 283"/>
                  <a:gd name="T2" fmla="*/ 109 w 148"/>
                  <a:gd name="T3" fmla="*/ 244 h 283"/>
                  <a:gd name="T4" fmla="*/ 148 w 148"/>
                  <a:gd name="T5" fmla="*/ 283 h 283"/>
                  <a:gd name="T6" fmla="*/ 137 w 148"/>
                  <a:gd name="T7" fmla="*/ 229 h 283"/>
                  <a:gd name="T8" fmla="*/ 33 w 148"/>
                  <a:gd name="T9" fmla="*/ 0 h 283"/>
                  <a:gd name="T10" fmla="*/ 0 w 148"/>
                  <a:gd name="T11" fmla="*/ 10 h 283"/>
                  <a:gd name="T12" fmla="*/ 2 w 148"/>
                  <a:gd name="T13" fmla="*/ 1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" h="283">
                    <a:moveTo>
                      <a:pt x="2" y="13"/>
                    </a:moveTo>
                    <a:lnTo>
                      <a:pt x="109" y="244"/>
                    </a:lnTo>
                    <a:lnTo>
                      <a:pt x="148" y="283"/>
                    </a:lnTo>
                    <a:lnTo>
                      <a:pt x="137" y="229"/>
                    </a:lnTo>
                    <a:lnTo>
                      <a:pt x="33" y="0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05" name="iṥḷíḓê"/>
              <p:cNvSpPr/>
              <p:nvPr/>
            </p:nvSpPr>
            <p:spPr bwMode="auto">
              <a:xfrm>
                <a:off x="1376363" y="2052638"/>
                <a:ext cx="25400" cy="77788"/>
              </a:xfrm>
              <a:custGeom>
                <a:avLst/>
                <a:gdLst>
                  <a:gd name="T0" fmla="*/ 0 w 16"/>
                  <a:gd name="T1" fmla="*/ 41 h 49"/>
                  <a:gd name="T2" fmla="*/ 0 w 16"/>
                  <a:gd name="T3" fmla="*/ 41 h 49"/>
                  <a:gd name="T4" fmla="*/ 0 w 16"/>
                  <a:gd name="T5" fmla="*/ 44 h 49"/>
                  <a:gd name="T6" fmla="*/ 3 w 16"/>
                  <a:gd name="T7" fmla="*/ 46 h 49"/>
                  <a:gd name="T8" fmla="*/ 4 w 16"/>
                  <a:gd name="T9" fmla="*/ 48 h 49"/>
                  <a:gd name="T10" fmla="*/ 8 w 16"/>
                  <a:gd name="T11" fmla="*/ 49 h 49"/>
                  <a:gd name="T12" fmla="*/ 8 w 16"/>
                  <a:gd name="T13" fmla="*/ 49 h 49"/>
                  <a:gd name="T14" fmla="*/ 11 w 16"/>
                  <a:gd name="T15" fmla="*/ 48 h 49"/>
                  <a:gd name="T16" fmla="*/ 14 w 16"/>
                  <a:gd name="T17" fmla="*/ 46 h 49"/>
                  <a:gd name="T18" fmla="*/ 15 w 16"/>
                  <a:gd name="T19" fmla="*/ 44 h 49"/>
                  <a:gd name="T20" fmla="*/ 16 w 16"/>
                  <a:gd name="T21" fmla="*/ 41 h 49"/>
                  <a:gd name="T22" fmla="*/ 16 w 16"/>
                  <a:gd name="T23" fmla="*/ 8 h 49"/>
                  <a:gd name="T24" fmla="*/ 16 w 16"/>
                  <a:gd name="T25" fmla="*/ 8 h 49"/>
                  <a:gd name="T26" fmla="*/ 15 w 16"/>
                  <a:gd name="T27" fmla="*/ 6 h 49"/>
                  <a:gd name="T28" fmla="*/ 14 w 16"/>
                  <a:gd name="T29" fmla="*/ 3 h 49"/>
                  <a:gd name="T30" fmla="*/ 11 w 16"/>
                  <a:gd name="T31" fmla="*/ 0 h 49"/>
                  <a:gd name="T32" fmla="*/ 8 w 16"/>
                  <a:gd name="T33" fmla="*/ 0 h 49"/>
                  <a:gd name="T34" fmla="*/ 8 w 16"/>
                  <a:gd name="T35" fmla="*/ 0 h 49"/>
                  <a:gd name="T36" fmla="*/ 4 w 16"/>
                  <a:gd name="T37" fmla="*/ 0 h 49"/>
                  <a:gd name="T38" fmla="*/ 3 w 16"/>
                  <a:gd name="T39" fmla="*/ 3 h 49"/>
                  <a:gd name="T40" fmla="*/ 0 w 16"/>
                  <a:gd name="T41" fmla="*/ 6 h 49"/>
                  <a:gd name="T42" fmla="*/ 0 w 16"/>
                  <a:gd name="T43" fmla="*/ 8 h 49"/>
                  <a:gd name="T44" fmla="*/ 0 w 16"/>
                  <a:gd name="T45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" h="49">
                    <a:moveTo>
                      <a:pt x="0" y="41"/>
                    </a:moveTo>
                    <a:lnTo>
                      <a:pt x="0" y="41"/>
                    </a:lnTo>
                    <a:lnTo>
                      <a:pt x="0" y="44"/>
                    </a:lnTo>
                    <a:lnTo>
                      <a:pt x="3" y="46"/>
                    </a:lnTo>
                    <a:lnTo>
                      <a:pt x="4" y="48"/>
                    </a:lnTo>
                    <a:lnTo>
                      <a:pt x="8" y="49"/>
                    </a:lnTo>
                    <a:lnTo>
                      <a:pt x="8" y="49"/>
                    </a:lnTo>
                    <a:lnTo>
                      <a:pt x="11" y="48"/>
                    </a:lnTo>
                    <a:lnTo>
                      <a:pt x="14" y="46"/>
                    </a:lnTo>
                    <a:lnTo>
                      <a:pt x="15" y="44"/>
                    </a:lnTo>
                    <a:lnTo>
                      <a:pt x="16" y="4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5" y="6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15" name="ïS1îḋè"/>
            <p:cNvGrpSpPr/>
            <p:nvPr/>
          </p:nvGrpSpPr>
          <p:grpSpPr>
            <a:xfrm>
              <a:off x="5454815" y="1768756"/>
              <a:ext cx="543644" cy="543644"/>
              <a:chOff x="2111376" y="1712913"/>
              <a:chExt cx="601663" cy="601663"/>
            </a:xfrm>
            <a:grpFill/>
          </p:grpSpPr>
          <p:sp>
            <p:nvSpPr>
              <p:cNvPr id="97" name="îŝḷïḓe"/>
              <p:cNvSpPr/>
              <p:nvPr/>
            </p:nvSpPr>
            <p:spPr bwMode="auto">
              <a:xfrm>
                <a:off x="2300288" y="1712913"/>
                <a:ext cx="223838" cy="601663"/>
              </a:xfrm>
              <a:custGeom>
                <a:avLst/>
                <a:gdLst>
                  <a:gd name="T0" fmla="*/ 71 w 141"/>
                  <a:gd name="T1" fmla="*/ 0 h 379"/>
                  <a:gd name="T2" fmla="*/ 84 w 141"/>
                  <a:gd name="T3" fmla="*/ 4 h 379"/>
                  <a:gd name="T4" fmla="*/ 98 w 141"/>
                  <a:gd name="T5" fmla="*/ 15 h 379"/>
                  <a:gd name="T6" fmla="*/ 110 w 141"/>
                  <a:gd name="T7" fmla="*/ 33 h 379"/>
                  <a:gd name="T8" fmla="*/ 119 w 141"/>
                  <a:gd name="T9" fmla="*/ 56 h 379"/>
                  <a:gd name="T10" fmla="*/ 136 w 141"/>
                  <a:gd name="T11" fmla="*/ 117 h 379"/>
                  <a:gd name="T12" fmla="*/ 141 w 141"/>
                  <a:gd name="T13" fmla="*/ 190 h 379"/>
                  <a:gd name="T14" fmla="*/ 140 w 141"/>
                  <a:gd name="T15" fmla="*/ 228 h 379"/>
                  <a:gd name="T16" fmla="*/ 129 w 141"/>
                  <a:gd name="T17" fmla="*/ 295 h 379"/>
                  <a:gd name="T18" fmla="*/ 115 w 141"/>
                  <a:gd name="T19" fmla="*/ 336 h 379"/>
                  <a:gd name="T20" fmla="*/ 105 w 141"/>
                  <a:gd name="T21" fmla="*/ 356 h 379"/>
                  <a:gd name="T22" fmla="*/ 91 w 141"/>
                  <a:gd name="T23" fmla="*/ 371 h 379"/>
                  <a:gd name="T24" fmla="*/ 77 w 141"/>
                  <a:gd name="T25" fmla="*/ 378 h 379"/>
                  <a:gd name="T26" fmla="*/ 71 w 141"/>
                  <a:gd name="T27" fmla="*/ 379 h 379"/>
                  <a:gd name="T28" fmla="*/ 71 w 141"/>
                  <a:gd name="T29" fmla="*/ 348 h 379"/>
                  <a:gd name="T30" fmla="*/ 71 w 141"/>
                  <a:gd name="T31" fmla="*/ 348 h 379"/>
                  <a:gd name="T32" fmla="*/ 83 w 141"/>
                  <a:gd name="T33" fmla="*/ 346 h 379"/>
                  <a:gd name="T34" fmla="*/ 94 w 141"/>
                  <a:gd name="T35" fmla="*/ 336 h 379"/>
                  <a:gd name="T36" fmla="*/ 103 w 141"/>
                  <a:gd name="T37" fmla="*/ 321 h 379"/>
                  <a:gd name="T38" fmla="*/ 119 w 141"/>
                  <a:gd name="T39" fmla="*/ 279 h 379"/>
                  <a:gd name="T40" fmla="*/ 128 w 141"/>
                  <a:gd name="T41" fmla="*/ 222 h 379"/>
                  <a:gd name="T42" fmla="*/ 129 w 141"/>
                  <a:gd name="T43" fmla="*/ 190 h 379"/>
                  <a:gd name="T44" fmla="*/ 125 w 141"/>
                  <a:gd name="T45" fmla="*/ 128 h 379"/>
                  <a:gd name="T46" fmla="*/ 113 w 141"/>
                  <a:gd name="T47" fmla="*/ 77 h 379"/>
                  <a:gd name="T48" fmla="*/ 99 w 141"/>
                  <a:gd name="T49" fmla="*/ 50 h 379"/>
                  <a:gd name="T50" fmla="*/ 88 w 141"/>
                  <a:gd name="T51" fmla="*/ 38 h 379"/>
                  <a:gd name="T52" fmla="*/ 76 w 141"/>
                  <a:gd name="T53" fmla="*/ 31 h 379"/>
                  <a:gd name="T54" fmla="*/ 71 w 141"/>
                  <a:gd name="T55" fmla="*/ 31 h 379"/>
                  <a:gd name="T56" fmla="*/ 71 w 141"/>
                  <a:gd name="T57" fmla="*/ 0 h 379"/>
                  <a:gd name="T58" fmla="*/ 71 w 141"/>
                  <a:gd name="T59" fmla="*/ 379 h 379"/>
                  <a:gd name="T60" fmla="*/ 57 w 141"/>
                  <a:gd name="T61" fmla="*/ 375 h 379"/>
                  <a:gd name="T62" fmla="*/ 44 w 141"/>
                  <a:gd name="T63" fmla="*/ 365 h 379"/>
                  <a:gd name="T64" fmla="*/ 31 w 141"/>
                  <a:gd name="T65" fmla="*/ 347 h 379"/>
                  <a:gd name="T66" fmla="*/ 22 w 141"/>
                  <a:gd name="T67" fmla="*/ 324 h 379"/>
                  <a:gd name="T68" fmla="*/ 7 w 141"/>
                  <a:gd name="T69" fmla="*/ 264 h 379"/>
                  <a:gd name="T70" fmla="*/ 0 w 141"/>
                  <a:gd name="T71" fmla="*/ 190 h 379"/>
                  <a:gd name="T72" fmla="*/ 3 w 141"/>
                  <a:gd name="T73" fmla="*/ 152 h 379"/>
                  <a:gd name="T74" fmla="*/ 12 w 141"/>
                  <a:gd name="T75" fmla="*/ 84 h 379"/>
                  <a:gd name="T76" fmla="*/ 26 w 141"/>
                  <a:gd name="T77" fmla="*/ 44 h 379"/>
                  <a:gd name="T78" fmla="*/ 37 w 141"/>
                  <a:gd name="T79" fmla="*/ 23 h 379"/>
                  <a:gd name="T80" fmla="*/ 50 w 141"/>
                  <a:gd name="T81" fmla="*/ 8 h 379"/>
                  <a:gd name="T82" fmla="*/ 64 w 141"/>
                  <a:gd name="T83" fmla="*/ 2 h 379"/>
                  <a:gd name="T84" fmla="*/ 71 w 141"/>
                  <a:gd name="T85" fmla="*/ 31 h 379"/>
                  <a:gd name="T86" fmla="*/ 65 w 141"/>
                  <a:gd name="T87" fmla="*/ 31 h 379"/>
                  <a:gd name="T88" fmla="*/ 53 w 141"/>
                  <a:gd name="T89" fmla="*/ 38 h 379"/>
                  <a:gd name="T90" fmla="*/ 42 w 141"/>
                  <a:gd name="T91" fmla="*/ 50 h 379"/>
                  <a:gd name="T92" fmla="*/ 29 w 141"/>
                  <a:gd name="T93" fmla="*/ 77 h 379"/>
                  <a:gd name="T94" fmla="*/ 17 w 141"/>
                  <a:gd name="T95" fmla="*/ 128 h 379"/>
                  <a:gd name="T96" fmla="*/ 12 w 141"/>
                  <a:gd name="T97" fmla="*/ 190 h 379"/>
                  <a:gd name="T98" fmla="*/ 14 w 141"/>
                  <a:gd name="T99" fmla="*/ 222 h 379"/>
                  <a:gd name="T100" fmla="*/ 22 w 141"/>
                  <a:gd name="T101" fmla="*/ 279 h 379"/>
                  <a:gd name="T102" fmla="*/ 38 w 141"/>
                  <a:gd name="T103" fmla="*/ 321 h 379"/>
                  <a:gd name="T104" fmla="*/ 48 w 141"/>
                  <a:gd name="T105" fmla="*/ 336 h 379"/>
                  <a:gd name="T106" fmla="*/ 59 w 141"/>
                  <a:gd name="T107" fmla="*/ 346 h 379"/>
                  <a:gd name="T108" fmla="*/ 71 w 141"/>
                  <a:gd name="T109" fmla="*/ 348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1" h="379">
                    <a:moveTo>
                      <a:pt x="71" y="0"/>
                    </a:moveTo>
                    <a:lnTo>
                      <a:pt x="71" y="0"/>
                    </a:lnTo>
                    <a:lnTo>
                      <a:pt x="77" y="2"/>
                    </a:lnTo>
                    <a:lnTo>
                      <a:pt x="84" y="4"/>
                    </a:lnTo>
                    <a:lnTo>
                      <a:pt x="91" y="8"/>
                    </a:lnTo>
                    <a:lnTo>
                      <a:pt x="98" y="15"/>
                    </a:lnTo>
                    <a:lnTo>
                      <a:pt x="105" y="23"/>
                    </a:lnTo>
                    <a:lnTo>
                      <a:pt x="110" y="33"/>
                    </a:lnTo>
                    <a:lnTo>
                      <a:pt x="115" y="44"/>
                    </a:lnTo>
                    <a:lnTo>
                      <a:pt x="119" y="56"/>
                    </a:lnTo>
                    <a:lnTo>
                      <a:pt x="129" y="84"/>
                    </a:lnTo>
                    <a:lnTo>
                      <a:pt x="136" y="117"/>
                    </a:lnTo>
                    <a:lnTo>
                      <a:pt x="140" y="152"/>
                    </a:lnTo>
                    <a:lnTo>
                      <a:pt x="141" y="190"/>
                    </a:lnTo>
                    <a:lnTo>
                      <a:pt x="141" y="190"/>
                    </a:lnTo>
                    <a:lnTo>
                      <a:pt x="140" y="228"/>
                    </a:lnTo>
                    <a:lnTo>
                      <a:pt x="136" y="264"/>
                    </a:lnTo>
                    <a:lnTo>
                      <a:pt x="129" y="295"/>
                    </a:lnTo>
                    <a:lnTo>
                      <a:pt x="119" y="324"/>
                    </a:lnTo>
                    <a:lnTo>
                      <a:pt x="115" y="336"/>
                    </a:lnTo>
                    <a:lnTo>
                      <a:pt x="110" y="347"/>
                    </a:lnTo>
                    <a:lnTo>
                      <a:pt x="105" y="356"/>
                    </a:lnTo>
                    <a:lnTo>
                      <a:pt x="98" y="365"/>
                    </a:lnTo>
                    <a:lnTo>
                      <a:pt x="91" y="371"/>
                    </a:lnTo>
                    <a:lnTo>
                      <a:pt x="84" y="375"/>
                    </a:lnTo>
                    <a:lnTo>
                      <a:pt x="77" y="378"/>
                    </a:lnTo>
                    <a:lnTo>
                      <a:pt x="71" y="379"/>
                    </a:lnTo>
                    <a:lnTo>
                      <a:pt x="71" y="379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6" y="348"/>
                    </a:lnTo>
                    <a:lnTo>
                      <a:pt x="83" y="346"/>
                    </a:lnTo>
                    <a:lnTo>
                      <a:pt x="88" y="342"/>
                    </a:lnTo>
                    <a:lnTo>
                      <a:pt x="94" y="336"/>
                    </a:lnTo>
                    <a:lnTo>
                      <a:pt x="99" y="329"/>
                    </a:lnTo>
                    <a:lnTo>
                      <a:pt x="103" y="321"/>
                    </a:lnTo>
                    <a:lnTo>
                      <a:pt x="113" y="302"/>
                    </a:lnTo>
                    <a:lnTo>
                      <a:pt x="119" y="279"/>
                    </a:lnTo>
                    <a:lnTo>
                      <a:pt x="125" y="252"/>
                    </a:lnTo>
                    <a:lnTo>
                      <a:pt x="128" y="222"/>
                    </a:lnTo>
                    <a:lnTo>
                      <a:pt x="129" y="190"/>
                    </a:lnTo>
                    <a:lnTo>
                      <a:pt x="129" y="190"/>
                    </a:lnTo>
                    <a:lnTo>
                      <a:pt x="128" y="157"/>
                    </a:lnTo>
                    <a:lnTo>
                      <a:pt x="125" y="128"/>
                    </a:lnTo>
                    <a:lnTo>
                      <a:pt x="119" y="102"/>
                    </a:lnTo>
                    <a:lnTo>
                      <a:pt x="113" y="77"/>
                    </a:lnTo>
                    <a:lnTo>
                      <a:pt x="103" y="59"/>
                    </a:lnTo>
                    <a:lnTo>
                      <a:pt x="99" y="50"/>
                    </a:lnTo>
                    <a:lnTo>
                      <a:pt x="94" y="44"/>
                    </a:lnTo>
                    <a:lnTo>
                      <a:pt x="88" y="38"/>
                    </a:lnTo>
                    <a:lnTo>
                      <a:pt x="83" y="34"/>
                    </a:lnTo>
                    <a:lnTo>
                      <a:pt x="76" y="31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71" y="0"/>
                    </a:lnTo>
                    <a:lnTo>
                      <a:pt x="71" y="0"/>
                    </a:lnTo>
                    <a:close/>
                    <a:moveTo>
                      <a:pt x="71" y="379"/>
                    </a:moveTo>
                    <a:lnTo>
                      <a:pt x="71" y="379"/>
                    </a:lnTo>
                    <a:lnTo>
                      <a:pt x="64" y="378"/>
                    </a:lnTo>
                    <a:lnTo>
                      <a:pt x="57" y="375"/>
                    </a:lnTo>
                    <a:lnTo>
                      <a:pt x="50" y="371"/>
                    </a:lnTo>
                    <a:lnTo>
                      <a:pt x="44" y="365"/>
                    </a:lnTo>
                    <a:lnTo>
                      <a:pt x="37" y="356"/>
                    </a:lnTo>
                    <a:lnTo>
                      <a:pt x="31" y="347"/>
                    </a:lnTo>
                    <a:lnTo>
                      <a:pt x="26" y="336"/>
                    </a:lnTo>
                    <a:lnTo>
                      <a:pt x="22" y="324"/>
                    </a:lnTo>
                    <a:lnTo>
                      <a:pt x="12" y="295"/>
                    </a:lnTo>
                    <a:lnTo>
                      <a:pt x="7" y="264"/>
                    </a:lnTo>
                    <a:lnTo>
                      <a:pt x="3" y="228"/>
                    </a:lnTo>
                    <a:lnTo>
                      <a:pt x="0" y="190"/>
                    </a:lnTo>
                    <a:lnTo>
                      <a:pt x="0" y="190"/>
                    </a:lnTo>
                    <a:lnTo>
                      <a:pt x="3" y="152"/>
                    </a:lnTo>
                    <a:lnTo>
                      <a:pt x="7" y="117"/>
                    </a:lnTo>
                    <a:lnTo>
                      <a:pt x="12" y="84"/>
                    </a:lnTo>
                    <a:lnTo>
                      <a:pt x="22" y="56"/>
                    </a:lnTo>
                    <a:lnTo>
                      <a:pt x="26" y="44"/>
                    </a:lnTo>
                    <a:lnTo>
                      <a:pt x="31" y="33"/>
                    </a:lnTo>
                    <a:lnTo>
                      <a:pt x="37" y="23"/>
                    </a:lnTo>
                    <a:lnTo>
                      <a:pt x="44" y="15"/>
                    </a:lnTo>
                    <a:lnTo>
                      <a:pt x="50" y="8"/>
                    </a:lnTo>
                    <a:lnTo>
                      <a:pt x="57" y="4"/>
                    </a:lnTo>
                    <a:lnTo>
                      <a:pt x="64" y="2"/>
                    </a:lnTo>
                    <a:lnTo>
                      <a:pt x="71" y="0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65" y="31"/>
                    </a:lnTo>
                    <a:lnTo>
                      <a:pt x="59" y="34"/>
                    </a:lnTo>
                    <a:lnTo>
                      <a:pt x="53" y="38"/>
                    </a:lnTo>
                    <a:lnTo>
                      <a:pt x="48" y="44"/>
                    </a:lnTo>
                    <a:lnTo>
                      <a:pt x="42" y="50"/>
                    </a:lnTo>
                    <a:lnTo>
                      <a:pt x="38" y="59"/>
                    </a:lnTo>
                    <a:lnTo>
                      <a:pt x="29" y="77"/>
                    </a:lnTo>
                    <a:lnTo>
                      <a:pt x="22" y="102"/>
                    </a:lnTo>
                    <a:lnTo>
                      <a:pt x="17" y="128"/>
                    </a:lnTo>
                    <a:lnTo>
                      <a:pt x="14" y="157"/>
                    </a:lnTo>
                    <a:lnTo>
                      <a:pt x="12" y="190"/>
                    </a:lnTo>
                    <a:lnTo>
                      <a:pt x="12" y="190"/>
                    </a:lnTo>
                    <a:lnTo>
                      <a:pt x="14" y="222"/>
                    </a:lnTo>
                    <a:lnTo>
                      <a:pt x="17" y="252"/>
                    </a:lnTo>
                    <a:lnTo>
                      <a:pt x="22" y="279"/>
                    </a:lnTo>
                    <a:lnTo>
                      <a:pt x="29" y="302"/>
                    </a:lnTo>
                    <a:lnTo>
                      <a:pt x="38" y="321"/>
                    </a:lnTo>
                    <a:lnTo>
                      <a:pt x="42" y="329"/>
                    </a:lnTo>
                    <a:lnTo>
                      <a:pt x="48" y="336"/>
                    </a:lnTo>
                    <a:lnTo>
                      <a:pt x="53" y="342"/>
                    </a:lnTo>
                    <a:lnTo>
                      <a:pt x="59" y="346"/>
                    </a:lnTo>
                    <a:lnTo>
                      <a:pt x="65" y="348"/>
                    </a:lnTo>
                    <a:lnTo>
                      <a:pt x="71" y="348"/>
                    </a:lnTo>
                    <a:lnTo>
                      <a:pt x="71" y="3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98" name="ïṧḷiḋè"/>
              <p:cNvSpPr/>
              <p:nvPr/>
            </p:nvSpPr>
            <p:spPr bwMode="auto">
              <a:xfrm>
                <a:off x="2111376" y="1905000"/>
                <a:ext cx="601663" cy="220663"/>
              </a:xfrm>
              <a:custGeom>
                <a:avLst/>
                <a:gdLst>
                  <a:gd name="T0" fmla="*/ 190 w 379"/>
                  <a:gd name="T1" fmla="*/ 0 h 139"/>
                  <a:gd name="T2" fmla="*/ 228 w 379"/>
                  <a:gd name="T3" fmla="*/ 1 h 139"/>
                  <a:gd name="T4" fmla="*/ 295 w 379"/>
                  <a:gd name="T5" fmla="*/ 11 h 139"/>
                  <a:gd name="T6" fmla="*/ 336 w 379"/>
                  <a:gd name="T7" fmla="*/ 24 h 139"/>
                  <a:gd name="T8" fmla="*/ 356 w 379"/>
                  <a:gd name="T9" fmla="*/ 35 h 139"/>
                  <a:gd name="T10" fmla="*/ 371 w 379"/>
                  <a:gd name="T11" fmla="*/ 49 h 139"/>
                  <a:gd name="T12" fmla="*/ 378 w 379"/>
                  <a:gd name="T13" fmla="*/ 62 h 139"/>
                  <a:gd name="T14" fmla="*/ 379 w 379"/>
                  <a:gd name="T15" fmla="*/ 69 h 139"/>
                  <a:gd name="T16" fmla="*/ 375 w 379"/>
                  <a:gd name="T17" fmla="*/ 82 h 139"/>
                  <a:gd name="T18" fmla="*/ 364 w 379"/>
                  <a:gd name="T19" fmla="*/ 96 h 139"/>
                  <a:gd name="T20" fmla="*/ 347 w 379"/>
                  <a:gd name="T21" fmla="*/ 108 h 139"/>
                  <a:gd name="T22" fmla="*/ 324 w 379"/>
                  <a:gd name="T23" fmla="*/ 119 h 139"/>
                  <a:gd name="T24" fmla="*/ 264 w 379"/>
                  <a:gd name="T25" fmla="*/ 134 h 139"/>
                  <a:gd name="T26" fmla="*/ 190 w 379"/>
                  <a:gd name="T27" fmla="*/ 139 h 139"/>
                  <a:gd name="T28" fmla="*/ 190 w 379"/>
                  <a:gd name="T29" fmla="*/ 127 h 139"/>
                  <a:gd name="T30" fmla="*/ 190 w 379"/>
                  <a:gd name="T31" fmla="*/ 127 h 139"/>
                  <a:gd name="T32" fmla="*/ 252 w 379"/>
                  <a:gd name="T33" fmla="*/ 123 h 139"/>
                  <a:gd name="T34" fmla="*/ 302 w 379"/>
                  <a:gd name="T35" fmla="*/ 111 h 139"/>
                  <a:gd name="T36" fmla="*/ 329 w 379"/>
                  <a:gd name="T37" fmla="*/ 97 h 139"/>
                  <a:gd name="T38" fmla="*/ 341 w 379"/>
                  <a:gd name="T39" fmla="*/ 86 h 139"/>
                  <a:gd name="T40" fmla="*/ 348 w 379"/>
                  <a:gd name="T41" fmla="*/ 74 h 139"/>
                  <a:gd name="T42" fmla="*/ 348 w 379"/>
                  <a:gd name="T43" fmla="*/ 69 h 139"/>
                  <a:gd name="T44" fmla="*/ 348 w 379"/>
                  <a:gd name="T45" fmla="*/ 63 h 139"/>
                  <a:gd name="T46" fmla="*/ 341 w 379"/>
                  <a:gd name="T47" fmla="*/ 51 h 139"/>
                  <a:gd name="T48" fmla="*/ 329 w 379"/>
                  <a:gd name="T49" fmla="*/ 40 h 139"/>
                  <a:gd name="T50" fmla="*/ 302 w 379"/>
                  <a:gd name="T51" fmla="*/ 28 h 139"/>
                  <a:gd name="T52" fmla="*/ 252 w 379"/>
                  <a:gd name="T53" fmla="*/ 15 h 139"/>
                  <a:gd name="T54" fmla="*/ 190 w 379"/>
                  <a:gd name="T55" fmla="*/ 11 h 139"/>
                  <a:gd name="T56" fmla="*/ 190 w 379"/>
                  <a:gd name="T57" fmla="*/ 0 h 139"/>
                  <a:gd name="T58" fmla="*/ 0 w 379"/>
                  <a:gd name="T59" fmla="*/ 69 h 139"/>
                  <a:gd name="T60" fmla="*/ 4 w 379"/>
                  <a:gd name="T61" fmla="*/ 55 h 139"/>
                  <a:gd name="T62" fmla="*/ 15 w 379"/>
                  <a:gd name="T63" fmla="*/ 42 h 139"/>
                  <a:gd name="T64" fmla="*/ 33 w 379"/>
                  <a:gd name="T65" fmla="*/ 30 h 139"/>
                  <a:gd name="T66" fmla="*/ 56 w 379"/>
                  <a:gd name="T67" fmla="*/ 20 h 139"/>
                  <a:gd name="T68" fmla="*/ 117 w 379"/>
                  <a:gd name="T69" fmla="*/ 5 h 139"/>
                  <a:gd name="T70" fmla="*/ 190 w 379"/>
                  <a:gd name="T71" fmla="*/ 0 h 139"/>
                  <a:gd name="T72" fmla="*/ 190 w 379"/>
                  <a:gd name="T73" fmla="*/ 11 h 139"/>
                  <a:gd name="T74" fmla="*/ 127 w 379"/>
                  <a:gd name="T75" fmla="*/ 15 h 139"/>
                  <a:gd name="T76" fmla="*/ 77 w 379"/>
                  <a:gd name="T77" fmla="*/ 28 h 139"/>
                  <a:gd name="T78" fmla="*/ 50 w 379"/>
                  <a:gd name="T79" fmla="*/ 40 h 139"/>
                  <a:gd name="T80" fmla="*/ 38 w 379"/>
                  <a:gd name="T81" fmla="*/ 51 h 139"/>
                  <a:gd name="T82" fmla="*/ 31 w 379"/>
                  <a:gd name="T83" fmla="*/ 63 h 139"/>
                  <a:gd name="T84" fmla="*/ 31 w 379"/>
                  <a:gd name="T85" fmla="*/ 69 h 139"/>
                  <a:gd name="T86" fmla="*/ 34 w 379"/>
                  <a:gd name="T87" fmla="*/ 81 h 139"/>
                  <a:gd name="T88" fmla="*/ 43 w 379"/>
                  <a:gd name="T89" fmla="*/ 92 h 139"/>
                  <a:gd name="T90" fmla="*/ 58 w 379"/>
                  <a:gd name="T91" fmla="*/ 101 h 139"/>
                  <a:gd name="T92" fmla="*/ 102 w 379"/>
                  <a:gd name="T93" fmla="*/ 118 h 139"/>
                  <a:gd name="T94" fmla="*/ 157 w 379"/>
                  <a:gd name="T95" fmla="*/ 126 h 139"/>
                  <a:gd name="T96" fmla="*/ 190 w 379"/>
                  <a:gd name="T97" fmla="*/ 139 h 139"/>
                  <a:gd name="T98" fmla="*/ 152 w 379"/>
                  <a:gd name="T99" fmla="*/ 138 h 139"/>
                  <a:gd name="T100" fmla="*/ 84 w 379"/>
                  <a:gd name="T101" fmla="*/ 127 h 139"/>
                  <a:gd name="T102" fmla="*/ 43 w 379"/>
                  <a:gd name="T103" fmla="*/ 114 h 139"/>
                  <a:gd name="T104" fmla="*/ 23 w 379"/>
                  <a:gd name="T105" fmla="*/ 103 h 139"/>
                  <a:gd name="T106" fmla="*/ 8 w 379"/>
                  <a:gd name="T107" fmla="*/ 89 h 139"/>
                  <a:gd name="T108" fmla="*/ 1 w 379"/>
                  <a:gd name="T109" fmla="*/ 76 h 139"/>
                  <a:gd name="T110" fmla="*/ 0 w 379"/>
                  <a:gd name="T111" fmla="*/ 6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9" h="139">
                    <a:moveTo>
                      <a:pt x="190" y="0"/>
                    </a:moveTo>
                    <a:lnTo>
                      <a:pt x="190" y="0"/>
                    </a:lnTo>
                    <a:lnTo>
                      <a:pt x="190" y="0"/>
                    </a:lnTo>
                    <a:lnTo>
                      <a:pt x="228" y="1"/>
                    </a:lnTo>
                    <a:lnTo>
                      <a:pt x="264" y="5"/>
                    </a:lnTo>
                    <a:lnTo>
                      <a:pt x="295" y="11"/>
                    </a:lnTo>
                    <a:lnTo>
                      <a:pt x="324" y="20"/>
                    </a:lnTo>
                    <a:lnTo>
                      <a:pt x="336" y="24"/>
                    </a:lnTo>
                    <a:lnTo>
                      <a:pt x="347" y="30"/>
                    </a:lnTo>
                    <a:lnTo>
                      <a:pt x="356" y="35"/>
                    </a:lnTo>
                    <a:lnTo>
                      <a:pt x="364" y="42"/>
                    </a:lnTo>
                    <a:lnTo>
                      <a:pt x="371" y="49"/>
                    </a:lnTo>
                    <a:lnTo>
                      <a:pt x="375" y="55"/>
                    </a:lnTo>
                    <a:lnTo>
                      <a:pt x="378" y="62"/>
                    </a:lnTo>
                    <a:lnTo>
                      <a:pt x="379" y="69"/>
                    </a:lnTo>
                    <a:lnTo>
                      <a:pt x="379" y="69"/>
                    </a:lnTo>
                    <a:lnTo>
                      <a:pt x="378" y="76"/>
                    </a:lnTo>
                    <a:lnTo>
                      <a:pt x="375" y="82"/>
                    </a:lnTo>
                    <a:lnTo>
                      <a:pt x="371" y="89"/>
                    </a:lnTo>
                    <a:lnTo>
                      <a:pt x="364" y="96"/>
                    </a:lnTo>
                    <a:lnTo>
                      <a:pt x="356" y="103"/>
                    </a:lnTo>
                    <a:lnTo>
                      <a:pt x="347" y="108"/>
                    </a:lnTo>
                    <a:lnTo>
                      <a:pt x="336" y="114"/>
                    </a:lnTo>
                    <a:lnTo>
                      <a:pt x="324" y="119"/>
                    </a:lnTo>
                    <a:lnTo>
                      <a:pt x="295" y="127"/>
                    </a:lnTo>
                    <a:lnTo>
                      <a:pt x="264" y="134"/>
                    </a:lnTo>
                    <a:lnTo>
                      <a:pt x="228" y="138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222" y="126"/>
                    </a:lnTo>
                    <a:lnTo>
                      <a:pt x="252" y="123"/>
                    </a:lnTo>
                    <a:lnTo>
                      <a:pt x="279" y="118"/>
                    </a:lnTo>
                    <a:lnTo>
                      <a:pt x="302" y="111"/>
                    </a:lnTo>
                    <a:lnTo>
                      <a:pt x="321" y="101"/>
                    </a:lnTo>
                    <a:lnTo>
                      <a:pt x="329" y="97"/>
                    </a:lnTo>
                    <a:lnTo>
                      <a:pt x="336" y="92"/>
                    </a:lnTo>
                    <a:lnTo>
                      <a:pt x="341" y="86"/>
                    </a:lnTo>
                    <a:lnTo>
                      <a:pt x="345" y="81"/>
                    </a:lnTo>
                    <a:lnTo>
                      <a:pt x="348" y="74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3"/>
                    </a:lnTo>
                    <a:lnTo>
                      <a:pt x="345" y="57"/>
                    </a:lnTo>
                    <a:lnTo>
                      <a:pt x="341" y="51"/>
                    </a:lnTo>
                    <a:lnTo>
                      <a:pt x="336" y="46"/>
                    </a:lnTo>
                    <a:lnTo>
                      <a:pt x="329" y="40"/>
                    </a:lnTo>
                    <a:lnTo>
                      <a:pt x="321" y="36"/>
                    </a:lnTo>
                    <a:lnTo>
                      <a:pt x="302" y="28"/>
                    </a:lnTo>
                    <a:lnTo>
                      <a:pt x="279" y="20"/>
                    </a:lnTo>
                    <a:lnTo>
                      <a:pt x="252" y="15"/>
                    </a:lnTo>
                    <a:lnTo>
                      <a:pt x="222" y="12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90" y="0"/>
                    </a:lnTo>
                    <a:close/>
                    <a:moveTo>
                      <a:pt x="0" y="69"/>
                    </a:moveTo>
                    <a:lnTo>
                      <a:pt x="0" y="69"/>
                    </a:lnTo>
                    <a:lnTo>
                      <a:pt x="1" y="62"/>
                    </a:lnTo>
                    <a:lnTo>
                      <a:pt x="4" y="55"/>
                    </a:lnTo>
                    <a:lnTo>
                      <a:pt x="8" y="49"/>
                    </a:lnTo>
                    <a:lnTo>
                      <a:pt x="15" y="42"/>
                    </a:lnTo>
                    <a:lnTo>
                      <a:pt x="23" y="36"/>
                    </a:lnTo>
                    <a:lnTo>
                      <a:pt x="33" y="30"/>
                    </a:lnTo>
                    <a:lnTo>
                      <a:pt x="43" y="24"/>
                    </a:lnTo>
                    <a:lnTo>
                      <a:pt x="56" y="20"/>
                    </a:lnTo>
                    <a:lnTo>
                      <a:pt x="84" y="11"/>
                    </a:lnTo>
                    <a:lnTo>
                      <a:pt x="117" y="5"/>
                    </a:lnTo>
                    <a:lnTo>
                      <a:pt x="152" y="1"/>
                    </a:lnTo>
                    <a:lnTo>
                      <a:pt x="190" y="0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57" y="12"/>
                    </a:lnTo>
                    <a:lnTo>
                      <a:pt x="127" y="15"/>
                    </a:lnTo>
                    <a:lnTo>
                      <a:pt x="102" y="20"/>
                    </a:lnTo>
                    <a:lnTo>
                      <a:pt x="77" y="28"/>
                    </a:lnTo>
                    <a:lnTo>
                      <a:pt x="58" y="36"/>
                    </a:lnTo>
                    <a:lnTo>
                      <a:pt x="50" y="40"/>
                    </a:lnTo>
                    <a:lnTo>
                      <a:pt x="43" y="46"/>
                    </a:lnTo>
                    <a:lnTo>
                      <a:pt x="38" y="51"/>
                    </a:lnTo>
                    <a:lnTo>
                      <a:pt x="34" y="57"/>
                    </a:lnTo>
                    <a:lnTo>
                      <a:pt x="31" y="63"/>
                    </a:lnTo>
                    <a:lnTo>
                      <a:pt x="31" y="69"/>
                    </a:lnTo>
                    <a:lnTo>
                      <a:pt x="31" y="69"/>
                    </a:lnTo>
                    <a:lnTo>
                      <a:pt x="31" y="74"/>
                    </a:lnTo>
                    <a:lnTo>
                      <a:pt x="34" y="81"/>
                    </a:lnTo>
                    <a:lnTo>
                      <a:pt x="38" y="86"/>
                    </a:lnTo>
                    <a:lnTo>
                      <a:pt x="43" y="92"/>
                    </a:lnTo>
                    <a:lnTo>
                      <a:pt x="50" y="97"/>
                    </a:lnTo>
                    <a:lnTo>
                      <a:pt x="58" y="101"/>
                    </a:lnTo>
                    <a:lnTo>
                      <a:pt x="77" y="111"/>
                    </a:lnTo>
                    <a:lnTo>
                      <a:pt x="102" y="118"/>
                    </a:lnTo>
                    <a:lnTo>
                      <a:pt x="127" y="123"/>
                    </a:lnTo>
                    <a:lnTo>
                      <a:pt x="157" y="126"/>
                    </a:lnTo>
                    <a:lnTo>
                      <a:pt x="190" y="127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52" y="138"/>
                    </a:lnTo>
                    <a:lnTo>
                      <a:pt x="117" y="134"/>
                    </a:lnTo>
                    <a:lnTo>
                      <a:pt x="84" y="127"/>
                    </a:lnTo>
                    <a:lnTo>
                      <a:pt x="56" y="119"/>
                    </a:lnTo>
                    <a:lnTo>
                      <a:pt x="43" y="114"/>
                    </a:lnTo>
                    <a:lnTo>
                      <a:pt x="33" y="108"/>
                    </a:lnTo>
                    <a:lnTo>
                      <a:pt x="23" y="103"/>
                    </a:lnTo>
                    <a:lnTo>
                      <a:pt x="15" y="96"/>
                    </a:lnTo>
                    <a:lnTo>
                      <a:pt x="8" y="89"/>
                    </a:lnTo>
                    <a:lnTo>
                      <a:pt x="4" y="82"/>
                    </a:lnTo>
                    <a:lnTo>
                      <a:pt x="1" y="76"/>
                    </a:lnTo>
                    <a:lnTo>
                      <a:pt x="0" y="69"/>
                    </a:lnTo>
                    <a:lnTo>
                      <a:pt x="0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99" name="íṡļiḑê"/>
              <p:cNvSpPr/>
              <p:nvPr/>
            </p:nvSpPr>
            <p:spPr bwMode="auto">
              <a:xfrm>
                <a:off x="2187576" y="1789113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90 w 284"/>
                  <a:gd name="T3" fmla="*/ 93 h 285"/>
                  <a:gd name="T4" fmla="*/ 218 w 284"/>
                  <a:gd name="T5" fmla="*/ 120 h 285"/>
                  <a:gd name="T6" fmla="*/ 258 w 284"/>
                  <a:gd name="T7" fmla="*/ 176 h 285"/>
                  <a:gd name="T8" fmla="*/ 277 w 284"/>
                  <a:gd name="T9" fmla="*/ 214 h 285"/>
                  <a:gd name="T10" fmla="*/ 283 w 284"/>
                  <a:gd name="T11" fmla="*/ 237 h 285"/>
                  <a:gd name="T12" fmla="*/ 284 w 284"/>
                  <a:gd name="T13" fmla="*/ 256 h 285"/>
                  <a:gd name="T14" fmla="*/ 280 w 284"/>
                  <a:gd name="T15" fmla="*/ 271 h 285"/>
                  <a:gd name="T16" fmla="*/ 276 w 284"/>
                  <a:gd name="T17" fmla="*/ 276 h 285"/>
                  <a:gd name="T18" fmla="*/ 266 w 284"/>
                  <a:gd name="T19" fmla="*/ 283 h 285"/>
                  <a:gd name="T20" fmla="*/ 254 w 284"/>
                  <a:gd name="T21" fmla="*/ 285 h 285"/>
                  <a:gd name="T22" fmla="*/ 223 w 284"/>
                  <a:gd name="T23" fmla="*/ 280 h 285"/>
                  <a:gd name="T24" fmla="*/ 184 w 284"/>
                  <a:gd name="T25" fmla="*/ 26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77 w 284"/>
                  <a:gd name="T31" fmla="*/ 243 h 285"/>
                  <a:gd name="T32" fmla="*/ 209 w 284"/>
                  <a:gd name="T33" fmla="*/ 257 h 285"/>
                  <a:gd name="T34" fmla="*/ 235 w 284"/>
                  <a:gd name="T35" fmla="*/ 261 h 285"/>
                  <a:gd name="T36" fmla="*/ 246 w 284"/>
                  <a:gd name="T37" fmla="*/ 260 h 285"/>
                  <a:gd name="T38" fmla="*/ 254 w 284"/>
                  <a:gd name="T39" fmla="*/ 254 h 285"/>
                  <a:gd name="T40" fmla="*/ 254 w 284"/>
                  <a:gd name="T41" fmla="*/ 254 h 285"/>
                  <a:gd name="T42" fmla="*/ 260 w 284"/>
                  <a:gd name="T43" fmla="*/ 243 h 285"/>
                  <a:gd name="T44" fmla="*/ 261 w 284"/>
                  <a:gd name="T45" fmla="*/ 230 h 285"/>
                  <a:gd name="T46" fmla="*/ 258 w 284"/>
                  <a:gd name="T47" fmla="*/ 212 h 285"/>
                  <a:gd name="T48" fmla="*/ 239 w 284"/>
                  <a:gd name="T49" fmla="*/ 170 h 285"/>
                  <a:gd name="T50" fmla="*/ 205 w 284"/>
                  <a:gd name="T51" fmla="*/ 124 h 285"/>
                  <a:gd name="T52" fmla="*/ 184 w 284"/>
                  <a:gd name="T53" fmla="*/ 101 h 285"/>
                  <a:gd name="T54" fmla="*/ 142 w 284"/>
                  <a:gd name="T55" fmla="*/ 65 h 285"/>
                  <a:gd name="T56" fmla="*/ 8 w 284"/>
                  <a:gd name="T57" fmla="*/ 8 h 285"/>
                  <a:gd name="T58" fmla="*/ 12 w 284"/>
                  <a:gd name="T59" fmla="*/ 5 h 285"/>
                  <a:gd name="T60" fmla="*/ 23 w 284"/>
                  <a:gd name="T61" fmla="*/ 0 h 285"/>
                  <a:gd name="T62" fmla="*/ 44 w 284"/>
                  <a:gd name="T63" fmla="*/ 0 h 285"/>
                  <a:gd name="T64" fmla="*/ 79 w 284"/>
                  <a:gd name="T65" fmla="*/ 11 h 285"/>
                  <a:gd name="T66" fmla="*/ 120 w 284"/>
                  <a:gd name="T67" fmla="*/ 34 h 285"/>
                  <a:gd name="T68" fmla="*/ 142 w 284"/>
                  <a:gd name="T69" fmla="*/ 65 h 285"/>
                  <a:gd name="T70" fmla="*/ 124 w 284"/>
                  <a:gd name="T71" fmla="*/ 51 h 285"/>
                  <a:gd name="T72" fmla="*/ 89 w 284"/>
                  <a:gd name="T73" fmla="*/ 32 h 285"/>
                  <a:gd name="T74" fmla="*/ 60 w 284"/>
                  <a:gd name="T75" fmla="*/ 23 h 285"/>
                  <a:gd name="T76" fmla="*/ 43 w 284"/>
                  <a:gd name="T77" fmla="*/ 23 h 285"/>
                  <a:gd name="T78" fmla="*/ 33 w 284"/>
                  <a:gd name="T79" fmla="*/ 27 h 285"/>
                  <a:gd name="T80" fmla="*/ 29 w 284"/>
                  <a:gd name="T81" fmla="*/ 29 h 285"/>
                  <a:gd name="T82" fmla="*/ 24 w 284"/>
                  <a:gd name="T83" fmla="*/ 40 h 285"/>
                  <a:gd name="T84" fmla="*/ 23 w 284"/>
                  <a:gd name="T85" fmla="*/ 55 h 285"/>
                  <a:gd name="T86" fmla="*/ 25 w 284"/>
                  <a:gd name="T87" fmla="*/ 71 h 285"/>
                  <a:gd name="T88" fmla="*/ 44 w 284"/>
                  <a:gd name="T89" fmla="*/ 113 h 285"/>
                  <a:gd name="T90" fmla="*/ 78 w 284"/>
                  <a:gd name="T91" fmla="*/ 159 h 285"/>
                  <a:gd name="T92" fmla="*/ 100 w 284"/>
                  <a:gd name="T93" fmla="*/ 184 h 285"/>
                  <a:gd name="T94" fmla="*/ 142 w 284"/>
                  <a:gd name="T95" fmla="*/ 219 h 285"/>
                  <a:gd name="T96" fmla="*/ 142 w 284"/>
                  <a:gd name="T97" fmla="*/ 235 h 285"/>
                  <a:gd name="T98" fmla="*/ 93 w 284"/>
                  <a:gd name="T99" fmla="*/ 192 h 285"/>
                  <a:gd name="T100" fmla="*/ 66 w 284"/>
                  <a:gd name="T101" fmla="*/ 164 h 285"/>
                  <a:gd name="T102" fmla="*/ 25 w 284"/>
                  <a:gd name="T103" fmla="*/ 108 h 285"/>
                  <a:gd name="T104" fmla="*/ 6 w 284"/>
                  <a:gd name="T105" fmla="*/ 70 h 285"/>
                  <a:gd name="T106" fmla="*/ 1 w 284"/>
                  <a:gd name="T107" fmla="*/ 47 h 285"/>
                  <a:gd name="T108" fmla="*/ 0 w 284"/>
                  <a:gd name="T109" fmla="*/ 28 h 285"/>
                  <a:gd name="T110" fmla="*/ 4 w 284"/>
                  <a:gd name="T111" fmla="*/ 13 h 285"/>
                  <a:gd name="T112" fmla="*/ 8 w 284"/>
                  <a:gd name="T113" fmla="*/ 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6" y="70"/>
                    </a:lnTo>
                    <a:lnTo>
                      <a:pt x="190" y="93"/>
                    </a:lnTo>
                    <a:lnTo>
                      <a:pt x="190" y="93"/>
                    </a:lnTo>
                    <a:lnTo>
                      <a:pt x="218" y="120"/>
                    </a:lnTo>
                    <a:lnTo>
                      <a:pt x="239" y="149"/>
                    </a:lnTo>
                    <a:lnTo>
                      <a:pt x="258" y="176"/>
                    </a:lnTo>
                    <a:lnTo>
                      <a:pt x="272" y="201"/>
                    </a:lnTo>
                    <a:lnTo>
                      <a:pt x="277" y="214"/>
                    </a:lnTo>
                    <a:lnTo>
                      <a:pt x="280" y="226"/>
                    </a:lnTo>
                    <a:lnTo>
                      <a:pt x="283" y="237"/>
                    </a:lnTo>
                    <a:lnTo>
                      <a:pt x="284" y="246"/>
                    </a:lnTo>
                    <a:lnTo>
                      <a:pt x="284" y="256"/>
                    </a:lnTo>
                    <a:lnTo>
                      <a:pt x="283" y="264"/>
                    </a:lnTo>
                    <a:lnTo>
                      <a:pt x="280" y="271"/>
                    </a:lnTo>
                    <a:lnTo>
                      <a:pt x="276" y="276"/>
                    </a:lnTo>
                    <a:lnTo>
                      <a:pt x="276" y="276"/>
                    </a:lnTo>
                    <a:lnTo>
                      <a:pt x="272" y="280"/>
                    </a:lnTo>
                    <a:lnTo>
                      <a:pt x="266" y="283"/>
                    </a:lnTo>
                    <a:lnTo>
                      <a:pt x="261" y="284"/>
                    </a:lnTo>
                    <a:lnTo>
                      <a:pt x="254" y="285"/>
                    </a:lnTo>
                    <a:lnTo>
                      <a:pt x="239" y="284"/>
                    </a:lnTo>
                    <a:lnTo>
                      <a:pt x="223" y="280"/>
                    </a:lnTo>
                    <a:lnTo>
                      <a:pt x="204" y="273"/>
                    </a:lnTo>
                    <a:lnTo>
                      <a:pt x="184" y="262"/>
                    </a:lnTo>
                    <a:lnTo>
                      <a:pt x="163" y="250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59" y="233"/>
                    </a:lnTo>
                    <a:lnTo>
                      <a:pt x="177" y="243"/>
                    </a:lnTo>
                    <a:lnTo>
                      <a:pt x="195" y="252"/>
                    </a:lnTo>
                    <a:lnTo>
                      <a:pt x="209" y="257"/>
                    </a:lnTo>
                    <a:lnTo>
                      <a:pt x="223" y="261"/>
                    </a:lnTo>
                    <a:lnTo>
                      <a:pt x="235" y="261"/>
                    </a:lnTo>
                    <a:lnTo>
                      <a:pt x="241" y="261"/>
                    </a:lnTo>
                    <a:lnTo>
                      <a:pt x="246" y="260"/>
                    </a:lnTo>
                    <a:lnTo>
                      <a:pt x="250" y="257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8" y="249"/>
                    </a:lnTo>
                    <a:lnTo>
                      <a:pt x="260" y="243"/>
                    </a:lnTo>
                    <a:lnTo>
                      <a:pt x="261" y="237"/>
                    </a:lnTo>
                    <a:lnTo>
                      <a:pt x="261" y="230"/>
                    </a:lnTo>
                    <a:lnTo>
                      <a:pt x="260" y="220"/>
                    </a:lnTo>
                    <a:lnTo>
                      <a:pt x="258" y="212"/>
                    </a:lnTo>
                    <a:lnTo>
                      <a:pt x="250" y="192"/>
                    </a:lnTo>
                    <a:lnTo>
                      <a:pt x="239" y="170"/>
                    </a:lnTo>
                    <a:lnTo>
                      <a:pt x="223" y="147"/>
                    </a:lnTo>
                    <a:lnTo>
                      <a:pt x="205" y="124"/>
                    </a:lnTo>
                    <a:lnTo>
                      <a:pt x="184" y="101"/>
                    </a:lnTo>
                    <a:lnTo>
                      <a:pt x="184" y="101"/>
                    </a:lnTo>
                    <a:lnTo>
                      <a:pt x="162" y="8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8"/>
                    </a:move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44" y="0"/>
                    </a:lnTo>
                    <a:lnTo>
                      <a:pt x="60" y="4"/>
                    </a:lnTo>
                    <a:lnTo>
                      <a:pt x="79" y="11"/>
                    </a:lnTo>
                    <a:lnTo>
                      <a:pt x="100" y="21"/>
                    </a:lnTo>
                    <a:lnTo>
                      <a:pt x="120" y="34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4" y="51"/>
                    </a:lnTo>
                    <a:lnTo>
                      <a:pt x="107" y="40"/>
                    </a:lnTo>
                    <a:lnTo>
                      <a:pt x="89" y="32"/>
                    </a:lnTo>
                    <a:lnTo>
                      <a:pt x="74" y="27"/>
                    </a:lnTo>
                    <a:lnTo>
                      <a:pt x="60" y="23"/>
                    </a:lnTo>
                    <a:lnTo>
                      <a:pt x="48" y="23"/>
                    </a:lnTo>
                    <a:lnTo>
                      <a:pt x="43" y="23"/>
                    </a:lnTo>
                    <a:lnTo>
                      <a:pt x="37" y="24"/>
                    </a:lnTo>
                    <a:lnTo>
                      <a:pt x="33" y="2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25" y="35"/>
                    </a:lnTo>
                    <a:lnTo>
                      <a:pt x="24" y="40"/>
                    </a:lnTo>
                    <a:lnTo>
                      <a:pt x="23" y="47"/>
                    </a:lnTo>
                    <a:lnTo>
                      <a:pt x="23" y="55"/>
                    </a:lnTo>
                    <a:lnTo>
                      <a:pt x="24" y="63"/>
                    </a:lnTo>
                    <a:lnTo>
                      <a:pt x="25" y="71"/>
                    </a:lnTo>
                    <a:lnTo>
                      <a:pt x="33" y="92"/>
                    </a:lnTo>
                    <a:lnTo>
                      <a:pt x="44" y="113"/>
                    </a:lnTo>
                    <a:lnTo>
                      <a:pt x="60" y="136"/>
                    </a:lnTo>
                    <a:lnTo>
                      <a:pt x="78" y="159"/>
                    </a:lnTo>
                    <a:lnTo>
                      <a:pt x="100" y="184"/>
                    </a:lnTo>
                    <a:lnTo>
                      <a:pt x="100" y="184"/>
                    </a:lnTo>
                    <a:lnTo>
                      <a:pt x="121" y="20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17" y="215"/>
                    </a:lnTo>
                    <a:lnTo>
                      <a:pt x="93" y="192"/>
                    </a:lnTo>
                    <a:lnTo>
                      <a:pt x="93" y="192"/>
                    </a:lnTo>
                    <a:lnTo>
                      <a:pt x="66" y="164"/>
                    </a:lnTo>
                    <a:lnTo>
                      <a:pt x="44" y="135"/>
                    </a:lnTo>
                    <a:lnTo>
                      <a:pt x="25" y="108"/>
                    </a:lnTo>
                    <a:lnTo>
                      <a:pt x="12" y="82"/>
                    </a:lnTo>
                    <a:lnTo>
                      <a:pt x="6" y="70"/>
                    </a:lnTo>
                    <a:lnTo>
                      <a:pt x="4" y="58"/>
                    </a:lnTo>
                    <a:lnTo>
                      <a:pt x="1" y="47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1" y="20"/>
                    </a:lnTo>
                    <a:lnTo>
                      <a:pt x="4" y="13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00" name="ïṥļïde"/>
              <p:cNvSpPr/>
              <p:nvPr/>
            </p:nvSpPr>
            <p:spPr bwMode="auto">
              <a:xfrm>
                <a:off x="2187576" y="1789113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84 w 284"/>
                  <a:gd name="T3" fmla="*/ 21 h 285"/>
                  <a:gd name="T4" fmla="*/ 223 w 284"/>
                  <a:gd name="T5" fmla="*/ 4 h 285"/>
                  <a:gd name="T6" fmla="*/ 254 w 284"/>
                  <a:gd name="T7" fmla="*/ 0 h 285"/>
                  <a:gd name="T8" fmla="*/ 266 w 284"/>
                  <a:gd name="T9" fmla="*/ 2 h 285"/>
                  <a:gd name="T10" fmla="*/ 276 w 284"/>
                  <a:gd name="T11" fmla="*/ 8 h 285"/>
                  <a:gd name="T12" fmla="*/ 280 w 284"/>
                  <a:gd name="T13" fmla="*/ 13 h 285"/>
                  <a:gd name="T14" fmla="*/ 284 w 284"/>
                  <a:gd name="T15" fmla="*/ 28 h 285"/>
                  <a:gd name="T16" fmla="*/ 283 w 284"/>
                  <a:gd name="T17" fmla="*/ 47 h 285"/>
                  <a:gd name="T18" fmla="*/ 277 w 284"/>
                  <a:gd name="T19" fmla="*/ 70 h 285"/>
                  <a:gd name="T20" fmla="*/ 258 w 284"/>
                  <a:gd name="T21" fmla="*/ 108 h 285"/>
                  <a:gd name="T22" fmla="*/ 218 w 284"/>
                  <a:gd name="T23" fmla="*/ 164 h 285"/>
                  <a:gd name="T24" fmla="*/ 190 w 284"/>
                  <a:gd name="T25" fmla="*/ 19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84 w 284"/>
                  <a:gd name="T31" fmla="*/ 184 h 285"/>
                  <a:gd name="T32" fmla="*/ 205 w 284"/>
                  <a:gd name="T33" fmla="*/ 159 h 285"/>
                  <a:gd name="T34" fmla="*/ 239 w 284"/>
                  <a:gd name="T35" fmla="*/ 113 h 285"/>
                  <a:gd name="T36" fmla="*/ 258 w 284"/>
                  <a:gd name="T37" fmla="*/ 71 h 285"/>
                  <a:gd name="T38" fmla="*/ 261 w 284"/>
                  <a:gd name="T39" fmla="*/ 55 h 285"/>
                  <a:gd name="T40" fmla="*/ 260 w 284"/>
                  <a:gd name="T41" fmla="*/ 40 h 285"/>
                  <a:gd name="T42" fmla="*/ 254 w 284"/>
                  <a:gd name="T43" fmla="*/ 29 h 285"/>
                  <a:gd name="T44" fmla="*/ 254 w 284"/>
                  <a:gd name="T45" fmla="*/ 29 h 285"/>
                  <a:gd name="T46" fmla="*/ 246 w 284"/>
                  <a:gd name="T47" fmla="*/ 24 h 285"/>
                  <a:gd name="T48" fmla="*/ 235 w 284"/>
                  <a:gd name="T49" fmla="*/ 23 h 285"/>
                  <a:gd name="T50" fmla="*/ 209 w 284"/>
                  <a:gd name="T51" fmla="*/ 27 h 285"/>
                  <a:gd name="T52" fmla="*/ 177 w 284"/>
                  <a:gd name="T53" fmla="*/ 40 h 285"/>
                  <a:gd name="T54" fmla="*/ 142 w 284"/>
                  <a:gd name="T55" fmla="*/ 65 h 285"/>
                  <a:gd name="T56" fmla="*/ 8 w 284"/>
                  <a:gd name="T57" fmla="*/ 276 h 285"/>
                  <a:gd name="T58" fmla="*/ 4 w 284"/>
                  <a:gd name="T59" fmla="*/ 271 h 285"/>
                  <a:gd name="T60" fmla="*/ 0 w 284"/>
                  <a:gd name="T61" fmla="*/ 256 h 285"/>
                  <a:gd name="T62" fmla="*/ 1 w 284"/>
                  <a:gd name="T63" fmla="*/ 237 h 285"/>
                  <a:gd name="T64" fmla="*/ 6 w 284"/>
                  <a:gd name="T65" fmla="*/ 214 h 285"/>
                  <a:gd name="T66" fmla="*/ 25 w 284"/>
                  <a:gd name="T67" fmla="*/ 176 h 285"/>
                  <a:gd name="T68" fmla="*/ 66 w 284"/>
                  <a:gd name="T69" fmla="*/ 120 h 285"/>
                  <a:gd name="T70" fmla="*/ 93 w 284"/>
                  <a:gd name="T71" fmla="*/ 93 h 285"/>
                  <a:gd name="T72" fmla="*/ 142 w 284"/>
                  <a:gd name="T73" fmla="*/ 50 h 285"/>
                  <a:gd name="T74" fmla="*/ 142 w 284"/>
                  <a:gd name="T75" fmla="*/ 65 h 285"/>
                  <a:gd name="T76" fmla="*/ 100 w 284"/>
                  <a:gd name="T77" fmla="*/ 101 h 285"/>
                  <a:gd name="T78" fmla="*/ 78 w 284"/>
                  <a:gd name="T79" fmla="*/ 124 h 285"/>
                  <a:gd name="T80" fmla="*/ 44 w 284"/>
                  <a:gd name="T81" fmla="*/ 170 h 285"/>
                  <a:gd name="T82" fmla="*/ 25 w 284"/>
                  <a:gd name="T83" fmla="*/ 212 h 285"/>
                  <a:gd name="T84" fmla="*/ 23 w 284"/>
                  <a:gd name="T85" fmla="*/ 230 h 285"/>
                  <a:gd name="T86" fmla="*/ 24 w 284"/>
                  <a:gd name="T87" fmla="*/ 243 h 285"/>
                  <a:gd name="T88" fmla="*/ 29 w 284"/>
                  <a:gd name="T89" fmla="*/ 254 h 285"/>
                  <a:gd name="T90" fmla="*/ 33 w 284"/>
                  <a:gd name="T91" fmla="*/ 257 h 285"/>
                  <a:gd name="T92" fmla="*/ 43 w 284"/>
                  <a:gd name="T93" fmla="*/ 261 h 285"/>
                  <a:gd name="T94" fmla="*/ 60 w 284"/>
                  <a:gd name="T95" fmla="*/ 261 h 285"/>
                  <a:gd name="T96" fmla="*/ 89 w 284"/>
                  <a:gd name="T97" fmla="*/ 252 h 285"/>
                  <a:gd name="T98" fmla="*/ 124 w 284"/>
                  <a:gd name="T99" fmla="*/ 233 h 285"/>
                  <a:gd name="T100" fmla="*/ 142 w 284"/>
                  <a:gd name="T101" fmla="*/ 235 h 285"/>
                  <a:gd name="T102" fmla="*/ 120 w 284"/>
                  <a:gd name="T103" fmla="*/ 250 h 285"/>
                  <a:gd name="T104" fmla="*/ 79 w 284"/>
                  <a:gd name="T105" fmla="*/ 273 h 285"/>
                  <a:gd name="T106" fmla="*/ 44 w 284"/>
                  <a:gd name="T107" fmla="*/ 284 h 285"/>
                  <a:gd name="T108" fmla="*/ 23 w 284"/>
                  <a:gd name="T109" fmla="*/ 284 h 285"/>
                  <a:gd name="T110" fmla="*/ 12 w 284"/>
                  <a:gd name="T111" fmla="*/ 280 h 285"/>
                  <a:gd name="T112" fmla="*/ 8 w 284"/>
                  <a:gd name="T113" fmla="*/ 276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3" y="34"/>
                    </a:lnTo>
                    <a:lnTo>
                      <a:pt x="184" y="21"/>
                    </a:lnTo>
                    <a:lnTo>
                      <a:pt x="204" y="11"/>
                    </a:lnTo>
                    <a:lnTo>
                      <a:pt x="223" y="4"/>
                    </a:lnTo>
                    <a:lnTo>
                      <a:pt x="239" y="0"/>
                    </a:lnTo>
                    <a:lnTo>
                      <a:pt x="254" y="0"/>
                    </a:lnTo>
                    <a:lnTo>
                      <a:pt x="261" y="0"/>
                    </a:lnTo>
                    <a:lnTo>
                      <a:pt x="266" y="2"/>
                    </a:lnTo>
                    <a:lnTo>
                      <a:pt x="272" y="4"/>
                    </a:lnTo>
                    <a:lnTo>
                      <a:pt x="276" y="8"/>
                    </a:lnTo>
                    <a:lnTo>
                      <a:pt x="276" y="8"/>
                    </a:lnTo>
                    <a:lnTo>
                      <a:pt x="280" y="13"/>
                    </a:lnTo>
                    <a:lnTo>
                      <a:pt x="283" y="20"/>
                    </a:lnTo>
                    <a:lnTo>
                      <a:pt x="284" y="28"/>
                    </a:lnTo>
                    <a:lnTo>
                      <a:pt x="284" y="38"/>
                    </a:lnTo>
                    <a:lnTo>
                      <a:pt x="283" y="47"/>
                    </a:lnTo>
                    <a:lnTo>
                      <a:pt x="280" y="58"/>
                    </a:lnTo>
                    <a:lnTo>
                      <a:pt x="277" y="70"/>
                    </a:lnTo>
                    <a:lnTo>
                      <a:pt x="272" y="82"/>
                    </a:lnTo>
                    <a:lnTo>
                      <a:pt x="258" y="108"/>
                    </a:lnTo>
                    <a:lnTo>
                      <a:pt x="239" y="135"/>
                    </a:lnTo>
                    <a:lnTo>
                      <a:pt x="218" y="164"/>
                    </a:lnTo>
                    <a:lnTo>
                      <a:pt x="190" y="192"/>
                    </a:lnTo>
                    <a:lnTo>
                      <a:pt x="190" y="192"/>
                    </a:lnTo>
                    <a:lnTo>
                      <a:pt x="166" y="215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62" y="203"/>
                    </a:lnTo>
                    <a:lnTo>
                      <a:pt x="184" y="184"/>
                    </a:lnTo>
                    <a:lnTo>
                      <a:pt x="184" y="184"/>
                    </a:lnTo>
                    <a:lnTo>
                      <a:pt x="205" y="159"/>
                    </a:lnTo>
                    <a:lnTo>
                      <a:pt x="223" y="136"/>
                    </a:lnTo>
                    <a:lnTo>
                      <a:pt x="239" y="113"/>
                    </a:lnTo>
                    <a:lnTo>
                      <a:pt x="250" y="92"/>
                    </a:lnTo>
                    <a:lnTo>
                      <a:pt x="258" y="71"/>
                    </a:lnTo>
                    <a:lnTo>
                      <a:pt x="260" y="63"/>
                    </a:lnTo>
                    <a:lnTo>
                      <a:pt x="261" y="55"/>
                    </a:lnTo>
                    <a:lnTo>
                      <a:pt x="261" y="47"/>
                    </a:lnTo>
                    <a:lnTo>
                      <a:pt x="260" y="40"/>
                    </a:lnTo>
                    <a:lnTo>
                      <a:pt x="258" y="35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0" y="27"/>
                    </a:lnTo>
                    <a:lnTo>
                      <a:pt x="246" y="24"/>
                    </a:lnTo>
                    <a:lnTo>
                      <a:pt x="241" y="23"/>
                    </a:lnTo>
                    <a:lnTo>
                      <a:pt x="235" y="23"/>
                    </a:lnTo>
                    <a:lnTo>
                      <a:pt x="223" y="23"/>
                    </a:lnTo>
                    <a:lnTo>
                      <a:pt x="209" y="27"/>
                    </a:lnTo>
                    <a:lnTo>
                      <a:pt x="195" y="32"/>
                    </a:lnTo>
                    <a:lnTo>
                      <a:pt x="177" y="40"/>
                    </a:lnTo>
                    <a:lnTo>
                      <a:pt x="159" y="5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276"/>
                    </a:moveTo>
                    <a:lnTo>
                      <a:pt x="8" y="276"/>
                    </a:lnTo>
                    <a:lnTo>
                      <a:pt x="4" y="271"/>
                    </a:lnTo>
                    <a:lnTo>
                      <a:pt x="1" y="264"/>
                    </a:lnTo>
                    <a:lnTo>
                      <a:pt x="0" y="256"/>
                    </a:lnTo>
                    <a:lnTo>
                      <a:pt x="0" y="246"/>
                    </a:lnTo>
                    <a:lnTo>
                      <a:pt x="1" y="237"/>
                    </a:lnTo>
                    <a:lnTo>
                      <a:pt x="4" y="226"/>
                    </a:lnTo>
                    <a:lnTo>
                      <a:pt x="6" y="214"/>
                    </a:lnTo>
                    <a:lnTo>
                      <a:pt x="12" y="201"/>
                    </a:lnTo>
                    <a:lnTo>
                      <a:pt x="25" y="176"/>
                    </a:lnTo>
                    <a:lnTo>
                      <a:pt x="44" y="149"/>
                    </a:lnTo>
                    <a:lnTo>
                      <a:pt x="66" y="120"/>
                    </a:lnTo>
                    <a:lnTo>
                      <a:pt x="93" y="93"/>
                    </a:lnTo>
                    <a:lnTo>
                      <a:pt x="93" y="93"/>
                    </a:lnTo>
                    <a:lnTo>
                      <a:pt x="117" y="70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1" y="81"/>
                    </a:lnTo>
                    <a:lnTo>
                      <a:pt x="100" y="101"/>
                    </a:lnTo>
                    <a:lnTo>
                      <a:pt x="100" y="101"/>
                    </a:lnTo>
                    <a:lnTo>
                      <a:pt x="78" y="124"/>
                    </a:lnTo>
                    <a:lnTo>
                      <a:pt x="60" y="147"/>
                    </a:lnTo>
                    <a:lnTo>
                      <a:pt x="44" y="170"/>
                    </a:lnTo>
                    <a:lnTo>
                      <a:pt x="33" y="192"/>
                    </a:lnTo>
                    <a:lnTo>
                      <a:pt x="25" y="212"/>
                    </a:lnTo>
                    <a:lnTo>
                      <a:pt x="24" y="220"/>
                    </a:lnTo>
                    <a:lnTo>
                      <a:pt x="23" y="230"/>
                    </a:lnTo>
                    <a:lnTo>
                      <a:pt x="23" y="237"/>
                    </a:lnTo>
                    <a:lnTo>
                      <a:pt x="24" y="243"/>
                    </a:lnTo>
                    <a:lnTo>
                      <a:pt x="25" y="249"/>
                    </a:lnTo>
                    <a:lnTo>
                      <a:pt x="29" y="254"/>
                    </a:lnTo>
                    <a:lnTo>
                      <a:pt x="29" y="254"/>
                    </a:lnTo>
                    <a:lnTo>
                      <a:pt x="33" y="257"/>
                    </a:lnTo>
                    <a:lnTo>
                      <a:pt x="37" y="260"/>
                    </a:lnTo>
                    <a:lnTo>
                      <a:pt x="43" y="261"/>
                    </a:lnTo>
                    <a:lnTo>
                      <a:pt x="48" y="261"/>
                    </a:lnTo>
                    <a:lnTo>
                      <a:pt x="60" y="261"/>
                    </a:lnTo>
                    <a:lnTo>
                      <a:pt x="74" y="257"/>
                    </a:lnTo>
                    <a:lnTo>
                      <a:pt x="89" y="252"/>
                    </a:lnTo>
                    <a:lnTo>
                      <a:pt x="107" y="243"/>
                    </a:lnTo>
                    <a:lnTo>
                      <a:pt x="124" y="23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20" y="250"/>
                    </a:lnTo>
                    <a:lnTo>
                      <a:pt x="100" y="262"/>
                    </a:lnTo>
                    <a:lnTo>
                      <a:pt x="79" y="273"/>
                    </a:lnTo>
                    <a:lnTo>
                      <a:pt x="60" y="280"/>
                    </a:lnTo>
                    <a:lnTo>
                      <a:pt x="44" y="284"/>
                    </a:lnTo>
                    <a:lnTo>
                      <a:pt x="29" y="285"/>
                    </a:lnTo>
                    <a:lnTo>
                      <a:pt x="23" y="284"/>
                    </a:lnTo>
                    <a:lnTo>
                      <a:pt x="17" y="283"/>
                    </a:lnTo>
                    <a:lnTo>
                      <a:pt x="12" y="280"/>
                    </a:lnTo>
                    <a:lnTo>
                      <a:pt x="8" y="276"/>
                    </a:lnTo>
                    <a:lnTo>
                      <a:pt x="8" y="2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01" name="ísľiḓè"/>
              <p:cNvSpPr/>
              <p:nvPr/>
            </p:nvSpPr>
            <p:spPr bwMode="auto">
              <a:xfrm>
                <a:off x="2365376" y="1966913"/>
                <a:ext cx="92075" cy="95250"/>
              </a:xfrm>
              <a:custGeom>
                <a:avLst/>
                <a:gdLst>
                  <a:gd name="T0" fmla="*/ 0 w 58"/>
                  <a:gd name="T1" fmla="*/ 30 h 60"/>
                  <a:gd name="T2" fmla="*/ 0 w 58"/>
                  <a:gd name="T3" fmla="*/ 30 h 60"/>
                  <a:gd name="T4" fmla="*/ 1 w 58"/>
                  <a:gd name="T5" fmla="*/ 24 h 60"/>
                  <a:gd name="T6" fmla="*/ 3 w 58"/>
                  <a:gd name="T7" fmla="*/ 19 h 60"/>
                  <a:gd name="T8" fmla="*/ 5 w 58"/>
                  <a:gd name="T9" fmla="*/ 14 h 60"/>
                  <a:gd name="T10" fmla="*/ 9 w 58"/>
                  <a:gd name="T11" fmla="*/ 10 h 60"/>
                  <a:gd name="T12" fmla="*/ 13 w 58"/>
                  <a:gd name="T13" fmla="*/ 6 h 60"/>
                  <a:gd name="T14" fmla="*/ 18 w 58"/>
                  <a:gd name="T15" fmla="*/ 3 h 60"/>
                  <a:gd name="T16" fmla="*/ 24 w 58"/>
                  <a:gd name="T17" fmla="*/ 1 h 60"/>
                  <a:gd name="T18" fmla="*/ 30 w 58"/>
                  <a:gd name="T19" fmla="*/ 0 h 60"/>
                  <a:gd name="T20" fmla="*/ 30 w 58"/>
                  <a:gd name="T21" fmla="*/ 0 h 60"/>
                  <a:gd name="T22" fmla="*/ 35 w 58"/>
                  <a:gd name="T23" fmla="*/ 1 h 60"/>
                  <a:gd name="T24" fmla="*/ 41 w 58"/>
                  <a:gd name="T25" fmla="*/ 3 h 60"/>
                  <a:gd name="T26" fmla="*/ 46 w 58"/>
                  <a:gd name="T27" fmla="*/ 6 h 60"/>
                  <a:gd name="T28" fmla="*/ 50 w 58"/>
                  <a:gd name="T29" fmla="*/ 10 h 60"/>
                  <a:gd name="T30" fmla="*/ 54 w 58"/>
                  <a:gd name="T31" fmla="*/ 14 h 60"/>
                  <a:gd name="T32" fmla="*/ 57 w 58"/>
                  <a:gd name="T33" fmla="*/ 19 h 60"/>
                  <a:gd name="T34" fmla="*/ 58 w 58"/>
                  <a:gd name="T35" fmla="*/ 24 h 60"/>
                  <a:gd name="T36" fmla="*/ 58 w 58"/>
                  <a:gd name="T37" fmla="*/ 30 h 60"/>
                  <a:gd name="T38" fmla="*/ 58 w 58"/>
                  <a:gd name="T39" fmla="*/ 30 h 60"/>
                  <a:gd name="T40" fmla="*/ 58 w 58"/>
                  <a:gd name="T41" fmla="*/ 35 h 60"/>
                  <a:gd name="T42" fmla="*/ 57 w 58"/>
                  <a:gd name="T43" fmla="*/ 41 h 60"/>
                  <a:gd name="T44" fmla="*/ 54 w 58"/>
                  <a:gd name="T45" fmla="*/ 46 h 60"/>
                  <a:gd name="T46" fmla="*/ 50 w 58"/>
                  <a:gd name="T47" fmla="*/ 50 h 60"/>
                  <a:gd name="T48" fmla="*/ 46 w 58"/>
                  <a:gd name="T49" fmla="*/ 54 h 60"/>
                  <a:gd name="T50" fmla="*/ 41 w 58"/>
                  <a:gd name="T51" fmla="*/ 57 h 60"/>
                  <a:gd name="T52" fmla="*/ 35 w 58"/>
                  <a:gd name="T53" fmla="*/ 58 h 60"/>
                  <a:gd name="T54" fmla="*/ 30 w 58"/>
                  <a:gd name="T55" fmla="*/ 60 h 60"/>
                  <a:gd name="T56" fmla="*/ 30 w 58"/>
                  <a:gd name="T57" fmla="*/ 60 h 60"/>
                  <a:gd name="T58" fmla="*/ 24 w 58"/>
                  <a:gd name="T59" fmla="*/ 58 h 60"/>
                  <a:gd name="T60" fmla="*/ 18 w 58"/>
                  <a:gd name="T61" fmla="*/ 57 h 60"/>
                  <a:gd name="T62" fmla="*/ 13 w 58"/>
                  <a:gd name="T63" fmla="*/ 54 h 60"/>
                  <a:gd name="T64" fmla="*/ 9 w 58"/>
                  <a:gd name="T65" fmla="*/ 50 h 60"/>
                  <a:gd name="T66" fmla="*/ 5 w 58"/>
                  <a:gd name="T67" fmla="*/ 46 h 60"/>
                  <a:gd name="T68" fmla="*/ 3 w 58"/>
                  <a:gd name="T69" fmla="*/ 41 h 60"/>
                  <a:gd name="T70" fmla="*/ 1 w 58"/>
                  <a:gd name="T71" fmla="*/ 35 h 60"/>
                  <a:gd name="T72" fmla="*/ 0 w 58"/>
                  <a:gd name="T73" fmla="*/ 30 h 60"/>
                  <a:gd name="T74" fmla="*/ 0 w 58"/>
                  <a:gd name="T75" fmla="*/ 3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60">
                    <a:moveTo>
                      <a:pt x="0" y="30"/>
                    </a:moveTo>
                    <a:lnTo>
                      <a:pt x="0" y="30"/>
                    </a:lnTo>
                    <a:lnTo>
                      <a:pt x="1" y="24"/>
                    </a:lnTo>
                    <a:lnTo>
                      <a:pt x="3" y="19"/>
                    </a:lnTo>
                    <a:lnTo>
                      <a:pt x="5" y="14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4" y="1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5" y="1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10"/>
                    </a:lnTo>
                    <a:lnTo>
                      <a:pt x="54" y="14"/>
                    </a:lnTo>
                    <a:lnTo>
                      <a:pt x="57" y="19"/>
                    </a:lnTo>
                    <a:lnTo>
                      <a:pt x="58" y="24"/>
                    </a:lnTo>
                    <a:lnTo>
                      <a:pt x="58" y="30"/>
                    </a:lnTo>
                    <a:lnTo>
                      <a:pt x="58" y="30"/>
                    </a:lnTo>
                    <a:lnTo>
                      <a:pt x="58" y="35"/>
                    </a:lnTo>
                    <a:lnTo>
                      <a:pt x="57" y="41"/>
                    </a:lnTo>
                    <a:lnTo>
                      <a:pt x="54" y="46"/>
                    </a:lnTo>
                    <a:lnTo>
                      <a:pt x="50" y="50"/>
                    </a:lnTo>
                    <a:lnTo>
                      <a:pt x="46" y="54"/>
                    </a:lnTo>
                    <a:lnTo>
                      <a:pt x="41" y="57"/>
                    </a:lnTo>
                    <a:lnTo>
                      <a:pt x="35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24" y="58"/>
                    </a:lnTo>
                    <a:lnTo>
                      <a:pt x="18" y="57"/>
                    </a:lnTo>
                    <a:lnTo>
                      <a:pt x="13" y="54"/>
                    </a:lnTo>
                    <a:lnTo>
                      <a:pt x="9" y="50"/>
                    </a:lnTo>
                    <a:lnTo>
                      <a:pt x="5" y="46"/>
                    </a:lnTo>
                    <a:lnTo>
                      <a:pt x="3" y="41"/>
                    </a:lnTo>
                    <a:lnTo>
                      <a:pt x="1" y="35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16" name="iṩ1ïḋê"/>
            <p:cNvGrpSpPr/>
            <p:nvPr/>
          </p:nvGrpSpPr>
          <p:grpSpPr>
            <a:xfrm>
              <a:off x="4896831" y="1613839"/>
              <a:ext cx="344261" cy="437497"/>
              <a:chOff x="1493838" y="1541463"/>
              <a:chExt cx="381000" cy="484187"/>
            </a:xfrm>
            <a:grpFill/>
          </p:grpSpPr>
          <p:sp>
            <p:nvSpPr>
              <p:cNvPr id="95" name="íšlîdè"/>
              <p:cNvSpPr/>
              <p:nvPr/>
            </p:nvSpPr>
            <p:spPr bwMode="auto">
              <a:xfrm>
                <a:off x="1493838" y="1546225"/>
                <a:ext cx="254000" cy="479425"/>
              </a:xfrm>
              <a:custGeom>
                <a:avLst/>
                <a:gdLst>
                  <a:gd name="T0" fmla="*/ 160 w 160"/>
                  <a:gd name="T1" fmla="*/ 0 h 302"/>
                  <a:gd name="T2" fmla="*/ 160 w 160"/>
                  <a:gd name="T3" fmla="*/ 302 h 302"/>
                  <a:gd name="T4" fmla="*/ 94 w 160"/>
                  <a:gd name="T5" fmla="*/ 302 h 302"/>
                  <a:gd name="T6" fmla="*/ 94 w 160"/>
                  <a:gd name="T7" fmla="*/ 261 h 302"/>
                  <a:gd name="T8" fmla="*/ 136 w 160"/>
                  <a:gd name="T9" fmla="*/ 261 h 302"/>
                  <a:gd name="T10" fmla="*/ 136 w 160"/>
                  <a:gd name="T11" fmla="*/ 116 h 302"/>
                  <a:gd name="T12" fmla="*/ 136 w 160"/>
                  <a:gd name="T13" fmla="*/ 116 h 302"/>
                  <a:gd name="T14" fmla="*/ 94 w 160"/>
                  <a:gd name="T15" fmla="*/ 189 h 302"/>
                  <a:gd name="T16" fmla="*/ 94 w 160"/>
                  <a:gd name="T17" fmla="*/ 124 h 302"/>
                  <a:gd name="T18" fmla="*/ 160 w 160"/>
                  <a:gd name="T19" fmla="*/ 0 h 302"/>
                  <a:gd name="T20" fmla="*/ 94 w 160"/>
                  <a:gd name="T21" fmla="*/ 302 h 302"/>
                  <a:gd name="T22" fmla="*/ 0 w 160"/>
                  <a:gd name="T23" fmla="*/ 302 h 302"/>
                  <a:gd name="T24" fmla="*/ 94 w 160"/>
                  <a:gd name="T25" fmla="*/ 124 h 302"/>
                  <a:gd name="T26" fmla="*/ 94 w 160"/>
                  <a:gd name="T27" fmla="*/ 189 h 302"/>
                  <a:gd name="T28" fmla="*/ 53 w 160"/>
                  <a:gd name="T29" fmla="*/ 261 h 302"/>
                  <a:gd name="T30" fmla="*/ 94 w 160"/>
                  <a:gd name="T31" fmla="*/ 261 h 302"/>
                  <a:gd name="T32" fmla="*/ 94 w 160"/>
                  <a:gd name="T33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302">
                    <a:moveTo>
                      <a:pt x="160" y="0"/>
                    </a:moveTo>
                    <a:lnTo>
                      <a:pt x="160" y="302"/>
                    </a:lnTo>
                    <a:lnTo>
                      <a:pt x="94" y="302"/>
                    </a:lnTo>
                    <a:lnTo>
                      <a:pt x="94" y="261"/>
                    </a:lnTo>
                    <a:lnTo>
                      <a:pt x="136" y="261"/>
                    </a:lnTo>
                    <a:lnTo>
                      <a:pt x="136" y="116"/>
                    </a:lnTo>
                    <a:lnTo>
                      <a:pt x="136" y="116"/>
                    </a:lnTo>
                    <a:lnTo>
                      <a:pt x="94" y="189"/>
                    </a:lnTo>
                    <a:lnTo>
                      <a:pt x="94" y="124"/>
                    </a:lnTo>
                    <a:lnTo>
                      <a:pt x="160" y="0"/>
                    </a:lnTo>
                    <a:close/>
                    <a:moveTo>
                      <a:pt x="94" y="302"/>
                    </a:moveTo>
                    <a:lnTo>
                      <a:pt x="0" y="302"/>
                    </a:lnTo>
                    <a:lnTo>
                      <a:pt x="94" y="124"/>
                    </a:lnTo>
                    <a:lnTo>
                      <a:pt x="94" y="189"/>
                    </a:lnTo>
                    <a:lnTo>
                      <a:pt x="53" y="261"/>
                    </a:lnTo>
                    <a:lnTo>
                      <a:pt x="94" y="261"/>
                    </a:lnTo>
                    <a:lnTo>
                      <a:pt x="94" y="3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96" name="íṩļïḑe"/>
              <p:cNvSpPr/>
              <p:nvPr/>
            </p:nvSpPr>
            <p:spPr bwMode="auto">
              <a:xfrm>
                <a:off x="1811338" y="1541463"/>
                <a:ext cx="63500" cy="4714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17" name="ïṣḻïdè"/>
            <p:cNvSpPr/>
            <p:nvPr/>
          </p:nvSpPr>
          <p:spPr bwMode="auto">
            <a:xfrm>
              <a:off x="6628169" y="3753170"/>
              <a:ext cx="459013" cy="358604"/>
            </a:xfrm>
            <a:custGeom>
              <a:avLst/>
              <a:gdLst>
                <a:gd name="T0" fmla="*/ 298 w 320"/>
                <a:gd name="T1" fmla="*/ 57 h 250"/>
                <a:gd name="T2" fmla="*/ 320 w 320"/>
                <a:gd name="T3" fmla="*/ 138 h 250"/>
                <a:gd name="T4" fmla="*/ 303 w 320"/>
                <a:gd name="T5" fmla="*/ 212 h 250"/>
                <a:gd name="T6" fmla="*/ 271 w 320"/>
                <a:gd name="T7" fmla="*/ 245 h 250"/>
                <a:gd name="T8" fmla="*/ 263 w 320"/>
                <a:gd name="T9" fmla="*/ 233 h 250"/>
                <a:gd name="T10" fmla="*/ 279 w 320"/>
                <a:gd name="T11" fmla="*/ 214 h 250"/>
                <a:gd name="T12" fmla="*/ 276 w 320"/>
                <a:gd name="T13" fmla="*/ 191 h 250"/>
                <a:gd name="T14" fmla="*/ 261 w 320"/>
                <a:gd name="T15" fmla="*/ 165 h 250"/>
                <a:gd name="T16" fmla="*/ 287 w 320"/>
                <a:gd name="T17" fmla="*/ 165 h 250"/>
                <a:gd name="T18" fmla="*/ 299 w 320"/>
                <a:gd name="T19" fmla="*/ 153 h 250"/>
                <a:gd name="T20" fmla="*/ 299 w 320"/>
                <a:gd name="T21" fmla="*/ 126 h 250"/>
                <a:gd name="T22" fmla="*/ 283 w 320"/>
                <a:gd name="T23" fmla="*/ 112 h 250"/>
                <a:gd name="T24" fmla="*/ 261 w 320"/>
                <a:gd name="T25" fmla="*/ 100 h 250"/>
                <a:gd name="T26" fmla="*/ 278 w 320"/>
                <a:gd name="T27" fmla="*/ 96 h 250"/>
                <a:gd name="T28" fmla="*/ 287 w 320"/>
                <a:gd name="T29" fmla="*/ 74 h 250"/>
                <a:gd name="T30" fmla="*/ 280 w 320"/>
                <a:gd name="T31" fmla="*/ 58 h 250"/>
                <a:gd name="T32" fmla="*/ 238 w 320"/>
                <a:gd name="T33" fmla="*/ 8 h 250"/>
                <a:gd name="T34" fmla="*/ 261 w 320"/>
                <a:gd name="T35" fmla="*/ 50 h 250"/>
                <a:gd name="T36" fmla="*/ 242 w 320"/>
                <a:gd name="T37" fmla="*/ 59 h 250"/>
                <a:gd name="T38" fmla="*/ 238 w 320"/>
                <a:gd name="T39" fmla="*/ 34 h 250"/>
                <a:gd name="T40" fmla="*/ 261 w 320"/>
                <a:gd name="T41" fmla="*/ 247 h 250"/>
                <a:gd name="T42" fmla="*/ 244 w 320"/>
                <a:gd name="T43" fmla="*/ 235 h 250"/>
                <a:gd name="T44" fmla="*/ 261 w 320"/>
                <a:gd name="T45" fmla="*/ 247 h 250"/>
                <a:gd name="T46" fmla="*/ 261 w 320"/>
                <a:gd name="T47" fmla="*/ 113 h 250"/>
                <a:gd name="T48" fmla="*/ 245 w 320"/>
                <a:gd name="T49" fmla="*/ 135 h 250"/>
                <a:gd name="T50" fmla="*/ 252 w 320"/>
                <a:gd name="T51" fmla="*/ 155 h 250"/>
                <a:gd name="T52" fmla="*/ 256 w 320"/>
                <a:gd name="T53" fmla="*/ 174 h 250"/>
                <a:gd name="T54" fmla="*/ 238 w 320"/>
                <a:gd name="T55" fmla="*/ 82 h 250"/>
                <a:gd name="T56" fmla="*/ 255 w 320"/>
                <a:gd name="T57" fmla="*/ 100 h 250"/>
                <a:gd name="T58" fmla="*/ 238 w 320"/>
                <a:gd name="T59" fmla="*/ 8 h 250"/>
                <a:gd name="T60" fmla="*/ 234 w 320"/>
                <a:gd name="T61" fmla="*/ 20 h 250"/>
                <a:gd name="T62" fmla="*/ 219 w 320"/>
                <a:gd name="T63" fmla="*/ 2 h 250"/>
                <a:gd name="T64" fmla="*/ 219 w 320"/>
                <a:gd name="T65" fmla="*/ 215 h 250"/>
                <a:gd name="T66" fmla="*/ 229 w 320"/>
                <a:gd name="T67" fmla="*/ 227 h 250"/>
                <a:gd name="T68" fmla="*/ 238 w 320"/>
                <a:gd name="T69" fmla="*/ 39 h 250"/>
                <a:gd name="T70" fmla="*/ 238 w 320"/>
                <a:gd name="T71" fmla="*/ 174 h 250"/>
                <a:gd name="T72" fmla="*/ 226 w 320"/>
                <a:gd name="T73" fmla="*/ 184 h 250"/>
                <a:gd name="T74" fmla="*/ 225 w 320"/>
                <a:gd name="T75" fmla="*/ 51 h 250"/>
                <a:gd name="T76" fmla="*/ 238 w 320"/>
                <a:gd name="T77" fmla="*/ 39 h 250"/>
                <a:gd name="T78" fmla="*/ 134 w 320"/>
                <a:gd name="T79" fmla="*/ 8 h 250"/>
                <a:gd name="T80" fmla="*/ 219 w 320"/>
                <a:gd name="T81" fmla="*/ 2 h 250"/>
                <a:gd name="T82" fmla="*/ 211 w 320"/>
                <a:gd name="T83" fmla="*/ 16 h 250"/>
                <a:gd name="T84" fmla="*/ 203 w 320"/>
                <a:gd name="T85" fmla="*/ 42 h 250"/>
                <a:gd name="T86" fmla="*/ 219 w 320"/>
                <a:gd name="T87" fmla="*/ 53 h 250"/>
                <a:gd name="T88" fmla="*/ 218 w 320"/>
                <a:gd name="T89" fmla="*/ 210 h 250"/>
                <a:gd name="T90" fmla="*/ 194 w 320"/>
                <a:gd name="T91" fmla="*/ 230 h 250"/>
                <a:gd name="T92" fmla="*/ 125 w 320"/>
                <a:gd name="T93" fmla="*/ 192 h 250"/>
                <a:gd name="T94" fmla="*/ 68 w 320"/>
                <a:gd name="T95" fmla="*/ 164 h 250"/>
                <a:gd name="T96" fmla="*/ 84 w 320"/>
                <a:gd name="T97" fmla="*/ 159 h 250"/>
                <a:gd name="T98" fmla="*/ 104 w 320"/>
                <a:gd name="T99" fmla="*/ 131 h 250"/>
                <a:gd name="T100" fmla="*/ 95 w 320"/>
                <a:gd name="T101" fmla="*/ 100 h 250"/>
                <a:gd name="T102" fmla="*/ 0 w 320"/>
                <a:gd name="T103" fmla="*/ 136 h 250"/>
                <a:gd name="T104" fmla="*/ 5 w 320"/>
                <a:gd name="T105" fmla="*/ 96 h 250"/>
                <a:gd name="T106" fmla="*/ 45 w 320"/>
                <a:gd name="T107" fmla="*/ 44 h 250"/>
                <a:gd name="T108" fmla="*/ 68 w 320"/>
                <a:gd name="T109" fmla="*/ 88 h 250"/>
                <a:gd name="T110" fmla="*/ 38 w 320"/>
                <a:gd name="T111" fmla="*/ 101 h 250"/>
                <a:gd name="T112" fmla="*/ 31 w 320"/>
                <a:gd name="T113" fmla="*/ 135 h 250"/>
                <a:gd name="T114" fmla="*/ 57 w 320"/>
                <a:gd name="T115" fmla="*/ 162 h 250"/>
                <a:gd name="T116" fmla="*/ 42 w 320"/>
                <a:gd name="T117" fmla="*/ 189 h 250"/>
                <a:gd name="T118" fmla="*/ 3 w 320"/>
                <a:gd name="T119" fmla="*/ 1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" h="250">
                  <a:moveTo>
                    <a:pt x="261" y="19"/>
                  </a:moveTo>
                  <a:lnTo>
                    <a:pt x="261" y="19"/>
                  </a:lnTo>
                  <a:lnTo>
                    <a:pt x="276" y="30"/>
                  </a:lnTo>
                  <a:lnTo>
                    <a:pt x="288" y="42"/>
                  </a:lnTo>
                  <a:lnTo>
                    <a:pt x="298" y="57"/>
                  </a:lnTo>
                  <a:lnTo>
                    <a:pt x="306" y="71"/>
                  </a:lnTo>
                  <a:lnTo>
                    <a:pt x="312" y="88"/>
                  </a:lnTo>
                  <a:lnTo>
                    <a:pt x="316" y="104"/>
                  </a:lnTo>
                  <a:lnTo>
                    <a:pt x="318" y="120"/>
                  </a:lnTo>
                  <a:lnTo>
                    <a:pt x="320" y="138"/>
                  </a:lnTo>
                  <a:lnTo>
                    <a:pt x="320" y="154"/>
                  </a:lnTo>
                  <a:lnTo>
                    <a:pt x="317" y="170"/>
                  </a:lnTo>
                  <a:lnTo>
                    <a:pt x="314" y="185"/>
                  </a:lnTo>
                  <a:lnTo>
                    <a:pt x="310" y="200"/>
                  </a:lnTo>
                  <a:lnTo>
                    <a:pt x="303" y="212"/>
                  </a:lnTo>
                  <a:lnTo>
                    <a:pt x="297" y="223"/>
                  </a:lnTo>
                  <a:lnTo>
                    <a:pt x="290" y="233"/>
                  </a:lnTo>
                  <a:lnTo>
                    <a:pt x="282" y="239"/>
                  </a:lnTo>
                  <a:lnTo>
                    <a:pt x="282" y="239"/>
                  </a:lnTo>
                  <a:lnTo>
                    <a:pt x="271" y="245"/>
                  </a:lnTo>
                  <a:lnTo>
                    <a:pt x="261" y="247"/>
                  </a:lnTo>
                  <a:lnTo>
                    <a:pt x="261" y="233"/>
                  </a:lnTo>
                  <a:lnTo>
                    <a:pt x="261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8" y="229"/>
                  </a:lnTo>
                  <a:lnTo>
                    <a:pt x="272" y="224"/>
                  </a:lnTo>
                  <a:lnTo>
                    <a:pt x="276" y="219"/>
                  </a:lnTo>
                  <a:lnTo>
                    <a:pt x="279" y="214"/>
                  </a:lnTo>
                  <a:lnTo>
                    <a:pt x="280" y="208"/>
                  </a:lnTo>
                  <a:lnTo>
                    <a:pt x="280" y="203"/>
                  </a:lnTo>
                  <a:lnTo>
                    <a:pt x="279" y="196"/>
                  </a:lnTo>
                  <a:lnTo>
                    <a:pt x="276" y="191"/>
                  </a:lnTo>
                  <a:lnTo>
                    <a:pt x="276" y="191"/>
                  </a:lnTo>
                  <a:lnTo>
                    <a:pt x="274" y="185"/>
                  </a:lnTo>
                  <a:lnTo>
                    <a:pt x="271" y="181"/>
                  </a:lnTo>
                  <a:lnTo>
                    <a:pt x="267" y="178"/>
                  </a:lnTo>
                  <a:lnTo>
                    <a:pt x="261" y="176"/>
                  </a:lnTo>
                  <a:lnTo>
                    <a:pt x="261" y="165"/>
                  </a:lnTo>
                  <a:lnTo>
                    <a:pt x="261" y="165"/>
                  </a:lnTo>
                  <a:lnTo>
                    <a:pt x="268" y="168"/>
                  </a:lnTo>
                  <a:lnTo>
                    <a:pt x="275" y="168"/>
                  </a:lnTo>
                  <a:lnTo>
                    <a:pt x="280" y="168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93" y="162"/>
                  </a:lnTo>
                  <a:lnTo>
                    <a:pt x="297" y="158"/>
                  </a:lnTo>
                  <a:lnTo>
                    <a:pt x="299" y="153"/>
                  </a:lnTo>
                  <a:lnTo>
                    <a:pt x="302" y="149"/>
                  </a:lnTo>
                  <a:lnTo>
                    <a:pt x="303" y="143"/>
                  </a:lnTo>
                  <a:lnTo>
                    <a:pt x="303" y="136"/>
                  </a:lnTo>
                  <a:lnTo>
                    <a:pt x="302" y="131"/>
                  </a:lnTo>
                  <a:lnTo>
                    <a:pt x="299" y="126"/>
                  </a:lnTo>
                  <a:lnTo>
                    <a:pt x="299" y="126"/>
                  </a:lnTo>
                  <a:lnTo>
                    <a:pt x="297" y="122"/>
                  </a:lnTo>
                  <a:lnTo>
                    <a:pt x="293" y="118"/>
                  </a:lnTo>
                  <a:lnTo>
                    <a:pt x="288" y="113"/>
                  </a:lnTo>
                  <a:lnTo>
                    <a:pt x="283" y="112"/>
                  </a:lnTo>
                  <a:lnTo>
                    <a:pt x="279" y="111"/>
                  </a:lnTo>
                  <a:lnTo>
                    <a:pt x="272" y="109"/>
                  </a:lnTo>
                  <a:lnTo>
                    <a:pt x="267" y="111"/>
                  </a:lnTo>
                  <a:lnTo>
                    <a:pt x="261" y="112"/>
                  </a:lnTo>
                  <a:lnTo>
                    <a:pt x="261" y="100"/>
                  </a:lnTo>
                  <a:lnTo>
                    <a:pt x="261" y="100"/>
                  </a:lnTo>
                  <a:lnTo>
                    <a:pt x="268" y="100"/>
                  </a:lnTo>
                  <a:lnTo>
                    <a:pt x="274" y="99"/>
                  </a:lnTo>
                  <a:lnTo>
                    <a:pt x="274" y="99"/>
                  </a:lnTo>
                  <a:lnTo>
                    <a:pt x="278" y="96"/>
                  </a:lnTo>
                  <a:lnTo>
                    <a:pt x="282" y="92"/>
                  </a:lnTo>
                  <a:lnTo>
                    <a:pt x="284" y="88"/>
                  </a:lnTo>
                  <a:lnTo>
                    <a:pt x="286" y="84"/>
                  </a:lnTo>
                  <a:lnTo>
                    <a:pt x="287" y="78"/>
                  </a:lnTo>
                  <a:lnTo>
                    <a:pt x="287" y="74"/>
                  </a:lnTo>
                  <a:lnTo>
                    <a:pt x="286" y="69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0" y="58"/>
                  </a:lnTo>
                  <a:lnTo>
                    <a:pt x="275" y="54"/>
                  </a:lnTo>
                  <a:lnTo>
                    <a:pt x="270" y="51"/>
                  </a:lnTo>
                  <a:lnTo>
                    <a:pt x="261" y="50"/>
                  </a:lnTo>
                  <a:lnTo>
                    <a:pt x="261" y="19"/>
                  </a:lnTo>
                  <a:close/>
                  <a:moveTo>
                    <a:pt x="238" y="8"/>
                  </a:moveTo>
                  <a:lnTo>
                    <a:pt x="238" y="8"/>
                  </a:lnTo>
                  <a:lnTo>
                    <a:pt x="251" y="12"/>
                  </a:lnTo>
                  <a:lnTo>
                    <a:pt x="261" y="19"/>
                  </a:lnTo>
                  <a:lnTo>
                    <a:pt x="261" y="50"/>
                  </a:lnTo>
                  <a:lnTo>
                    <a:pt x="261" y="50"/>
                  </a:lnTo>
                  <a:lnTo>
                    <a:pt x="256" y="50"/>
                  </a:lnTo>
                  <a:lnTo>
                    <a:pt x="251" y="53"/>
                  </a:lnTo>
                  <a:lnTo>
                    <a:pt x="251" y="53"/>
                  </a:lnTo>
                  <a:lnTo>
                    <a:pt x="247" y="55"/>
                  </a:lnTo>
                  <a:lnTo>
                    <a:pt x="242" y="59"/>
                  </a:lnTo>
                  <a:lnTo>
                    <a:pt x="240" y="63"/>
                  </a:lnTo>
                  <a:lnTo>
                    <a:pt x="238" y="67"/>
                  </a:lnTo>
                  <a:lnTo>
                    <a:pt x="238" y="39"/>
                  </a:lnTo>
                  <a:lnTo>
                    <a:pt x="238" y="39"/>
                  </a:lnTo>
                  <a:lnTo>
                    <a:pt x="238" y="34"/>
                  </a:lnTo>
                  <a:lnTo>
                    <a:pt x="238" y="27"/>
                  </a:lnTo>
                  <a:lnTo>
                    <a:pt x="238" y="8"/>
                  </a:lnTo>
                  <a:lnTo>
                    <a:pt x="238" y="8"/>
                  </a:lnTo>
                  <a:close/>
                  <a:moveTo>
                    <a:pt x="261" y="247"/>
                  </a:moveTo>
                  <a:lnTo>
                    <a:pt x="261" y="247"/>
                  </a:lnTo>
                  <a:lnTo>
                    <a:pt x="249" y="250"/>
                  </a:lnTo>
                  <a:lnTo>
                    <a:pt x="238" y="250"/>
                  </a:lnTo>
                  <a:lnTo>
                    <a:pt x="238" y="233"/>
                  </a:lnTo>
                  <a:lnTo>
                    <a:pt x="238" y="233"/>
                  </a:lnTo>
                  <a:lnTo>
                    <a:pt x="244" y="235"/>
                  </a:lnTo>
                  <a:lnTo>
                    <a:pt x="249" y="235"/>
                  </a:lnTo>
                  <a:lnTo>
                    <a:pt x="256" y="235"/>
                  </a:lnTo>
                  <a:lnTo>
                    <a:pt x="261" y="233"/>
                  </a:lnTo>
                  <a:lnTo>
                    <a:pt x="261" y="247"/>
                  </a:lnTo>
                  <a:lnTo>
                    <a:pt x="261" y="247"/>
                  </a:lnTo>
                  <a:close/>
                  <a:moveTo>
                    <a:pt x="261" y="100"/>
                  </a:moveTo>
                  <a:lnTo>
                    <a:pt x="261" y="112"/>
                  </a:lnTo>
                  <a:lnTo>
                    <a:pt x="261" y="112"/>
                  </a:lnTo>
                  <a:lnTo>
                    <a:pt x="261" y="113"/>
                  </a:lnTo>
                  <a:lnTo>
                    <a:pt x="261" y="113"/>
                  </a:lnTo>
                  <a:lnTo>
                    <a:pt x="256" y="116"/>
                  </a:lnTo>
                  <a:lnTo>
                    <a:pt x="252" y="120"/>
                  </a:lnTo>
                  <a:lnTo>
                    <a:pt x="249" y="124"/>
                  </a:lnTo>
                  <a:lnTo>
                    <a:pt x="247" y="130"/>
                  </a:lnTo>
                  <a:lnTo>
                    <a:pt x="245" y="135"/>
                  </a:lnTo>
                  <a:lnTo>
                    <a:pt x="245" y="141"/>
                  </a:lnTo>
                  <a:lnTo>
                    <a:pt x="247" y="146"/>
                  </a:lnTo>
                  <a:lnTo>
                    <a:pt x="249" y="151"/>
                  </a:lnTo>
                  <a:lnTo>
                    <a:pt x="249" y="151"/>
                  </a:lnTo>
                  <a:lnTo>
                    <a:pt x="252" y="155"/>
                  </a:lnTo>
                  <a:lnTo>
                    <a:pt x="255" y="159"/>
                  </a:lnTo>
                  <a:lnTo>
                    <a:pt x="261" y="165"/>
                  </a:lnTo>
                  <a:lnTo>
                    <a:pt x="261" y="176"/>
                  </a:lnTo>
                  <a:lnTo>
                    <a:pt x="261" y="176"/>
                  </a:lnTo>
                  <a:lnTo>
                    <a:pt x="256" y="174"/>
                  </a:lnTo>
                  <a:lnTo>
                    <a:pt x="251" y="173"/>
                  </a:lnTo>
                  <a:lnTo>
                    <a:pt x="244" y="173"/>
                  </a:lnTo>
                  <a:lnTo>
                    <a:pt x="238" y="174"/>
                  </a:lnTo>
                  <a:lnTo>
                    <a:pt x="238" y="82"/>
                  </a:lnTo>
                  <a:lnTo>
                    <a:pt x="238" y="82"/>
                  </a:lnTo>
                  <a:lnTo>
                    <a:pt x="240" y="86"/>
                  </a:lnTo>
                  <a:lnTo>
                    <a:pt x="240" y="86"/>
                  </a:lnTo>
                  <a:lnTo>
                    <a:pt x="244" y="92"/>
                  </a:lnTo>
                  <a:lnTo>
                    <a:pt x="249" y="97"/>
                  </a:lnTo>
                  <a:lnTo>
                    <a:pt x="255" y="100"/>
                  </a:lnTo>
                  <a:lnTo>
                    <a:pt x="261" y="100"/>
                  </a:lnTo>
                  <a:lnTo>
                    <a:pt x="261" y="100"/>
                  </a:lnTo>
                  <a:close/>
                  <a:moveTo>
                    <a:pt x="219" y="2"/>
                  </a:moveTo>
                  <a:lnTo>
                    <a:pt x="219" y="2"/>
                  </a:lnTo>
                  <a:lnTo>
                    <a:pt x="238" y="8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37" y="24"/>
                  </a:lnTo>
                  <a:lnTo>
                    <a:pt x="237" y="24"/>
                  </a:lnTo>
                  <a:lnTo>
                    <a:pt x="234" y="20"/>
                  </a:lnTo>
                  <a:lnTo>
                    <a:pt x="230" y="17"/>
                  </a:lnTo>
                  <a:lnTo>
                    <a:pt x="225" y="15"/>
                  </a:lnTo>
                  <a:lnTo>
                    <a:pt x="219" y="15"/>
                  </a:lnTo>
                  <a:lnTo>
                    <a:pt x="219" y="2"/>
                  </a:lnTo>
                  <a:lnTo>
                    <a:pt x="219" y="2"/>
                  </a:lnTo>
                  <a:close/>
                  <a:moveTo>
                    <a:pt x="238" y="250"/>
                  </a:moveTo>
                  <a:lnTo>
                    <a:pt x="238" y="250"/>
                  </a:lnTo>
                  <a:lnTo>
                    <a:pt x="229" y="247"/>
                  </a:lnTo>
                  <a:lnTo>
                    <a:pt x="219" y="245"/>
                  </a:lnTo>
                  <a:lnTo>
                    <a:pt x="219" y="215"/>
                  </a:lnTo>
                  <a:lnTo>
                    <a:pt x="219" y="215"/>
                  </a:lnTo>
                  <a:lnTo>
                    <a:pt x="221" y="218"/>
                  </a:lnTo>
                  <a:lnTo>
                    <a:pt x="221" y="218"/>
                  </a:lnTo>
                  <a:lnTo>
                    <a:pt x="225" y="223"/>
                  </a:lnTo>
                  <a:lnTo>
                    <a:pt x="229" y="227"/>
                  </a:lnTo>
                  <a:lnTo>
                    <a:pt x="233" y="231"/>
                  </a:lnTo>
                  <a:lnTo>
                    <a:pt x="238" y="233"/>
                  </a:lnTo>
                  <a:lnTo>
                    <a:pt x="238" y="250"/>
                  </a:lnTo>
                  <a:lnTo>
                    <a:pt x="238" y="250"/>
                  </a:lnTo>
                  <a:close/>
                  <a:moveTo>
                    <a:pt x="238" y="39"/>
                  </a:moveTo>
                  <a:lnTo>
                    <a:pt x="238" y="67"/>
                  </a:lnTo>
                  <a:lnTo>
                    <a:pt x="238" y="67"/>
                  </a:lnTo>
                  <a:lnTo>
                    <a:pt x="237" y="74"/>
                  </a:lnTo>
                  <a:lnTo>
                    <a:pt x="238" y="82"/>
                  </a:lnTo>
                  <a:lnTo>
                    <a:pt x="238" y="174"/>
                  </a:lnTo>
                  <a:lnTo>
                    <a:pt x="238" y="174"/>
                  </a:lnTo>
                  <a:lnTo>
                    <a:pt x="236" y="176"/>
                  </a:lnTo>
                  <a:lnTo>
                    <a:pt x="236" y="176"/>
                  </a:lnTo>
                  <a:lnTo>
                    <a:pt x="230" y="180"/>
                  </a:lnTo>
                  <a:lnTo>
                    <a:pt x="226" y="184"/>
                  </a:lnTo>
                  <a:lnTo>
                    <a:pt x="222" y="188"/>
                  </a:lnTo>
                  <a:lnTo>
                    <a:pt x="219" y="193"/>
                  </a:lnTo>
                  <a:lnTo>
                    <a:pt x="219" y="53"/>
                  </a:lnTo>
                  <a:lnTo>
                    <a:pt x="219" y="53"/>
                  </a:lnTo>
                  <a:lnTo>
                    <a:pt x="225" y="51"/>
                  </a:lnTo>
                  <a:lnTo>
                    <a:pt x="229" y="50"/>
                  </a:lnTo>
                  <a:lnTo>
                    <a:pt x="229" y="50"/>
                  </a:lnTo>
                  <a:lnTo>
                    <a:pt x="234" y="46"/>
                  </a:lnTo>
                  <a:lnTo>
                    <a:pt x="238" y="39"/>
                  </a:lnTo>
                  <a:lnTo>
                    <a:pt x="238" y="39"/>
                  </a:lnTo>
                  <a:close/>
                  <a:moveTo>
                    <a:pt x="68" y="31"/>
                  </a:moveTo>
                  <a:lnTo>
                    <a:pt x="68" y="31"/>
                  </a:lnTo>
                  <a:lnTo>
                    <a:pt x="91" y="21"/>
                  </a:lnTo>
                  <a:lnTo>
                    <a:pt x="112" y="13"/>
                  </a:lnTo>
                  <a:lnTo>
                    <a:pt x="134" y="8"/>
                  </a:lnTo>
                  <a:lnTo>
                    <a:pt x="153" y="4"/>
                  </a:lnTo>
                  <a:lnTo>
                    <a:pt x="172" y="1"/>
                  </a:lnTo>
                  <a:lnTo>
                    <a:pt x="190" y="0"/>
                  </a:lnTo>
                  <a:lnTo>
                    <a:pt x="205" y="1"/>
                  </a:lnTo>
                  <a:lnTo>
                    <a:pt x="219" y="2"/>
                  </a:lnTo>
                  <a:lnTo>
                    <a:pt x="219" y="15"/>
                  </a:lnTo>
                  <a:lnTo>
                    <a:pt x="219" y="15"/>
                  </a:lnTo>
                  <a:lnTo>
                    <a:pt x="215" y="15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06" y="20"/>
                  </a:lnTo>
                  <a:lnTo>
                    <a:pt x="202" y="27"/>
                  </a:lnTo>
                  <a:lnTo>
                    <a:pt x="200" y="34"/>
                  </a:lnTo>
                  <a:lnTo>
                    <a:pt x="203" y="42"/>
                  </a:lnTo>
                  <a:lnTo>
                    <a:pt x="203" y="42"/>
                  </a:lnTo>
                  <a:lnTo>
                    <a:pt x="206" y="46"/>
                  </a:lnTo>
                  <a:lnTo>
                    <a:pt x="210" y="50"/>
                  </a:lnTo>
                  <a:lnTo>
                    <a:pt x="215" y="51"/>
                  </a:lnTo>
                  <a:lnTo>
                    <a:pt x="219" y="53"/>
                  </a:lnTo>
                  <a:lnTo>
                    <a:pt x="219" y="193"/>
                  </a:lnTo>
                  <a:lnTo>
                    <a:pt x="219" y="193"/>
                  </a:lnTo>
                  <a:lnTo>
                    <a:pt x="218" y="199"/>
                  </a:lnTo>
                  <a:lnTo>
                    <a:pt x="218" y="204"/>
                  </a:lnTo>
                  <a:lnTo>
                    <a:pt x="218" y="210"/>
                  </a:lnTo>
                  <a:lnTo>
                    <a:pt x="219" y="215"/>
                  </a:lnTo>
                  <a:lnTo>
                    <a:pt x="219" y="245"/>
                  </a:lnTo>
                  <a:lnTo>
                    <a:pt x="219" y="245"/>
                  </a:lnTo>
                  <a:lnTo>
                    <a:pt x="207" y="238"/>
                  </a:lnTo>
                  <a:lnTo>
                    <a:pt x="194" y="230"/>
                  </a:lnTo>
                  <a:lnTo>
                    <a:pt x="169" y="212"/>
                  </a:lnTo>
                  <a:lnTo>
                    <a:pt x="157" y="203"/>
                  </a:lnTo>
                  <a:lnTo>
                    <a:pt x="145" y="196"/>
                  </a:lnTo>
                  <a:lnTo>
                    <a:pt x="131" y="192"/>
                  </a:lnTo>
                  <a:lnTo>
                    <a:pt x="125" y="192"/>
                  </a:lnTo>
                  <a:lnTo>
                    <a:pt x="118" y="192"/>
                  </a:lnTo>
                  <a:lnTo>
                    <a:pt x="118" y="192"/>
                  </a:lnTo>
                  <a:lnTo>
                    <a:pt x="92" y="193"/>
                  </a:lnTo>
                  <a:lnTo>
                    <a:pt x="68" y="193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76" y="162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91" y="155"/>
                  </a:lnTo>
                  <a:lnTo>
                    <a:pt x="96" y="150"/>
                  </a:lnTo>
                  <a:lnTo>
                    <a:pt x="100" y="145"/>
                  </a:lnTo>
                  <a:lnTo>
                    <a:pt x="103" y="138"/>
                  </a:lnTo>
                  <a:lnTo>
                    <a:pt x="104" y="131"/>
                  </a:lnTo>
                  <a:lnTo>
                    <a:pt x="104" y="123"/>
                  </a:lnTo>
                  <a:lnTo>
                    <a:pt x="103" y="116"/>
                  </a:lnTo>
                  <a:lnTo>
                    <a:pt x="100" y="109"/>
                  </a:lnTo>
                  <a:lnTo>
                    <a:pt x="100" y="109"/>
                  </a:lnTo>
                  <a:lnTo>
                    <a:pt x="95" y="100"/>
                  </a:lnTo>
                  <a:lnTo>
                    <a:pt x="87" y="93"/>
                  </a:lnTo>
                  <a:lnTo>
                    <a:pt x="77" y="89"/>
                  </a:lnTo>
                  <a:lnTo>
                    <a:pt x="68" y="88"/>
                  </a:lnTo>
                  <a:lnTo>
                    <a:pt x="68" y="31"/>
                  </a:lnTo>
                  <a:close/>
                  <a:moveTo>
                    <a:pt x="0" y="136"/>
                  </a:moveTo>
                  <a:lnTo>
                    <a:pt x="0" y="136"/>
                  </a:lnTo>
                  <a:lnTo>
                    <a:pt x="0" y="124"/>
                  </a:lnTo>
                  <a:lnTo>
                    <a:pt x="0" y="115"/>
                  </a:lnTo>
                  <a:lnTo>
                    <a:pt x="3" y="104"/>
                  </a:lnTo>
                  <a:lnTo>
                    <a:pt x="5" y="96"/>
                  </a:lnTo>
                  <a:lnTo>
                    <a:pt x="10" y="86"/>
                  </a:lnTo>
                  <a:lnTo>
                    <a:pt x="14" y="78"/>
                  </a:lnTo>
                  <a:lnTo>
                    <a:pt x="24" y="65"/>
                  </a:lnTo>
                  <a:lnTo>
                    <a:pt x="35" y="53"/>
                  </a:lnTo>
                  <a:lnTo>
                    <a:pt x="45" y="4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8" y="31"/>
                  </a:lnTo>
                  <a:lnTo>
                    <a:pt x="68" y="88"/>
                  </a:lnTo>
                  <a:lnTo>
                    <a:pt x="68" y="88"/>
                  </a:lnTo>
                  <a:lnTo>
                    <a:pt x="58" y="89"/>
                  </a:lnTo>
                  <a:lnTo>
                    <a:pt x="50" y="92"/>
                  </a:lnTo>
                  <a:lnTo>
                    <a:pt x="50" y="92"/>
                  </a:lnTo>
                  <a:lnTo>
                    <a:pt x="43" y="96"/>
                  </a:lnTo>
                  <a:lnTo>
                    <a:pt x="38" y="101"/>
                  </a:lnTo>
                  <a:lnTo>
                    <a:pt x="34" y="108"/>
                  </a:lnTo>
                  <a:lnTo>
                    <a:pt x="31" y="113"/>
                  </a:lnTo>
                  <a:lnTo>
                    <a:pt x="30" y="122"/>
                  </a:lnTo>
                  <a:lnTo>
                    <a:pt x="30" y="128"/>
                  </a:lnTo>
                  <a:lnTo>
                    <a:pt x="31" y="135"/>
                  </a:lnTo>
                  <a:lnTo>
                    <a:pt x="34" y="143"/>
                  </a:lnTo>
                  <a:lnTo>
                    <a:pt x="34" y="143"/>
                  </a:lnTo>
                  <a:lnTo>
                    <a:pt x="39" y="151"/>
                  </a:lnTo>
                  <a:lnTo>
                    <a:pt x="47" y="158"/>
                  </a:lnTo>
                  <a:lnTo>
                    <a:pt x="57" y="162"/>
                  </a:lnTo>
                  <a:lnTo>
                    <a:pt x="68" y="164"/>
                  </a:lnTo>
                  <a:lnTo>
                    <a:pt x="68" y="193"/>
                  </a:lnTo>
                  <a:lnTo>
                    <a:pt x="68" y="193"/>
                  </a:lnTo>
                  <a:lnTo>
                    <a:pt x="54" y="192"/>
                  </a:lnTo>
                  <a:lnTo>
                    <a:pt x="42" y="189"/>
                  </a:lnTo>
                  <a:lnTo>
                    <a:pt x="31" y="185"/>
                  </a:lnTo>
                  <a:lnTo>
                    <a:pt x="22" y="178"/>
                  </a:lnTo>
                  <a:lnTo>
                    <a:pt x="14" y="172"/>
                  </a:lnTo>
                  <a:lnTo>
                    <a:pt x="8" y="162"/>
                  </a:lnTo>
                  <a:lnTo>
                    <a:pt x="3" y="150"/>
                  </a:lnTo>
                  <a:lnTo>
                    <a:pt x="0" y="136"/>
                  </a:lnTo>
                  <a:lnTo>
                    <a:pt x="0" y="1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18" name="iṩḷíḑê"/>
            <p:cNvGrpSpPr/>
            <p:nvPr/>
          </p:nvGrpSpPr>
          <p:grpSpPr>
            <a:xfrm>
              <a:off x="5258300" y="4111158"/>
              <a:ext cx="447538" cy="582374"/>
              <a:chOff x="1893888" y="4305300"/>
              <a:chExt cx="495300" cy="644526"/>
            </a:xfrm>
            <a:grpFill/>
          </p:grpSpPr>
          <p:sp>
            <p:nvSpPr>
              <p:cNvPr id="87" name="isḻïḍe"/>
              <p:cNvSpPr/>
              <p:nvPr/>
            </p:nvSpPr>
            <p:spPr bwMode="auto">
              <a:xfrm>
                <a:off x="1893888" y="430530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88" name="íṧļîḑé"/>
              <p:cNvSpPr/>
              <p:nvPr/>
            </p:nvSpPr>
            <p:spPr bwMode="auto">
              <a:xfrm>
                <a:off x="1947863" y="43148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89" name="îṧ1íḓè"/>
              <p:cNvSpPr/>
              <p:nvPr/>
            </p:nvSpPr>
            <p:spPr bwMode="auto">
              <a:xfrm>
                <a:off x="1941513" y="43227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90" name="iṧliḓe"/>
              <p:cNvSpPr/>
              <p:nvPr/>
            </p:nvSpPr>
            <p:spPr bwMode="auto">
              <a:xfrm>
                <a:off x="2139951" y="4786313"/>
                <a:ext cx="136525" cy="163513"/>
              </a:xfrm>
              <a:custGeom>
                <a:avLst/>
                <a:gdLst>
                  <a:gd name="T0" fmla="*/ 27 w 86"/>
                  <a:gd name="T1" fmla="*/ 6 h 103"/>
                  <a:gd name="T2" fmla="*/ 27 w 86"/>
                  <a:gd name="T3" fmla="*/ 38 h 103"/>
                  <a:gd name="T4" fmla="*/ 27 w 86"/>
                  <a:gd name="T5" fmla="*/ 38 h 103"/>
                  <a:gd name="T6" fmla="*/ 28 w 86"/>
                  <a:gd name="T7" fmla="*/ 41 h 103"/>
                  <a:gd name="T8" fmla="*/ 34 w 86"/>
                  <a:gd name="T9" fmla="*/ 47 h 103"/>
                  <a:gd name="T10" fmla="*/ 42 w 86"/>
                  <a:gd name="T11" fmla="*/ 55 h 103"/>
                  <a:gd name="T12" fmla="*/ 47 w 86"/>
                  <a:gd name="T13" fmla="*/ 57 h 103"/>
                  <a:gd name="T14" fmla="*/ 54 w 86"/>
                  <a:gd name="T15" fmla="*/ 60 h 103"/>
                  <a:gd name="T16" fmla="*/ 54 w 86"/>
                  <a:gd name="T17" fmla="*/ 60 h 103"/>
                  <a:gd name="T18" fmla="*/ 66 w 86"/>
                  <a:gd name="T19" fmla="*/ 65 h 103"/>
                  <a:gd name="T20" fmla="*/ 78 w 86"/>
                  <a:gd name="T21" fmla="*/ 72 h 103"/>
                  <a:gd name="T22" fmla="*/ 82 w 86"/>
                  <a:gd name="T23" fmla="*/ 75 h 103"/>
                  <a:gd name="T24" fmla="*/ 85 w 86"/>
                  <a:gd name="T25" fmla="*/ 79 h 103"/>
                  <a:gd name="T26" fmla="*/ 86 w 86"/>
                  <a:gd name="T27" fmla="*/ 82 h 103"/>
                  <a:gd name="T28" fmla="*/ 86 w 86"/>
                  <a:gd name="T29" fmla="*/ 86 h 103"/>
                  <a:gd name="T30" fmla="*/ 86 w 86"/>
                  <a:gd name="T31" fmla="*/ 86 h 103"/>
                  <a:gd name="T32" fmla="*/ 85 w 86"/>
                  <a:gd name="T33" fmla="*/ 90 h 103"/>
                  <a:gd name="T34" fmla="*/ 81 w 86"/>
                  <a:gd name="T35" fmla="*/ 93 h 103"/>
                  <a:gd name="T36" fmla="*/ 76 w 86"/>
                  <a:gd name="T37" fmla="*/ 95 h 103"/>
                  <a:gd name="T38" fmla="*/ 66 w 86"/>
                  <a:gd name="T39" fmla="*/ 98 h 103"/>
                  <a:gd name="T40" fmla="*/ 55 w 86"/>
                  <a:gd name="T41" fmla="*/ 101 h 103"/>
                  <a:gd name="T42" fmla="*/ 40 w 86"/>
                  <a:gd name="T43" fmla="*/ 102 h 103"/>
                  <a:gd name="T44" fmla="*/ 21 w 86"/>
                  <a:gd name="T45" fmla="*/ 103 h 103"/>
                  <a:gd name="T46" fmla="*/ 0 w 86"/>
                  <a:gd name="T47" fmla="*/ 103 h 103"/>
                  <a:gd name="T48" fmla="*/ 0 w 86"/>
                  <a:gd name="T49" fmla="*/ 0 h 103"/>
                  <a:gd name="T50" fmla="*/ 27 w 86"/>
                  <a:gd name="T51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6" h="103">
                    <a:moveTo>
                      <a:pt x="27" y="6"/>
                    </a:moveTo>
                    <a:lnTo>
                      <a:pt x="27" y="38"/>
                    </a:lnTo>
                    <a:lnTo>
                      <a:pt x="27" y="38"/>
                    </a:lnTo>
                    <a:lnTo>
                      <a:pt x="28" y="41"/>
                    </a:lnTo>
                    <a:lnTo>
                      <a:pt x="34" y="47"/>
                    </a:lnTo>
                    <a:lnTo>
                      <a:pt x="42" y="55"/>
                    </a:lnTo>
                    <a:lnTo>
                      <a:pt x="47" y="57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66" y="65"/>
                    </a:lnTo>
                    <a:lnTo>
                      <a:pt x="78" y="72"/>
                    </a:lnTo>
                    <a:lnTo>
                      <a:pt x="82" y="75"/>
                    </a:lnTo>
                    <a:lnTo>
                      <a:pt x="85" y="79"/>
                    </a:lnTo>
                    <a:lnTo>
                      <a:pt x="86" y="82"/>
                    </a:lnTo>
                    <a:lnTo>
                      <a:pt x="86" y="86"/>
                    </a:lnTo>
                    <a:lnTo>
                      <a:pt x="86" y="86"/>
                    </a:lnTo>
                    <a:lnTo>
                      <a:pt x="85" y="90"/>
                    </a:lnTo>
                    <a:lnTo>
                      <a:pt x="81" y="93"/>
                    </a:lnTo>
                    <a:lnTo>
                      <a:pt x="76" y="95"/>
                    </a:lnTo>
                    <a:lnTo>
                      <a:pt x="66" y="98"/>
                    </a:lnTo>
                    <a:lnTo>
                      <a:pt x="55" y="101"/>
                    </a:lnTo>
                    <a:lnTo>
                      <a:pt x="40" y="102"/>
                    </a:lnTo>
                    <a:lnTo>
                      <a:pt x="21" y="103"/>
                    </a:lnTo>
                    <a:lnTo>
                      <a:pt x="0" y="103"/>
                    </a:lnTo>
                    <a:lnTo>
                      <a:pt x="0" y="0"/>
                    </a:lnTo>
                    <a:lnTo>
                      <a:pt x="27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91" name="iS1íďé"/>
              <p:cNvSpPr/>
              <p:nvPr/>
            </p:nvSpPr>
            <p:spPr bwMode="auto">
              <a:xfrm>
                <a:off x="2024063" y="4786313"/>
                <a:ext cx="130175" cy="163513"/>
              </a:xfrm>
              <a:custGeom>
                <a:avLst/>
                <a:gdLst>
                  <a:gd name="T0" fmla="*/ 63 w 82"/>
                  <a:gd name="T1" fmla="*/ 6 h 103"/>
                  <a:gd name="T2" fmla="*/ 63 w 82"/>
                  <a:gd name="T3" fmla="*/ 38 h 103"/>
                  <a:gd name="T4" fmla="*/ 63 w 82"/>
                  <a:gd name="T5" fmla="*/ 38 h 103"/>
                  <a:gd name="T6" fmla="*/ 62 w 82"/>
                  <a:gd name="T7" fmla="*/ 41 h 103"/>
                  <a:gd name="T8" fmla="*/ 58 w 82"/>
                  <a:gd name="T9" fmla="*/ 47 h 103"/>
                  <a:gd name="T10" fmla="*/ 51 w 82"/>
                  <a:gd name="T11" fmla="*/ 55 h 103"/>
                  <a:gd name="T12" fmla="*/ 46 w 82"/>
                  <a:gd name="T13" fmla="*/ 57 h 103"/>
                  <a:gd name="T14" fmla="*/ 39 w 82"/>
                  <a:gd name="T15" fmla="*/ 60 h 103"/>
                  <a:gd name="T16" fmla="*/ 39 w 82"/>
                  <a:gd name="T17" fmla="*/ 60 h 103"/>
                  <a:gd name="T18" fmla="*/ 25 w 82"/>
                  <a:gd name="T19" fmla="*/ 65 h 103"/>
                  <a:gd name="T20" fmla="*/ 12 w 82"/>
                  <a:gd name="T21" fmla="*/ 72 h 103"/>
                  <a:gd name="T22" fmla="*/ 6 w 82"/>
                  <a:gd name="T23" fmla="*/ 75 h 103"/>
                  <a:gd name="T24" fmla="*/ 4 w 82"/>
                  <a:gd name="T25" fmla="*/ 79 h 103"/>
                  <a:gd name="T26" fmla="*/ 1 w 82"/>
                  <a:gd name="T27" fmla="*/ 82 h 103"/>
                  <a:gd name="T28" fmla="*/ 0 w 82"/>
                  <a:gd name="T29" fmla="*/ 86 h 103"/>
                  <a:gd name="T30" fmla="*/ 0 w 82"/>
                  <a:gd name="T31" fmla="*/ 86 h 103"/>
                  <a:gd name="T32" fmla="*/ 2 w 82"/>
                  <a:gd name="T33" fmla="*/ 90 h 103"/>
                  <a:gd name="T34" fmla="*/ 8 w 82"/>
                  <a:gd name="T35" fmla="*/ 93 h 103"/>
                  <a:gd name="T36" fmla="*/ 15 w 82"/>
                  <a:gd name="T37" fmla="*/ 95 h 103"/>
                  <a:gd name="T38" fmla="*/ 24 w 82"/>
                  <a:gd name="T39" fmla="*/ 98 h 103"/>
                  <a:gd name="T40" fmla="*/ 36 w 82"/>
                  <a:gd name="T41" fmla="*/ 101 h 103"/>
                  <a:gd name="T42" fmla="*/ 50 w 82"/>
                  <a:gd name="T43" fmla="*/ 102 h 103"/>
                  <a:gd name="T44" fmla="*/ 82 w 82"/>
                  <a:gd name="T45" fmla="*/ 103 h 103"/>
                  <a:gd name="T46" fmla="*/ 82 w 82"/>
                  <a:gd name="T47" fmla="*/ 0 h 103"/>
                  <a:gd name="T48" fmla="*/ 63 w 82"/>
                  <a:gd name="T49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2" h="103">
                    <a:moveTo>
                      <a:pt x="63" y="6"/>
                    </a:moveTo>
                    <a:lnTo>
                      <a:pt x="63" y="38"/>
                    </a:lnTo>
                    <a:lnTo>
                      <a:pt x="63" y="38"/>
                    </a:lnTo>
                    <a:lnTo>
                      <a:pt x="62" y="41"/>
                    </a:lnTo>
                    <a:lnTo>
                      <a:pt x="58" y="47"/>
                    </a:lnTo>
                    <a:lnTo>
                      <a:pt x="51" y="55"/>
                    </a:lnTo>
                    <a:lnTo>
                      <a:pt x="46" y="57"/>
                    </a:lnTo>
                    <a:lnTo>
                      <a:pt x="39" y="60"/>
                    </a:lnTo>
                    <a:lnTo>
                      <a:pt x="39" y="60"/>
                    </a:lnTo>
                    <a:lnTo>
                      <a:pt x="25" y="65"/>
                    </a:lnTo>
                    <a:lnTo>
                      <a:pt x="12" y="72"/>
                    </a:lnTo>
                    <a:lnTo>
                      <a:pt x="6" y="75"/>
                    </a:lnTo>
                    <a:lnTo>
                      <a:pt x="4" y="79"/>
                    </a:lnTo>
                    <a:lnTo>
                      <a:pt x="1" y="82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2" y="90"/>
                    </a:lnTo>
                    <a:lnTo>
                      <a:pt x="8" y="93"/>
                    </a:lnTo>
                    <a:lnTo>
                      <a:pt x="15" y="95"/>
                    </a:lnTo>
                    <a:lnTo>
                      <a:pt x="24" y="98"/>
                    </a:lnTo>
                    <a:lnTo>
                      <a:pt x="36" y="101"/>
                    </a:lnTo>
                    <a:lnTo>
                      <a:pt x="50" y="102"/>
                    </a:lnTo>
                    <a:lnTo>
                      <a:pt x="82" y="103"/>
                    </a:lnTo>
                    <a:lnTo>
                      <a:pt x="82" y="0"/>
                    </a:lnTo>
                    <a:lnTo>
                      <a:pt x="6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92" name="iṡḻidé"/>
              <p:cNvSpPr/>
              <p:nvPr/>
            </p:nvSpPr>
            <p:spPr bwMode="auto">
              <a:xfrm>
                <a:off x="1893888" y="430530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93" name="íṡļidè"/>
              <p:cNvSpPr/>
              <p:nvPr/>
            </p:nvSpPr>
            <p:spPr bwMode="auto">
              <a:xfrm>
                <a:off x="1947863" y="43148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94" name="ïŝḻiḋé"/>
              <p:cNvSpPr/>
              <p:nvPr/>
            </p:nvSpPr>
            <p:spPr bwMode="auto">
              <a:xfrm>
                <a:off x="1941513" y="43227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19" name="ïš1ïḋè"/>
            <p:cNvGrpSpPr/>
            <p:nvPr/>
          </p:nvGrpSpPr>
          <p:grpSpPr>
            <a:xfrm>
              <a:off x="7022632" y="1860558"/>
              <a:ext cx="292621" cy="520693"/>
              <a:chOff x="3846513" y="1814513"/>
              <a:chExt cx="323850" cy="576262"/>
            </a:xfrm>
            <a:grpFill/>
          </p:grpSpPr>
          <p:sp>
            <p:nvSpPr>
              <p:cNvPr id="84" name="iṣḷîďè"/>
              <p:cNvSpPr/>
              <p:nvPr/>
            </p:nvSpPr>
            <p:spPr bwMode="auto">
              <a:xfrm>
                <a:off x="3846513" y="1814513"/>
                <a:ext cx="323850" cy="323850"/>
              </a:xfrm>
              <a:custGeom>
                <a:avLst/>
                <a:gdLst>
                  <a:gd name="T0" fmla="*/ 112 w 204"/>
                  <a:gd name="T1" fmla="*/ 0 h 204"/>
                  <a:gd name="T2" fmla="*/ 141 w 204"/>
                  <a:gd name="T3" fmla="*/ 8 h 204"/>
                  <a:gd name="T4" fmla="*/ 165 w 204"/>
                  <a:gd name="T5" fmla="*/ 22 h 204"/>
                  <a:gd name="T6" fmla="*/ 185 w 204"/>
                  <a:gd name="T7" fmla="*/ 42 h 204"/>
                  <a:gd name="T8" fmla="*/ 199 w 204"/>
                  <a:gd name="T9" fmla="*/ 68 h 204"/>
                  <a:gd name="T10" fmla="*/ 204 w 204"/>
                  <a:gd name="T11" fmla="*/ 96 h 204"/>
                  <a:gd name="T12" fmla="*/ 203 w 204"/>
                  <a:gd name="T13" fmla="*/ 118 h 204"/>
                  <a:gd name="T14" fmla="*/ 195 w 204"/>
                  <a:gd name="T15" fmla="*/ 146 h 204"/>
                  <a:gd name="T16" fmla="*/ 179 w 204"/>
                  <a:gd name="T17" fmla="*/ 171 h 204"/>
                  <a:gd name="T18" fmla="*/ 156 w 204"/>
                  <a:gd name="T19" fmla="*/ 190 h 204"/>
                  <a:gd name="T20" fmla="*/ 129 w 204"/>
                  <a:gd name="T21" fmla="*/ 202 h 204"/>
                  <a:gd name="T22" fmla="*/ 108 w 204"/>
                  <a:gd name="T23" fmla="*/ 204 h 204"/>
                  <a:gd name="T24" fmla="*/ 102 w 204"/>
                  <a:gd name="T25" fmla="*/ 185 h 204"/>
                  <a:gd name="T26" fmla="*/ 107 w 204"/>
                  <a:gd name="T27" fmla="*/ 185 h 204"/>
                  <a:gd name="T28" fmla="*/ 131 w 204"/>
                  <a:gd name="T29" fmla="*/ 180 h 204"/>
                  <a:gd name="T30" fmla="*/ 164 w 204"/>
                  <a:gd name="T31" fmla="*/ 158 h 204"/>
                  <a:gd name="T32" fmla="*/ 183 w 204"/>
                  <a:gd name="T33" fmla="*/ 123 h 204"/>
                  <a:gd name="T34" fmla="*/ 185 w 204"/>
                  <a:gd name="T35" fmla="*/ 97 h 204"/>
                  <a:gd name="T36" fmla="*/ 177 w 204"/>
                  <a:gd name="T37" fmla="*/ 66 h 204"/>
                  <a:gd name="T38" fmla="*/ 148 w 204"/>
                  <a:gd name="T39" fmla="*/ 32 h 204"/>
                  <a:gd name="T40" fmla="*/ 102 w 204"/>
                  <a:gd name="T41" fmla="*/ 19 h 204"/>
                  <a:gd name="T42" fmla="*/ 96 w 204"/>
                  <a:gd name="T43" fmla="*/ 0 h 204"/>
                  <a:gd name="T44" fmla="*/ 102 w 204"/>
                  <a:gd name="T45" fmla="*/ 19 h 204"/>
                  <a:gd name="T46" fmla="*/ 89 w 204"/>
                  <a:gd name="T47" fmla="*/ 20 h 204"/>
                  <a:gd name="T48" fmla="*/ 66 w 204"/>
                  <a:gd name="T49" fmla="*/ 27 h 204"/>
                  <a:gd name="T50" fmla="*/ 31 w 204"/>
                  <a:gd name="T51" fmla="*/ 60 h 204"/>
                  <a:gd name="T52" fmla="*/ 20 w 204"/>
                  <a:gd name="T53" fmla="*/ 89 h 204"/>
                  <a:gd name="T54" fmla="*/ 19 w 204"/>
                  <a:gd name="T55" fmla="*/ 107 h 204"/>
                  <a:gd name="T56" fmla="*/ 35 w 204"/>
                  <a:gd name="T57" fmla="*/ 152 h 204"/>
                  <a:gd name="T58" fmla="*/ 70 w 204"/>
                  <a:gd name="T59" fmla="*/ 179 h 204"/>
                  <a:gd name="T60" fmla="*/ 102 w 204"/>
                  <a:gd name="T61" fmla="*/ 204 h 204"/>
                  <a:gd name="T62" fmla="*/ 83 w 204"/>
                  <a:gd name="T63" fmla="*/ 203 h 204"/>
                  <a:gd name="T64" fmla="*/ 55 w 204"/>
                  <a:gd name="T65" fmla="*/ 194 h 204"/>
                  <a:gd name="T66" fmla="*/ 32 w 204"/>
                  <a:gd name="T67" fmla="*/ 176 h 204"/>
                  <a:gd name="T68" fmla="*/ 13 w 204"/>
                  <a:gd name="T69" fmla="*/ 154 h 204"/>
                  <a:gd name="T70" fmla="*/ 3 w 204"/>
                  <a:gd name="T71" fmla="*/ 127 h 204"/>
                  <a:gd name="T72" fmla="*/ 0 w 204"/>
                  <a:gd name="T73" fmla="*/ 108 h 204"/>
                  <a:gd name="T74" fmla="*/ 3 w 204"/>
                  <a:gd name="T75" fmla="*/ 77 h 204"/>
                  <a:gd name="T76" fmla="*/ 15 w 204"/>
                  <a:gd name="T77" fmla="*/ 50 h 204"/>
                  <a:gd name="T78" fmla="*/ 32 w 204"/>
                  <a:gd name="T79" fmla="*/ 27 h 204"/>
                  <a:gd name="T80" fmla="*/ 57 w 204"/>
                  <a:gd name="T81" fmla="*/ 11 h 204"/>
                  <a:gd name="T82" fmla="*/ 87 w 204"/>
                  <a:gd name="T83" fmla="*/ 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lnTo>
                      <a:pt x="102" y="0"/>
                    </a:lnTo>
                    <a:lnTo>
                      <a:pt x="112" y="0"/>
                    </a:lnTo>
                    <a:lnTo>
                      <a:pt x="122" y="1"/>
                    </a:lnTo>
                    <a:lnTo>
                      <a:pt x="131" y="4"/>
                    </a:lnTo>
                    <a:lnTo>
                      <a:pt x="141" y="8"/>
                    </a:lnTo>
                    <a:lnTo>
                      <a:pt x="149" y="11"/>
                    </a:lnTo>
                    <a:lnTo>
                      <a:pt x="157" y="16"/>
                    </a:lnTo>
                    <a:lnTo>
                      <a:pt x="165" y="22"/>
                    </a:lnTo>
                    <a:lnTo>
                      <a:pt x="172" y="28"/>
                    </a:lnTo>
                    <a:lnTo>
                      <a:pt x="179" y="35"/>
                    </a:lnTo>
                    <a:lnTo>
                      <a:pt x="185" y="42"/>
                    </a:lnTo>
                    <a:lnTo>
                      <a:pt x="190" y="50"/>
                    </a:lnTo>
                    <a:lnTo>
                      <a:pt x="195" y="58"/>
                    </a:lnTo>
                    <a:lnTo>
                      <a:pt x="199" y="68"/>
                    </a:lnTo>
                    <a:lnTo>
                      <a:pt x="202" y="77"/>
                    </a:lnTo>
                    <a:lnTo>
                      <a:pt x="203" y="87"/>
                    </a:lnTo>
                    <a:lnTo>
                      <a:pt x="204" y="96"/>
                    </a:lnTo>
                    <a:lnTo>
                      <a:pt x="204" y="96"/>
                    </a:lnTo>
                    <a:lnTo>
                      <a:pt x="204" y="107"/>
                    </a:lnTo>
                    <a:lnTo>
                      <a:pt x="203" y="118"/>
                    </a:lnTo>
                    <a:lnTo>
                      <a:pt x="202" y="127"/>
                    </a:lnTo>
                    <a:lnTo>
                      <a:pt x="199" y="137"/>
                    </a:lnTo>
                    <a:lnTo>
                      <a:pt x="195" y="146"/>
                    </a:lnTo>
                    <a:lnTo>
                      <a:pt x="190" y="154"/>
                    </a:lnTo>
                    <a:lnTo>
                      <a:pt x="184" y="162"/>
                    </a:lnTo>
                    <a:lnTo>
                      <a:pt x="179" y="171"/>
                    </a:lnTo>
                    <a:lnTo>
                      <a:pt x="172" y="177"/>
                    </a:lnTo>
                    <a:lnTo>
                      <a:pt x="164" y="184"/>
                    </a:lnTo>
                    <a:lnTo>
                      <a:pt x="156" y="190"/>
                    </a:lnTo>
                    <a:lnTo>
                      <a:pt x="148" y="194"/>
                    </a:lnTo>
                    <a:lnTo>
                      <a:pt x="138" y="198"/>
                    </a:lnTo>
                    <a:lnTo>
                      <a:pt x="129" y="202"/>
                    </a:lnTo>
                    <a:lnTo>
                      <a:pt x="118" y="203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02" y="204"/>
                    </a:lnTo>
                    <a:lnTo>
                      <a:pt x="102" y="185"/>
                    </a:lnTo>
                    <a:lnTo>
                      <a:pt x="102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15" y="184"/>
                    </a:lnTo>
                    <a:lnTo>
                      <a:pt x="123" y="183"/>
                    </a:lnTo>
                    <a:lnTo>
                      <a:pt x="131" y="180"/>
                    </a:lnTo>
                    <a:lnTo>
                      <a:pt x="138" y="177"/>
                    </a:lnTo>
                    <a:lnTo>
                      <a:pt x="152" y="169"/>
                    </a:lnTo>
                    <a:lnTo>
                      <a:pt x="164" y="158"/>
                    </a:lnTo>
                    <a:lnTo>
                      <a:pt x="173" y="145"/>
                    </a:lnTo>
                    <a:lnTo>
                      <a:pt x="180" y="130"/>
                    </a:lnTo>
                    <a:lnTo>
                      <a:pt x="183" y="123"/>
                    </a:lnTo>
                    <a:lnTo>
                      <a:pt x="184" y="115"/>
                    </a:lnTo>
                    <a:lnTo>
                      <a:pt x="185" y="107"/>
                    </a:lnTo>
                    <a:lnTo>
                      <a:pt x="185" y="97"/>
                    </a:lnTo>
                    <a:lnTo>
                      <a:pt x="185" y="97"/>
                    </a:lnTo>
                    <a:lnTo>
                      <a:pt x="183" y="81"/>
                    </a:lnTo>
                    <a:lnTo>
                      <a:pt x="177" y="66"/>
                    </a:lnTo>
                    <a:lnTo>
                      <a:pt x="169" y="53"/>
                    </a:lnTo>
                    <a:lnTo>
                      <a:pt x="160" y="42"/>
                    </a:lnTo>
                    <a:lnTo>
                      <a:pt x="148" y="32"/>
                    </a:lnTo>
                    <a:lnTo>
                      <a:pt x="133" y="26"/>
                    </a:lnTo>
                    <a:lnTo>
                      <a:pt x="118" y="20"/>
                    </a:lnTo>
                    <a:lnTo>
                      <a:pt x="102" y="19"/>
                    </a:lnTo>
                    <a:lnTo>
                      <a:pt x="102" y="0"/>
                    </a:lnTo>
                    <a:close/>
                    <a:moveTo>
                      <a:pt x="96" y="0"/>
                    </a:moveTo>
                    <a:lnTo>
                      <a:pt x="96" y="0"/>
                    </a:lnTo>
                    <a:lnTo>
                      <a:pt x="102" y="0"/>
                    </a:lnTo>
                    <a:lnTo>
                      <a:pt x="102" y="19"/>
                    </a:lnTo>
                    <a:lnTo>
                      <a:pt x="102" y="19"/>
                    </a:lnTo>
                    <a:lnTo>
                      <a:pt x="97" y="19"/>
                    </a:lnTo>
                    <a:lnTo>
                      <a:pt x="97" y="19"/>
                    </a:lnTo>
                    <a:lnTo>
                      <a:pt x="89" y="20"/>
                    </a:lnTo>
                    <a:lnTo>
                      <a:pt x="81" y="22"/>
                    </a:lnTo>
                    <a:lnTo>
                      <a:pt x="73" y="24"/>
                    </a:lnTo>
                    <a:lnTo>
                      <a:pt x="66" y="27"/>
                    </a:lnTo>
                    <a:lnTo>
                      <a:pt x="51" y="37"/>
                    </a:lnTo>
                    <a:lnTo>
                      <a:pt x="41" y="46"/>
                    </a:lnTo>
                    <a:lnTo>
                      <a:pt x="31" y="60"/>
                    </a:lnTo>
                    <a:lnTo>
                      <a:pt x="24" y="74"/>
                    </a:lnTo>
                    <a:lnTo>
                      <a:pt x="22" y="81"/>
                    </a:lnTo>
                    <a:lnTo>
                      <a:pt x="20" y="89"/>
                    </a:lnTo>
                    <a:lnTo>
                      <a:pt x="19" y="99"/>
                    </a:lnTo>
                    <a:lnTo>
                      <a:pt x="19" y="107"/>
                    </a:lnTo>
                    <a:lnTo>
                      <a:pt x="19" y="107"/>
                    </a:lnTo>
                    <a:lnTo>
                      <a:pt x="22" y="123"/>
                    </a:lnTo>
                    <a:lnTo>
                      <a:pt x="27" y="138"/>
                    </a:lnTo>
                    <a:lnTo>
                      <a:pt x="35" y="152"/>
                    </a:lnTo>
                    <a:lnTo>
                      <a:pt x="45" y="162"/>
                    </a:lnTo>
                    <a:lnTo>
                      <a:pt x="57" y="172"/>
                    </a:lnTo>
                    <a:lnTo>
                      <a:pt x="70" y="179"/>
                    </a:lnTo>
                    <a:lnTo>
                      <a:pt x="87" y="184"/>
                    </a:lnTo>
                    <a:lnTo>
                      <a:pt x="102" y="185"/>
                    </a:lnTo>
                    <a:lnTo>
                      <a:pt x="102" y="204"/>
                    </a:lnTo>
                    <a:lnTo>
                      <a:pt x="102" y="204"/>
                    </a:lnTo>
                    <a:lnTo>
                      <a:pt x="92" y="204"/>
                    </a:lnTo>
                    <a:lnTo>
                      <a:pt x="83" y="203"/>
                    </a:lnTo>
                    <a:lnTo>
                      <a:pt x="73" y="200"/>
                    </a:lnTo>
                    <a:lnTo>
                      <a:pt x="64" y="198"/>
                    </a:lnTo>
                    <a:lnTo>
                      <a:pt x="55" y="194"/>
                    </a:lnTo>
                    <a:lnTo>
                      <a:pt x="47" y="188"/>
                    </a:lnTo>
                    <a:lnTo>
                      <a:pt x="39" y="183"/>
                    </a:lnTo>
                    <a:lnTo>
                      <a:pt x="32" y="176"/>
                    </a:lnTo>
                    <a:lnTo>
                      <a:pt x="26" y="169"/>
                    </a:lnTo>
                    <a:lnTo>
                      <a:pt x="19" y="162"/>
                    </a:lnTo>
                    <a:lnTo>
                      <a:pt x="13" y="154"/>
                    </a:lnTo>
                    <a:lnTo>
                      <a:pt x="9" y="146"/>
                    </a:lnTo>
                    <a:lnTo>
                      <a:pt x="5" y="137"/>
                    </a:lnTo>
                    <a:lnTo>
                      <a:pt x="3" y="127"/>
                    </a:lnTo>
                    <a:lnTo>
                      <a:pt x="1" y="11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97"/>
                    </a:lnTo>
                    <a:lnTo>
                      <a:pt x="1" y="87"/>
                    </a:lnTo>
                    <a:lnTo>
                      <a:pt x="3" y="77"/>
                    </a:lnTo>
                    <a:lnTo>
                      <a:pt x="5" y="68"/>
                    </a:lnTo>
                    <a:lnTo>
                      <a:pt x="9" y="58"/>
                    </a:lnTo>
                    <a:lnTo>
                      <a:pt x="15" y="50"/>
                    </a:lnTo>
                    <a:lnTo>
                      <a:pt x="20" y="42"/>
                    </a:lnTo>
                    <a:lnTo>
                      <a:pt x="26" y="34"/>
                    </a:lnTo>
                    <a:lnTo>
                      <a:pt x="32" y="27"/>
                    </a:lnTo>
                    <a:lnTo>
                      <a:pt x="41" y="20"/>
                    </a:lnTo>
                    <a:lnTo>
                      <a:pt x="49" y="15"/>
                    </a:lnTo>
                    <a:lnTo>
                      <a:pt x="57" y="11"/>
                    </a:lnTo>
                    <a:lnTo>
                      <a:pt x="66" y="7"/>
                    </a:lnTo>
                    <a:lnTo>
                      <a:pt x="76" y="3"/>
                    </a:lnTo>
                    <a:lnTo>
                      <a:pt x="87" y="1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85" name="işľïḓè"/>
              <p:cNvSpPr/>
              <p:nvPr/>
            </p:nvSpPr>
            <p:spPr bwMode="auto">
              <a:xfrm>
                <a:off x="3994151" y="2119313"/>
                <a:ext cx="52388" cy="161925"/>
              </a:xfrm>
              <a:custGeom>
                <a:avLst/>
                <a:gdLst>
                  <a:gd name="T0" fmla="*/ 6 w 33"/>
                  <a:gd name="T1" fmla="*/ 102 h 102"/>
                  <a:gd name="T2" fmla="*/ 33 w 33"/>
                  <a:gd name="T3" fmla="*/ 100 h 102"/>
                  <a:gd name="T4" fmla="*/ 27 w 33"/>
                  <a:gd name="T5" fmla="*/ 0 h 102"/>
                  <a:gd name="T6" fmla="*/ 0 w 33"/>
                  <a:gd name="T7" fmla="*/ 2 h 102"/>
                  <a:gd name="T8" fmla="*/ 6 w 33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02">
                    <a:moveTo>
                      <a:pt x="6" y="102"/>
                    </a:moveTo>
                    <a:lnTo>
                      <a:pt x="33" y="100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6" y="1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86" name="iSḷiḍe"/>
              <p:cNvSpPr/>
              <p:nvPr/>
            </p:nvSpPr>
            <p:spPr bwMode="auto">
              <a:xfrm>
                <a:off x="3986213" y="2171700"/>
                <a:ext cx="77788" cy="219075"/>
              </a:xfrm>
              <a:custGeom>
                <a:avLst/>
                <a:gdLst>
                  <a:gd name="T0" fmla="*/ 5 w 49"/>
                  <a:gd name="T1" fmla="*/ 116 h 138"/>
                  <a:gd name="T2" fmla="*/ 5 w 49"/>
                  <a:gd name="T3" fmla="*/ 116 h 138"/>
                  <a:gd name="T4" fmla="*/ 5 w 49"/>
                  <a:gd name="T5" fmla="*/ 122 h 138"/>
                  <a:gd name="T6" fmla="*/ 7 w 49"/>
                  <a:gd name="T7" fmla="*/ 126 h 138"/>
                  <a:gd name="T8" fmla="*/ 9 w 49"/>
                  <a:gd name="T9" fmla="*/ 128 h 138"/>
                  <a:gd name="T10" fmla="*/ 12 w 49"/>
                  <a:gd name="T11" fmla="*/ 132 h 138"/>
                  <a:gd name="T12" fmla="*/ 16 w 49"/>
                  <a:gd name="T13" fmla="*/ 134 h 138"/>
                  <a:gd name="T14" fmla="*/ 19 w 49"/>
                  <a:gd name="T15" fmla="*/ 136 h 138"/>
                  <a:gd name="T16" fmla="*/ 23 w 49"/>
                  <a:gd name="T17" fmla="*/ 138 h 138"/>
                  <a:gd name="T18" fmla="*/ 28 w 49"/>
                  <a:gd name="T19" fmla="*/ 138 h 138"/>
                  <a:gd name="T20" fmla="*/ 28 w 49"/>
                  <a:gd name="T21" fmla="*/ 138 h 138"/>
                  <a:gd name="T22" fmla="*/ 32 w 49"/>
                  <a:gd name="T23" fmla="*/ 136 h 138"/>
                  <a:gd name="T24" fmla="*/ 37 w 49"/>
                  <a:gd name="T25" fmla="*/ 135 h 138"/>
                  <a:gd name="T26" fmla="*/ 41 w 49"/>
                  <a:gd name="T27" fmla="*/ 132 h 138"/>
                  <a:gd name="T28" fmla="*/ 43 w 49"/>
                  <a:gd name="T29" fmla="*/ 130 h 138"/>
                  <a:gd name="T30" fmla="*/ 46 w 49"/>
                  <a:gd name="T31" fmla="*/ 127 h 138"/>
                  <a:gd name="T32" fmla="*/ 47 w 49"/>
                  <a:gd name="T33" fmla="*/ 123 h 138"/>
                  <a:gd name="T34" fmla="*/ 49 w 49"/>
                  <a:gd name="T35" fmla="*/ 119 h 138"/>
                  <a:gd name="T36" fmla="*/ 49 w 49"/>
                  <a:gd name="T37" fmla="*/ 115 h 138"/>
                  <a:gd name="T38" fmla="*/ 43 w 49"/>
                  <a:gd name="T39" fmla="*/ 20 h 138"/>
                  <a:gd name="T40" fmla="*/ 43 w 49"/>
                  <a:gd name="T41" fmla="*/ 20 h 138"/>
                  <a:gd name="T42" fmla="*/ 43 w 49"/>
                  <a:gd name="T43" fmla="*/ 16 h 138"/>
                  <a:gd name="T44" fmla="*/ 42 w 49"/>
                  <a:gd name="T45" fmla="*/ 12 h 138"/>
                  <a:gd name="T46" fmla="*/ 39 w 49"/>
                  <a:gd name="T47" fmla="*/ 8 h 138"/>
                  <a:gd name="T48" fmla="*/ 37 w 49"/>
                  <a:gd name="T49" fmla="*/ 5 h 138"/>
                  <a:gd name="T50" fmla="*/ 34 w 49"/>
                  <a:gd name="T51" fmla="*/ 2 h 138"/>
                  <a:gd name="T52" fmla="*/ 30 w 49"/>
                  <a:gd name="T53" fmla="*/ 1 h 138"/>
                  <a:gd name="T54" fmla="*/ 26 w 49"/>
                  <a:gd name="T55" fmla="*/ 0 h 138"/>
                  <a:gd name="T56" fmla="*/ 20 w 49"/>
                  <a:gd name="T57" fmla="*/ 0 h 138"/>
                  <a:gd name="T58" fmla="*/ 20 w 49"/>
                  <a:gd name="T59" fmla="*/ 0 h 138"/>
                  <a:gd name="T60" fmla="*/ 16 w 49"/>
                  <a:gd name="T61" fmla="*/ 0 h 138"/>
                  <a:gd name="T62" fmla="*/ 12 w 49"/>
                  <a:gd name="T63" fmla="*/ 1 h 138"/>
                  <a:gd name="T64" fmla="*/ 8 w 49"/>
                  <a:gd name="T65" fmla="*/ 4 h 138"/>
                  <a:gd name="T66" fmla="*/ 5 w 49"/>
                  <a:gd name="T67" fmla="*/ 6 h 138"/>
                  <a:gd name="T68" fmla="*/ 3 w 49"/>
                  <a:gd name="T69" fmla="*/ 11 h 138"/>
                  <a:gd name="T70" fmla="*/ 1 w 49"/>
                  <a:gd name="T71" fmla="*/ 15 h 138"/>
                  <a:gd name="T72" fmla="*/ 0 w 49"/>
                  <a:gd name="T73" fmla="*/ 19 h 138"/>
                  <a:gd name="T74" fmla="*/ 0 w 49"/>
                  <a:gd name="T75" fmla="*/ 23 h 138"/>
                  <a:gd name="T76" fmla="*/ 5 w 49"/>
                  <a:gd name="T77" fmla="*/ 11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" h="138">
                    <a:moveTo>
                      <a:pt x="5" y="116"/>
                    </a:moveTo>
                    <a:lnTo>
                      <a:pt x="5" y="116"/>
                    </a:lnTo>
                    <a:lnTo>
                      <a:pt x="5" y="122"/>
                    </a:lnTo>
                    <a:lnTo>
                      <a:pt x="7" y="126"/>
                    </a:lnTo>
                    <a:lnTo>
                      <a:pt x="9" y="128"/>
                    </a:lnTo>
                    <a:lnTo>
                      <a:pt x="12" y="132"/>
                    </a:lnTo>
                    <a:lnTo>
                      <a:pt x="16" y="134"/>
                    </a:lnTo>
                    <a:lnTo>
                      <a:pt x="19" y="136"/>
                    </a:lnTo>
                    <a:lnTo>
                      <a:pt x="23" y="138"/>
                    </a:lnTo>
                    <a:lnTo>
                      <a:pt x="28" y="138"/>
                    </a:lnTo>
                    <a:lnTo>
                      <a:pt x="28" y="138"/>
                    </a:lnTo>
                    <a:lnTo>
                      <a:pt x="32" y="136"/>
                    </a:lnTo>
                    <a:lnTo>
                      <a:pt x="37" y="135"/>
                    </a:lnTo>
                    <a:lnTo>
                      <a:pt x="41" y="132"/>
                    </a:lnTo>
                    <a:lnTo>
                      <a:pt x="43" y="130"/>
                    </a:lnTo>
                    <a:lnTo>
                      <a:pt x="46" y="127"/>
                    </a:lnTo>
                    <a:lnTo>
                      <a:pt x="47" y="123"/>
                    </a:lnTo>
                    <a:lnTo>
                      <a:pt x="49" y="119"/>
                    </a:lnTo>
                    <a:lnTo>
                      <a:pt x="49" y="115"/>
                    </a:lnTo>
                    <a:lnTo>
                      <a:pt x="43" y="20"/>
                    </a:lnTo>
                    <a:lnTo>
                      <a:pt x="43" y="20"/>
                    </a:lnTo>
                    <a:lnTo>
                      <a:pt x="43" y="16"/>
                    </a:lnTo>
                    <a:lnTo>
                      <a:pt x="42" y="12"/>
                    </a:lnTo>
                    <a:lnTo>
                      <a:pt x="39" y="8"/>
                    </a:lnTo>
                    <a:lnTo>
                      <a:pt x="37" y="5"/>
                    </a:lnTo>
                    <a:lnTo>
                      <a:pt x="34" y="2"/>
                    </a:lnTo>
                    <a:lnTo>
                      <a:pt x="30" y="1"/>
                    </a:ln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5" y="1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20" name="îṥḷîďè"/>
            <p:cNvSpPr/>
            <p:nvPr/>
          </p:nvSpPr>
          <p:spPr bwMode="auto">
            <a:xfrm>
              <a:off x="5865059" y="1268760"/>
              <a:ext cx="466185" cy="380121"/>
            </a:xfrm>
            <a:custGeom>
              <a:avLst/>
              <a:gdLst>
                <a:gd name="T0" fmla="*/ 263525 w 325"/>
                <a:gd name="T1" fmla="*/ 420688 h 265"/>
                <a:gd name="T2" fmla="*/ 263525 w 325"/>
                <a:gd name="T3" fmla="*/ 420688 h 265"/>
                <a:gd name="T4" fmla="*/ 268288 w 325"/>
                <a:gd name="T5" fmla="*/ 417513 h 265"/>
                <a:gd name="T6" fmla="*/ 280988 w 325"/>
                <a:gd name="T7" fmla="*/ 407988 h 265"/>
                <a:gd name="T8" fmla="*/ 300038 w 325"/>
                <a:gd name="T9" fmla="*/ 396875 h 265"/>
                <a:gd name="T10" fmla="*/ 314325 w 325"/>
                <a:gd name="T11" fmla="*/ 390525 h 265"/>
                <a:gd name="T12" fmla="*/ 328613 w 325"/>
                <a:gd name="T13" fmla="*/ 387350 h 265"/>
                <a:gd name="T14" fmla="*/ 346075 w 325"/>
                <a:gd name="T15" fmla="*/ 382588 h 265"/>
                <a:gd name="T16" fmla="*/ 365125 w 325"/>
                <a:gd name="T17" fmla="*/ 381000 h 265"/>
                <a:gd name="T18" fmla="*/ 384175 w 325"/>
                <a:gd name="T19" fmla="*/ 381000 h 265"/>
                <a:gd name="T20" fmla="*/ 407988 w 325"/>
                <a:gd name="T21" fmla="*/ 382588 h 265"/>
                <a:gd name="T22" fmla="*/ 431800 w 325"/>
                <a:gd name="T23" fmla="*/ 384175 h 265"/>
                <a:gd name="T24" fmla="*/ 457200 w 325"/>
                <a:gd name="T25" fmla="*/ 393700 h 265"/>
                <a:gd name="T26" fmla="*/ 485775 w 325"/>
                <a:gd name="T27" fmla="*/ 404813 h 265"/>
                <a:gd name="T28" fmla="*/ 515938 w 325"/>
                <a:gd name="T29" fmla="*/ 417513 h 265"/>
                <a:gd name="T30" fmla="*/ 515938 w 325"/>
                <a:gd name="T31" fmla="*/ 41275 h 265"/>
                <a:gd name="T32" fmla="*/ 515938 w 325"/>
                <a:gd name="T33" fmla="*/ 41275 h 265"/>
                <a:gd name="T34" fmla="*/ 487363 w 325"/>
                <a:gd name="T35" fmla="*/ 28575 h 265"/>
                <a:gd name="T36" fmla="*/ 457200 w 325"/>
                <a:gd name="T37" fmla="*/ 14288 h 265"/>
                <a:gd name="T38" fmla="*/ 420688 w 325"/>
                <a:gd name="T39" fmla="*/ 6350 h 265"/>
                <a:gd name="T40" fmla="*/ 401638 w 325"/>
                <a:gd name="T41" fmla="*/ 1588 h 265"/>
                <a:gd name="T42" fmla="*/ 381000 w 325"/>
                <a:gd name="T43" fmla="*/ 0 h 265"/>
                <a:gd name="T44" fmla="*/ 358775 w 325"/>
                <a:gd name="T45" fmla="*/ 0 h 265"/>
                <a:gd name="T46" fmla="*/ 336550 w 325"/>
                <a:gd name="T47" fmla="*/ 1588 h 265"/>
                <a:gd name="T48" fmla="*/ 315913 w 325"/>
                <a:gd name="T49" fmla="*/ 6350 h 265"/>
                <a:gd name="T50" fmla="*/ 296863 w 325"/>
                <a:gd name="T51" fmla="*/ 12700 h 265"/>
                <a:gd name="T52" fmla="*/ 277813 w 325"/>
                <a:gd name="T53" fmla="*/ 25400 h 265"/>
                <a:gd name="T54" fmla="*/ 257175 w 325"/>
                <a:gd name="T55" fmla="*/ 41275 h 265"/>
                <a:gd name="T56" fmla="*/ 0 w 325"/>
                <a:gd name="T57" fmla="*/ 41275 h 265"/>
                <a:gd name="T58" fmla="*/ 0 w 325"/>
                <a:gd name="T59" fmla="*/ 419100 h 265"/>
                <a:gd name="T60" fmla="*/ 263525 w 325"/>
                <a:gd name="T61" fmla="*/ 420688 h 26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325" h="265">
                  <a:moveTo>
                    <a:pt x="166" y="265"/>
                  </a:moveTo>
                  <a:lnTo>
                    <a:pt x="166" y="265"/>
                  </a:lnTo>
                  <a:lnTo>
                    <a:pt x="169" y="263"/>
                  </a:lnTo>
                  <a:lnTo>
                    <a:pt x="177" y="257"/>
                  </a:lnTo>
                  <a:lnTo>
                    <a:pt x="189" y="250"/>
                  </a:lnTo>
                  <a:lnTo>
                    <a:pt x="198" y="246"/>
                  </a:lnTo>
                  <a:lnTo>
                    <a:pt x="207" y="244"/>
                  </a:lnTo>
                  <a:lnTo>
                    <a:pt x="218" y="241"/>
                  </a:lnTo>
                  <a:lnTo>
                    <a:pt x="230" y="240"/>
                  </a:lnTo>
                  <a:lnTo>
                    <a:pt x="242" y="240"/>
                  </a:lnTo>
                  <a:lnTo>
                    <a:pt x="257" y="241"/>
                  </a:lnTo>
                  <a:lnTo>
                    <a:pt x="272" y="242"/>
                  </a:lnTo>
                  <a:lnTo>
                    <a:pt x="288" y="248"/>
                  </a:lnTo>
                  <a:lnTo>
                    <a:pt x="306" y="255"/>
                  </a:lnTo>
                  <a:lnTo>
                    <a:pt x="325" y="263"/>
                  </a:lnTo>
                  <a:lnTo>
                    <a:pt x="325" y="26"/>
                  </a:lnTo>
                  <a:lnTo>
                    <a:pt x="307" y="18"/>
                  </a:lnTo>
                  <a:lnTo>
                    <a:pt x="288" y="9"/>
                  </a:lnTo>
                  <a:lnTo>
                    <a:pt x="265" y="4"/>
                  </a:lnTo>
                  <a:lnTo>
                    <a:pt x="253" y="1"/>
                  </a:lnTo>
                  <a:lnTo>
                    <a:pt x="240" y="0"/>
                  </a:lnTo>
                  <a:lnTo>
                    <a:pt x="226" y="0"/>
                  </a:lnTo>
                  <a:lnTo>
                    <a:pt x="212" y="1"/>
                  </a:lnTo>
                  <a:lnTo>
                    <a:pt x="199" y="4"/>
                  </a:lnTo>
                  <a:lnTo>
                    <a:pt x="187" y="8"/>
                  </a:lnTo>
                  <a:lnTo>
                    <a:pt x="175" y="16"/>
                  </a:lnTo>
                  <a:lnTo>
                    <a:pt x="162" y="26"/>
                  </a:lnTo>
                  <a:lnTo>
                    <a:pt x="0" y="26"/>
                  </a:lnTo>
                  <a:lnTo>
                    <a:pt x="0" y="264"/>
                  </a:lnTo>
                  <a:lnTo>
                    <a:pt x="166" y="2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1" name="ïşļïḋe"/>
            <p:cNvSpPr/>
            <p:nvPr/>
          </p:nvSpPr>
          <p:spPr bwMode="auto">
            <a:xfrm>
              <a:off x="5902354" y="3593950"/>
              <a:ext cx="568029" cy="469054"/>
            </a:xfrm>
            <a:custGeom>
              <a:avLst/>
              <a:gdLst>
                <a:gd name="T0" fmla="*/ 365 w 396"/>
                <a:gd name="T1" fmla="*/ 0 h 327"/>
                <a:gd name="T2" fmla="*/ 383 w 396"/>
                <a:gd name="T3" fmla="*/ 5 h 327"/>
                <a:gd name="T4" fmla="*/ 394 w 396"/>
                <a:gd name="T5" fmla="*/ 19 h 327"/>
                <a:gd name="T6" fmla="*/ 396 w 396"/>
                <a:gd name="T7" fmla="*/ 197 h 327"/>
                <a:gd name="T8" fmla="*/ 394 w 396"/>
                <a:gd name="T9" fmla="*/ 210 h 327"/>
                <a:gd name="T10" fmla="*/ 383 w 396"/>
                <a:gd name="T11" fmla="*/ 224 h 327"/>
                <a:gd name="T12" fmla="*/ 365 w 396"/>
                <a:gd name="T13" fmla="*/ 230 h 327"/>
                <a:gd name="T14" fmla="*/ 295 w 396"/>
                <a:gd name="T15" fmla="*/ 260 h 327"/>
                <a:gd name="T16" fmla="*/ 307 w 396"/>
                <a:gd name="T17" fmla="*/ 262 h 327"/>
                <a:gd name="T18" fmla="*/ 321 w 396"/>
                <a:gd name="T19" fmla="*/ 273 h 327"/>
                <a:gd name="T20" fmla="*/ 326 w 396"/>
                <a:gd name="T21" fmla="*/ 291 h 327"/>
                <a:gd name="T22" fmla="*/ 326 w 396"/>
                <a:gd name="T23" fmla="*/ 302 h 327"/>
                <a:gd name="T24" fmla="*/ 318 w 396"/>
                <a:gd name="T25" fmla="*/ 318 h 327"/>
                <a:gd name="T26" fmla="*/ 302 w 396"/>
                <a:gd name="T27" fmla="*/ 326 h 327"/>
                <a:gd name="T28" fmla="*/ 199 w 396"/>
                <a:gd name="T29" fmla="*/ 208 h 327"/>
                <a:gd name="T30" fmla="*/ 348 w 396"/>
                <a:gd name="T31" fmla="*/ 208 h 327"/>
                <a:gd name="T32" fmla="*/ 361 w 396"/>
                <a:gd name="T33" fmla="*/ 204 h 327"/>
                <a:gd name="T34" fmla="*/ 371 w 396"/>
                <a:gd name="T35" fmla="*/ 192 h 327"/>
                <a:gd name="T36" fmla="*/ 373 w 396"/>
                <a:gd name="T37" fmla="*/ 47 h 327"/>
                <a:gd name="T38" fmla="*/ 371 w 396"/>
                <a:gd name="T39" fmla="*/ 36 h 327"/>
                <a:gd name="T40" fmla="*/ 361 w 396"/>
                <a:gd name="T41" fmla="*/ 25 h 327"/>
                <a:gd name="T42" fmla="*/ 348 w 396"/>
                <a:gd name="T43" fmla="*/ 20 h 327"/>
                <a:gd name="T44" fmla="*/ 127 w 396"/>
                <a:gd name="T45" fmla="*/ 260 h 327"/>
                <a:gd name="T46" fmla="*/ 127 w 396"/>
                <a:gd name="T47" fmla="*/ 230 h 327"/>
                <a:gd name="T48" fmla="*/ 199 w 396"/>
                <a:gd name="T49" fmla="*/ 327 h 327"/>
                <a:gd name="T50" fmla="*/ 154 w 396"/>
                <a:gd name="T51" fmla="*/ 288 h 327"/>
                <a:gd name="T52" fmla="*/ 158 w 396"/>
                <a:gd name="T53" fmla="*/ 287 h 327"/>
                <a:gd name="T54" fmla="*/ 159 w 396"/>
                <a:gd name="T55" fmla="*/ 283 h 327"/>
                <a:gd name="T56" fmla="*/ 155 w 396"/>
                <a:gd name="T57" fmla="*/ 277 h 327"/>
                <a:gd name="T58" fmla="*/ 127 w 396"/>
                <a:gd name="T59" fmla="*/ 260 h 327"/>
                <a:gd name="T60" fmla="*/ 199 w 396"/>
                <a:gd name="T61" fmla="*/ 0 h 327"/>
                <a:gd name="T62" fmla="*/ 127 w 396"/>
                <a:gd name="T63" fmla="*/ 0 h 327"/>
                <a:gd name="T64" fmla="*/ 127 w 396"/>
                <a:gd name="T65" fmla="*/ 276 h 327"/>
                <a:gd name="T66" fmla="*/ 97 w 396"/>
                <a:gd name="T67" fmla="*/ 277 h 327"/>
                <a:gd name="T68" fmla="*/ 94 w 396"/>
                <a:gd name="T69" fmla="*/ 283 h 327"/>
                <a:gd name="T70" fmla="*/ 96 w 396"/>
                <a:gd name="T71" fmla="*/ 287 h 327"/>
                <a:gd name="T72" fmla="*/ 100 w 396"/>
                <a:gd name="T73" fmla="*/ 288 h 327"/>
                <a:gd name="T74" fmla="*/ 101 w 396"/>
                <a:gd name="T75" fmla="*/ 327 h 327"/>
                <a:gd name="T76" fmla="*/ 88 w 396"/>
                <a:gd name="T77" fmla="*/ 325 h 327"/>
                <a:gd name="T78" fmla="*/ 74 w 396"/>
                <a:gd name="T79" fmla="*/ 314 h 327"/>
                <a:gd name="T80" fmla="*/ 69 w 396"/>
                <a:gd name="T81" fmla="*/ 295 h 327"/>
                <a:gd name="T82" fmla="*/ 70 w 396"/>
                <a:gd name="T83" fmla="*/ 285 h 327"/>
                <a:gd name="T84" fmla="*/ 78 w 396"/>
                <a:gd name="T85" fmla="*/ 269 h 327"/>
                <a:gd name="T86" fmla="*/ 94 w 396"/>
                <a:gd name="T87" fmla="*/ 260 h 327"/>
                <a:gd name="T88" fmla="*/ 127 w 396"/>
                <a:gd name="T89" fmla="*/ 230 h 327"/>
                <a:gd name="T90" fmla="*/ 25 w 396"/>
                <a:gd name="T91" fmla="*/ 229 h 327"/>
                <a:gd name="T92" fmla="*/ 9 w 396"/>
                <a:gd name="T93" fmla="*/ 220 h 327"/>
                <a:gd name="T94" fmla="*/ 1 w 396"/>
                <a:gd name="T95" fmla="*/ 204 h 327"/>
                <a:gd name="T96" fmla="*/ 0 w 396"/>
                <a:gd name="T97" fmla="*/ 31 h 327"/>
                <a:gd name="T98" fmla="*/ 5 w 396"/>
                <a:gd name="T99" fmla="*/ 13 h 327"/>
                <a:gd name="T100" fmla="*/ 20 w 396"/>
                <a:gd name="T101" fmla="*/ 2 h 327"/>
                <a:gd name="T102" fmla="*/ 127 w 396"/>
                <a:gd name="T103" fmla="*/ 0 h 327"/>
                <a:gd name="T104" fmla="*/ 50 w 396"/>
                <a:gd name="T105" fmla="*/ 20 h 327"/>
                <a:gd name="T106" fmla="*/ 35 w 396"/>
                <a:gd name="T107" fmla="*/ 25 h 327"/>
                <a:gd name="T108" fmla="*/ 25 w 396"/>
                <a:gd name="T109" fmla="*/ 36 h 327"/>
                <a:gd name="T110" fmla="*/ 24 w 396"/>
                <a:gd name="T111" fmla="*/ 182 h 327"/>
                <a:gd name="T112" fmla="*/ 25 w 396"/>
                <a:gd name="T113" fmla="*/ 192 h 327"/>
                <a:gd name="T114" fmla="*/ 35 w 396"/>
                <a:gd name="T115" fmla="*/ 204 h 327"/>
                <a:gd name="T116" fmla="*/ 50 w 396"/>
                <a:gd name="T117" fmla="*/ 208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6" h="327">
                  <a:moveTo>
                    <a:pt x="199" y="0"/>
                  </a:moveTo>
                  <a:lnTo>
                    <a:pt x="365" y="0"/>
                  </a:lnTo>
                  <a:lnTo>
                    <a:pt x="365" y="0"/>
                  </a:lnTo>
                  <a:lnTo>
                    <a:pt x="372" y="0"/>
                  </a:lnTo>
                  <a:lnTo>
                    <a:pt x="377" y="2"/>
                  </a:lnTo>
                  <a:lnTo>
                    <a:pt x="383" y="5"/>
                  </a:lnTo>
                  <a:lnTo>
                    <a:pt x="387" y="9"/>
                  </a:lnTo>
                  <a:lnTo>
                    <a:pt x="391" y="13"/>
                  </a:lnTo>
                  <a:lnTo>
                    <a:pt x="394" y="19"/>
                  </a:lnTo>
                  <a:lnTo>
                    <a:pt x="396" y="24"/>
                  </a:lnTo>
                  <a:lnTo>
                    <a:pt x="396" y="31"/>
                  </a:lnTo>
                  <a:lnTo>
                    <a:pt x="396" y="197"/>
                  </a:lnTo>
                  <a:lnTo>
                    <a:pt x="396" y="197"/>
                  </a:lnTo>
                  <a:lnTo>
                    <a:pt x="396" y="204"/>
                  </a:lnTo>
                  <a:lnTo>
                    <a:pt x="394" y="210"/>
                  </a:lnTo>
                  <a:lnTo>
                    <a:pt x="391" y="215"/>
                  </a:lnTo>
                  <a:lnTo>
                    <a:pt x="387" y="220"/>
                  </a:lnTo>
                  <a:lnTo>
                    <a:pt x="383" y="224"/>
                  </a:lnTo>
                  <a:lnTo>
                    <a:pt x="377" y="227"/>
                  </a:lnTo>
                  <a:lnTo>
                    <a:pt x="372" y="229"/>
                  </a:lnTo>
                  <a:lnTo>
                    <a:pt x="365" y="230"/>
                  </a:lnTo>
                  <a:lnTo>
                    <a:pt x="238" y="230"/>
                  </a:lnTo>
                  <a:lnTo>
                    <a:pt x="238" y="260"/>
                  </a:lnTo>
                  <a:lnTo>
                    <a:pt x="295" y="260"/>
                  </a:lnTo>
                  <a:lnTo>
                    <a:pt x="295" y="260"/>
                  </a:lnTo>
                  <a:lnTo>
                    <a:pt x="302" y="260"/>
                  </a:lnTo>
                  <a:lnTo>
                    <a:pt x="307" y="262"/>
                  </a:lnTo>
                  <a:lnTo>
                    <a:pt x="312" y="265"/>
                  </a:lnTo>
                  <a:lnTo>
                    <a:pt x="318" y="269"/>
                  </a:lnTo>
                  <a:lnTo>
                    <a:pt x="321" y="273"/>
                  </a:lnTo>
                  <a:lnTo>
                    <a:pt x="325" y="279"/>
                  </a:lnTo>
                  <a:lnTo>
                    <a:pt x="326" y="285"/>
                  </a:lnTo>
                  <a:lnTo>
                    <a:pt x="326" y="291"/>
                  </a:lnTo>
                  <a:lnTo>
                    <a:pt x="326" y="295"/>
                  </a:lnTo>
                  <a:lnTo>
                    <a:pt x="326" y="295"/>
                  </a:lnTo>
                  <a:lnTo>
                    <a:pt x="326" y="302"/>
                  </a:lnTo>
                  <a:lnTo>
                    <a:pt x="325" y="308"/>
                  </a:lnTo>
                  <a:lnTo>
                    <a:pt x="321" y="314"/>
                  </a:lnTo>
                  <a:lnTo>
                    <a:pt x="318" y="318"/>
                  </a:lnTo>
                  <a:lnTo>
                    <a:pt x="312" y="322"/>
                  </a:lnTo>
                  <a:lnTo>
                    <a:pt x="307" y="325"/>
                  </a:lnTo>
                  <a:lnTo>
                    <a:pt x="302" y="326"/>
                  </a:lnTo>
                  <a:lnTo>
                    <a:pt x="295" y="327"/>
                  </a:lnTo>
                  <a:lnTo>
                    <a:pt x="199" y="327"/>
                  </a:lnTo>
                  <a:lnTo>
                    <a:pt x="199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52" y="207"/>
                  </a:lnTo>
                  <a:lnTo>
                    <a:pt x="357" y="205"/>
                  </a:lnTo>
                  <a:lnTo>
                    <a:pt x="361" y="204"/>
                  </a:lnTo>
                  <a:lnTo>
                    <a:pt x="365" y="200"/>
                  </a:lnTo>
                  <a:lnTo>
                    <a:pt x="368" y="196"/>
                  </a:lnTo>
                  <a:lnTo>
                    <a:pt x="371" y="192"/>
                  </a:lnTo>
                  <a:lnTo>
                    <a:pt x="372" y="188"/>
                  </a:lnTo>
                  <a:lnTo>
                    <a:pt x="373" y="182"/>
                  </a:lnTo>
                  <a:lnTo>
                    <a:pt x="373" y="47"/>
                  </a:lnTo>
                  <a:lnTo>
                    <a:pt x="373" y="47"/>
                  </a:lnTo>
                  <a:lnTo>
                    <a:pt x="372" y="42"/>
                  </a:lnTo>
                  <a:lnTo>
                    <a:pt x="371" y="36"/>
                  </a:lnTo>
                  <a:lnTo>
                    <a:pt x="368" y="32"/>
                  </a:lnTo>
                  <a:lnTo>
                    <a:pt x="365" y="28"/>
                  </a:lnTo>
                  <a:lnTo>
                    <a:pt x="361" y="25"/>
                  </a:lnTo>
                  <a:lnTo>
                    <a:pt x="357" y="23"/>
                  </a:lnTo>
                  <a:lnTo>
                    <a:pt x="352" y="21"/>
                  </a:lnTo>
                  <a:lnTo>
                    <a:pt x="348" y="20"/>
                  </a:lnTo>
                  <a:lnTo>
                    <a:pt x="199" y="20"/>
                  </a:lnTo>
                  <a:lnTo>
                    <a:pt x="199" y="0"/>
                  </a:lnTo>
                  <a:close/>
                  <a:moveTo>
                    <a:pt x="127" y="260"/>
                  </a:moveTo>
                  <a:lnTo>
                    <a:pt x="159" y="260"/>
                  </a:lnTo>
                  <a:lnTo>
                    <a:pt x="159" y="230"/>
                  </a:lnTo>
                  <a:lnTo>
                    <a:pt x="127" y="230"/>
                  </a:lnTo>
                  <a:lnTo>
                    <a:pt x="127" y="208"/>
                  </a:lnTo>
                  <a:lnTo>
                    <a:pt x="199" y="208"/>
                  </a:lnTo>
                  <a:lnTo>
                    <a:pt x="199" y="327"/>
                  </a:lnTo>
                  <a:lnTo>
                    <a:pt x="127" y="327"/>
                  </a:lnTo>
                  <a:lnTo>
                    <a:pt x="127" y="288"/>
                  </a:lnTo>
                  <a:lnTo>
                    <a:pt x="154" y="288"/>
                  </a:lnTo>
                  <a:lnTo>
                    <a:pt x="154" y="288"/>
                  </a:lnTo>
                  <a:lnTo>
                    <a:pt x="155" y="288"/>
                  </a:lnTo>
                  <a:lnTo>
                    <a:pt x="158" y="287"/>
                  </a:lnTo>
                  <a:lnTo>
                    <a:pt x="159" y="284"/>
                  </a:lnTo>
                  <a:lnTo>
                    <a:pt x="159" y="283"/>
                  </a:lnTo>
                  <a:lnTo>
                    <a:pt x="159" y="283"/>
                  </a:lnTo>
                  <a:lnTo>
                    <a:pt x="159" y="280"/>
                  </a:lnTo>
                  <a:lnTo>
                    <a:pt x="158" y="279"/>
                  </a:lnTo>
                  <a:lnTo>
                    <a:pt x="155" y="277"/>
                  </a:lnTo>
                  <a:lnTo>
                    <a:pt x="154" y="276"/>
                  </a:lnTo>
                  <a:lnTo>
                    <a:pt x="127" y="276"/>
                  </a:lnTo>
                  <a:lnTo>
                    <a:pt x="127" y="260"/>
                  </a:lnTo>
                  <a:lnTo>
                    <a:pt x="127" y="260"/>
                  </a:lnTo>
                  <a:close/>
                  <a:moveTo>
                    <a:pt x="127" y="0"/>
                  </a:moveTo>
                  <a:lnTo>
                    <a:pt x="199" y="0"/>
                  </a:lnTo>
                  <a:lnTo>
                    <a:pt x="199" y="20"/>
                  </a:lnTo>
                  <a:lnTo>
                    <a:pt x="127" y="20"/>
                  </a:lnTo>
                  <a:lnTo>
                    <a:pt x="127" y="0"/>
                  </a:lnTo>
                  <a:close/>
                  <a:moveTo>
                    <a:pt x="101" y="260"/>
                  </a:moveTo>
                  <a:lnTo>
                    <a:pt x="127" y="260"/>
                  </a:lnTo>
                  <a:lnTo>
                    <a:pt x="127" y="276"/>
                  </a:lnTo>
                  <a:lnTo>
                    <a:pt x="100" y="276"/>
                  </a:lnTo>
                  <a:lnTo>
                    <a:pt x="100" y="276"/>
                  </a:lnTo>
                  <a:lnTo>
                    <a:pt x="97" y="277"/>
                  </a:lnTo>
                  <a:lnTo>
                    <a:pt x="96" y="279"/>
                  </a:lnTo>
                  <a:lnTo>
                    <a:pt x="94" y="280"/>
                  </a:lnTo>
                  <a:lnTo>
                    <a:pt x="94" y="283"/>
                  </a:lnTo>
                  <a:lnTo>
                    <a:pt x="94" y="283"/>
                  </a:lnTo>
                  <a:lnTo>
                    <a:pt x="94" y="284"/>
                  </a:lnTo>
                  <a:lnTo>
                    <a:pt x="96" y="287"/>
                  </a:lnTo>
                  <a:lnTo>
                    <a:pt x="97" y="288"/>
                  </a:lnTo>
                  <a:lnTo>
                    <a:pt x="100" y="288"/>
                  </a:lnTo>
                  <a:lnTo>
                    <a:pt x="100" y="288"/>
                  </a:lnTo>
                  <a:lnTo>
                    <a:pt x="127" y="288"/>
                  </a:lnTo>
                  <a:lnTo>
                    <a:pt x="127" y="327"/>
                  </a:lnTo>
                  <a:lnTo>
                    <a:pt x="101" y="327"/>
                  </a:lnTo>
                  <a:lnTo>
                    <a:pt x="101" y="327"/>
                  </a:lnTo>
                  <a:lnTo>
                    <a:pt x="94" y="326"/>
                  </a:lnTo>
                  <a:lnTo>
                    <a:pt x="88" y="325"/>
                  </a:lnTo>
                  <a:lnTo>
                    <a:pt x="82" y="322"/>
                  </a:lnTo>
                  <a:lnTo>
                    <a:pt x="78" y="318"/>
                  </a:lnTo>
                  <a:lnTo>
                    <a:pt x="74" y="314"/>
                  </a:lnTo>
                  <a:lnTo>
                    <a:pt x="71" y="308"/>
                  </a:lnTo>
                  <a:lnTo>
                    <a:pt x="70" y="302"/>
                  </a:lnTo>
                  <a:lnTo>
                    <a:pt x="69" y="295"/>
                  </a:lnTo>
                  <a:lnTo>
                    <a:pt x="69" y="291"/>
                  </a:lnTo>
                  <a:lnTo>
                    <a:pt x="69" y="291"/>
                  </a:lnTo>
                  <a:lnTo>
                    <a:pt x="70" y="285"/>
                  </a:lnTo>
                  <a:lnTo>
                    <a:pt x="71" y="279"/>
                  </a:lnTo>
                  <a:lnTo>
                    <a:pt x="74" y="273"/>
                  </a:lnTo>
                  <a:lnTo>
                    <a:pt x="78" y="269"/>
                  </a:lnTo>
                  <a:lnTo>
                    <a:pt x="82" y="265"/>
                  </a:lnTo>
                  <a:lnTo>
                    <a:pt x="88" y="262"/>
                  </a:lnTo>
                  <a:lnTo>
                    <a:pt x="94" y="260"/>
                  </a:lnTo>
                  <a:lnTo>
                    <a:pt x="101" y="260"/>
                  </a:lnTo>
                  <a:lnTo>
                    <a:pt x="101" y="260"/>
                  </a:lnTo>
                  <a:close/>
                  <a:moveTo>
                    <a:pt x="127" y="230"/>
                  </a:moveTo>
                  <a:lnTo>
                    <a:pt x="32" y="230"/>
                  </a:lnTo>
                  <a:lnTo>
                    <a:pt x="32" y="230"/>
                  </a:lnTo>
                  <a:lnTo>
                    <a:pt x="25" y="229"/>
                  </a:lnTo>
                  <a:lnTo>
                    <a:pt x="20" y="227"/>
                  </a:lnTo>
                  <a:lnTo>
                    <a:pt x="14" y="224"/>
                  </a:lnTo>
                  <a:lnTo>
                    <a:pt x="9" y="220"/>
                  </a:lnTo>
                  <a:lnTo>
                    <a:pt x="5" y="215"/>
                  </a:lnTo>
                  <a:lnTo>
                    <a:pt x="2" y="210"/>
                  </a:lnTo>
                  <a:lnTo>
                    <a:pt x="1" y="204"/>
                  </a:lnTo>
                  <a:lnTo>
                    <a:pt x="0" y="19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2" y="19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27" y="0"/>
                  </a:lnTo>
                  <a:lnTo>
                    <a:pt x="127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4" y="21"/>
                  </a:lnTo>
                  <a:lnTo>
                    <a:pt x="40" y="23"/>
                  </a:lnTo>
                  <a:lnTo>
                    <a:pt x="35" y="25"/>
                  </a:lnTo>
                  <a:lnTo>
                    <a:pt x="31" y="28"/>
                  </a:lnTo>
                  <a:lnTo>
                    <a:pt x="28" y="32"/>
                  </a:lnTo>
                  <a:lnTo>
                    <a:pt x="25" y="36"/>
                  </a:lnTo>
                  <a:lnTo>
                    <a:pt x="24" y="42"/>
                  </a:lnTo>
                  <a:lnTo>
                    <a:pt x="24" y="47"/>
                  </a:lnTo>
                  <a:lnTo>
                    <a:pt x="24" y="182"/>
                  </a:lnTo>
                  <a:lnTo>
                    <a:pt x="24" y="182"/>
                  </a:lnTo>
                  <a:lnTo>
                    <a:pt x="24" y="188"/>
                  </a:lnTo>
                  <a:lnTo>
                    <a:pt x="25" y="192"/>
                  </a:lnTo>
                  <a:lnTo>
                    <a:pt x="28" y="196"/>
                  </a:lnTo>
                  <a:lnTo>
                    <a:pt x="31" y="200"/>
                  </a:lnTo>
                  <a:lnTo>
                    <a:pt x="35" y="204"/>
                  </a:lnTo>
                  <a:lnTo>
                    <a:pt x="40" y="205"/>
                  </a:lnTo>
                  <a:lnTo>
                    <a:pt x="44" y="207"/>
                  </a:lnTo>
                  <a:lnTo>
                    <a:pt x="50" y="208"/>
                  </a:lnTo>
                  <a:lnTo>
                    <a:pt x="127" y="208"/>
                  </a:lnTo>
                  <a:lnTo>
                    <a:pt x="127" y="2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2" name="i$ḷíḋè"/>
            <p:cNvSpPr/>
            <p:nvPr/>
          </p:nvSpPr>
          <p:spPr bwMode="auto">
            <a:xfrm>
              <a:off x="4734739" y="2652973"/>
              <a:ext cx="730118" cy="850609"/>
            </a:xfrm>
            <a:custGeom>
              <a:avLst/>
              <a:gdLst>
                <a:gd name="T0" fmla="*/ 146050 w 509"/>
                <a:gd name="T1" fmla="*/ 200025 h 593"/>
                <a:gd name="T2" fmla="*/ 233363 w 509"/>
                <a:gd name="T3" fmla="*/ 149225 h 593"/>
                <a:gd name="T4" fmla="*/ 217488 w 509"/>
                <a:gd name="T5" fmla="*/ 211138 h 593"/>
                <a:gd name="T6" fmla="*/ 266700 w 509"/>
                <a:gd name="T7" fmla="*/ 190500 h 593"/>
                <a:gd name="T8" fmla="*/ 249238 w 509"/>
                <a:gd name="T9" fmla="*/ 249238 h 593"/>
                <a:gd name="T10" fmla="*/ 300038 w 509"/>
                <a:gd name="T11" fmla="*/ 228600 h 593"/>
                <a:gd name="T12" fmla="*/ 280988 w 509"/>
                <a:gd name="T13" fmla="*/ 290513 h 593"/>
                <a:gd name="T14" fmla="*/ 333375 w 509"/>
                <a:gd name="T15" fmla="*/ 269875 h 593"/>
                <a:gd name="T16" fmla="*/ 276225 w 509"/>
                <a:gd name="T17" fmla="*/ 361950 h 593"/>
                <a:gd name="T18" fmla="*/ 365125 w 509"/>
                <a:gd name="T19" fmla="*/ 309563 h 593"/>
                <a:gd name="T20" fmla="*/ 347663 w 509"/>
                <a:gd name="T21" fmla="*/ 373063 h 593"/>
                <a:gd name="T22" fmla="*/ 400050 w 509"/>
                <a:gd name="T23" fmla="*/ 350838 h 593"/>
                <a:gd name="T24" fmla="*/ 379413 w 509"/>
                <a:gd name="T25" fmla="*/ 411163 h 593"/>
                <a:gd name="T26" fmla="*/ 431800 w 509"/>
                <a:gd name="T27" fmla="*/ 388938 h 593"/>
                <a:gd name="T28" fmla="*/ 414338 w 509"/>
                <a:gd name="T29" fmla="*/ 452438 h 593"/>
                <a:gd name="T30" fmla="*/ 466725 w 509"/>
                <a:gd name="T31" fmla="*/ 430213 h 593"/>
                <a:gd name="T32" fmla="*/ 409575 w 509"/>
                <a:gd name="T33" fmla="*/ 522288 h 593"/>
                <a:gd name="T34" fmla="*/ 498475 w 509"/>
                <a:gd name="T35" fmla="*/ 471488 h 593"/>
                <a:gd name="T36" fmla="*/ 479425 w 509"/>
                <a:gd name="T37" fmla="*/ 533400 h 593"/>
                <a:gd name="T38" fmla="*/ 530225 w 509"/>
                <a:gd name="T39" fmla="*/ 512763 h 593"/>
                <a:gd name="T40" fmla="*/ 512763 w 509"/>
                <a:gd name="T41" fmla="*/ 574675 h 593"/>
                <a:gd name="T42" fmla="*/ 565150 w 509"/>
                <a:gd name="T43" fmla="*/ 550863 h 593"/>
                <a:gd name="T44" fmla="*/ 546100 w 509"/>
                <a:gd name="T45" fmla="*/ 612775 h 593"/>
                <a:gd name="T46" fmla="*/ 596900 w 509"/>
                <a:gd name="T47" fmla="*/ 592138 h 593"/>
                <a:gd name="T48" fmla="*/ 541338 w 509"/>
                <a:gd name="T49" fmla="*/ 684213 h 593"/>
                <a:gd name="T50" fmla="*/ 630238 w 509"/>
                <a:gd name="T51" fmla="*/ 631825 h 593"/>
                <a:gd name="T52" fmla="*/ 612775 w 509"/>
                <a:gd name="T53" fmla="*/ 695325 h 593"/>
                <a:gd name="T54" fmla="*/ 663575 w 509"/>
                <a:gd name="T55" fmla="*/ 673100 h 593"/>
                <a:gd name="T56" fmla="*/ 644525 w 509"/>
                <a:gd name="T57" fmla="*/ 735013 h 593"/>
                <a:gd name="T58" fmla="*/ 695325 w 509"/>
                <a:gd name="T59" fmla="*/ 714375 h 593"/>
                <a:gd name="T60" fmla="*/ 676275 w 509"/>
                <a:gd name="T61" fmla="*/ 774700 h 593"/>
                <a:gd name="T62" fmla="*/ 728663 w 509"/>
                <a:gd name="T63" fmla="*/ 752475 h 593"/>
                <a:gd name="T64" fmla="*/ 673100 w 509"/>
                <a:gd name="T65" fmla="*/ 844550 h 593"/>
                <a:gd name="T66" fmla="*/ 762000 w 509"/>
                <a:gd name="T67" fmla="*/ 793750 h 593"/>
                <a:gd name="T68" fmla="*/ 693738 w 509"/>
                <a:gd name="T69" fmla="*/ 941388 h 593"/>
                <a:gd name="T70" fmla="*/ 111125 w 509"/>
                <a:gd name="T71" fmla="*/ 130175 h 593"/>
                <a:gd name="T72" fmla="*/ 122238 w 509"/>
                <a:gd name="T73" fmla="*/ 127000 h 593"/>
                <a:gd name="T74" fmla="*/ 130175 w 509"/>
                <a:gd name="T75" fmla="*/ 123825 h 593"/>
                <a:gd name="T76" fmla="*/ 139700 w 509"/>
                <a:gd name="T77" fmla="*/ 103188 h 593"/>
                <a:gd name="T78" fmla="*/ 133350 w 509"/>
                <a:gd name="T79" fmla="*/ 82550 h 593"/>
                <a:gd name="T80" fmla="*/ 128588 w 509"/>
                <a:gd name="T81" fmla="*/ 77788 h 593"/>
                <a:gd name="T82" fmla="*/ 117475 w 509"/>
                <a:gd name="T83" fmla="*/ 71438 h 593"/>
                <a:gd name="T84" fmla="*/ 111125 w 509"/>
                <a:gd name="T85" fmla="*/ 3175 h 593"/>
                <a:gd name="T86" fmla="*/ 223838 w 509"/>
                <a:gd name="T87" fmla="*/ 136525 h 593"/>
                <a:gd name="T88" fmla="*/ 0 w 509"/>
                <a:gd name="T89" fmla="*/ 93663 h 593"/>
                <a:gd name="T90" fmla="*/ 111125 w 509"/>
                <a:gd name="T91" fmla="*/ 71438 h 593"/>
                <a:gd name="T92" fmla="*/ 103188 w 509"/>
                <a:gd name="T93" fmla="*/ 73025 h 593"/>
                <a:gd name="T94" fmla="*/ 93663 w 509"/>
                <a:gd name="T95" fmla="*/ 77788 h 593"/>
                <a:gd name="T96" fmla="*/ 84138 w 509"/>
                <a:gd name="T97" fmla="*/ 96838 h 593"/>
                <a:gd name="T98" fmla="*/ 90488 w 509"/>
                <a:gd name="T99" fmla="*/ 119063 h 593"/>
                <a:gd name="T100" fmla="*/ 90488 w 509"/>
                <a:gd name="T101" fmla="*/ 119063 h 593"/>
                <a:gd name="T102" fmla="*/ 100013 w 509"/>
                <a:gd name="T103" fmla="*/ 125413 h 593"/>
                <a:gd name="T104" fmla="*/ 111125 w 509"/>
                <a:gd name="T105" fmla="*/ 130175 h 59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09" h="593">
                  <a:moveTo>
                    <a:pt x="141" y="86"/>
                  </a:moveTo>
                  <a:lnTo>
                    <a:pt x="92" y="126"/>
                  </a:lnTo>
                  <a:lnTo>
                    <a:pt x="99" y="134"/>
                  </a:lnTo>
                  <a:lnTo>
                    <a:pt x="147" y="94"/>
                  </a:lnTo>
                  <a:lnTo>
                    <a:pt x="162" y="111"/>
                  </a:lnTo>
                  <a:lnTo>
                    <a:pt x="137" y="133"/>
                  </a:lnTo>
                  <a:lnTo>
                    <a:pt x="142" y="140"/>
                  </a:lnTo>
                  <a:lnTo>
                    <a:pt x="168" y="120"/>
                  </a:lnTo>
                  <a:lnTo>
                    <a:pt x="183" y="137"/>
                  </a:lnTo>
                  <a:lnTo>
                    <a:pt x="157" y="157"/>
                  </a:lnTo>
                  <a:lnTo>
                    <a:pt x="164" y="166"/>
                  </a:lnTo>
                  <a:lnTo>
                    <a:pt x="189" y="144"/>
                  </a:lnTo>
                  <a:lnTo>
                    <a:pt x="203" y="161"/>
                  </a:lnTo>
                  <a:lnTo>
                    <a:pt x="177" y="183"/>
                  </a:lnTo>
                  <a:lnTo>
                    <a:pt x="184" y="191"/>
                  </a:lnTo>
                  <a:lnTo>
                    <a:pt x="210" y="170"/>
                  </a:lnTo>
                  <a:lnTo>
                    <a:pt x="225" y="187"/>
                  </a:lnTo>
                  <a:lnTo>
                    <a:pt x="174" y="228"/>
                  </a:lnTo>
                  <a:lnTo>
                    <a:pt x="181" y="236"/>
                  </a:lnTo>
                  <a:lnTo>
                    <a:pt x="230" y="195"/>
                  </a:lnTo>
                  <a:lnTo>
                    <a:pt x="245" y="213"/>
                  </a:lnTo>
                  <a:lnTo>
                    <a:pt x="219" y="235"/>
                  </a:lnTo>
                  <a:lnTo>
                    <a:pt x="226" y="241"/>
                  </a:lnTo>
                  <a:lnTo>
                    <a:pt x="252" y="221"/>
                  </a:lnTo>
                  <a:lnTo>
                    <a:pt x="267" y="239"/>
                  </a:lnTo>
                  <a:lnTo>
                    <a:pt x="239" y="259"/>
                  </a:lnTo>
                  <a:lnTo>
                    <a:pt x="246" y="267"/>
                  </a:lnTo>
                  <a:lnTo>
                    <a:pt x="272" y="245"/>
                  </a:lnTo>
                  <a:lnTo>
                    <a:pt x="287" y="263"/>
                  </a:lnTo>
                  <a:lnTo>
                    <a:pt x="261" y="285"/>
                  </a:lnTo>
                  <a:lnTo>
                    <a:pt x="267" y="293"/>
                  </a:lnTo>
                  <a:lnTo>
                    <a:pt x="294" y="271"/>
                  </a:lnTo>
                  <a:lnTo>
                    <a:pt x="307" y="289"/>
                  </a:lnTo>
                  <a:lnTo>
                    <a:pt x="258" y="329"/>
                  </a:lnTo>
                  <a:lnTo>
                    <a:pt x="264" y="338"/>
                  </a:lnTo>
                  <a:lnTo>
                    <a:pt x="314" y="297"/>
                  </a:lnTo>
                  <a:lnTo>
                    <a:pt x="329" y="314"/>
                  </a:lnTo>
                  <a:lnTo>
                    <a:pt x="302" y="336"/>
                  </a:lnTo>
                  <a:lnTo>
                    <a:pt x="308" y="343"/>
                  </a:lnTo>
                  <a:lnTo>
                    <a:pt x="334" y="323"/>
                  </a:lnTo>
                  <a:lnTo>
                    <a:pt x="349" y="340"/>
                  </a:lnTo>
                  <a:lnTo>
                    <a:pt x="323" y="362"/>
                  </a:lnTo>
                  <a:lnTo>
                    <a:pt x="329" y="369"/>
                  </a:lnTo>
                  <a:lnTo>
                    <a:pt x="356" y="347"/>
                  </a:lnTo>
                  <a:lnTo>
                    <a:pt x="369" y="366"/>
                  </a:lnTo>
                  <a:lnTo>
                    <a:pt x="344" y="386"/>
                  </a:lnTo>
                  <a:lnTo>
                    <a:pt x="350" y="394"/>
                  </a:lnTo>
                  <a:lnTo>
                    <a:pt x="376" y="373"/>
                  </a:lnTo>
                  <a:lnTo>
                    <a:pt x="391" y="390"/>
                  </a:lnTo>
                  <a:lnTo>
                    <a:pt x="341" y="431"/>
                  </a:lnTo>
                  <a:lnTo>
                    <a:pt x="348" y="439"/>
                  </a:lnTo>
                  <a:lnTo>
                    <a:pt x="397" y="398"/>
                  </a:lnTo>
                  <a:lnTo>
                    <a:pt x="411" y="416"/>
                  </a:lnTo>
                  <a:lnTo>
                    <a:pt x="386" y="438"/>
                  </a:lnTo>
                  <a:lnTo>
                    <a:pt x="391" y="446"/>
                  </a:lnTo>
                  <a:lnTo>
                    <a:pt x="418" y="424"/>
                  </a:lnTo>
                  <a:lnTo>
                    <a:pt x="432" y="442"/>
                  </a:lnTo>
                  <a:lnTo>
                    <a:pt x="406" y="463"/>
                  </a:lnTo>
                  <a:lnTo>
                    <a:pt x="413" y="470"/>
                  </a:lnTo>
                  <a:lnTo>
                    <a:pt x="438" y="450"/>
                  </a:lnTo>
                  <a:lnTo>
                    <a:pt x="453" y="467"/>
                  </a:lnTo>
                  <a:lnTo>
                    <a:pt x="426" y="488"/>
                  </a:lnTo>
                  <a:lnTo>
                    <a:pt x="433" y="496"/>
                  </a:lnTo>
                  <a:lnTo>
                    <a:pt x="459" y="474"/>
                  </a:lnTo>
                  <a:lnTo>
                    <a:pt x="474" y="492"/>
                  </a:lnTo>
                  <a:lnTo>
                    <a:pt x="424" y="532"/>
                  </a:lnTo>
                  <a:lnTo>
                    <a:pt x="430" y="541"/>
                  </a:lnTo>
                  <a:lnTo>
                    <a:pt x="480" y="500"/>
                  </a:lnTo>
                  <a:lnTo>
                    <a:pt x="509" y="535"/>
                  </a:lnTo>
                  <a:lnTo>
                    <a:pt x="437" y="593"/>
                  </a:lnTo>
                  <a:lnTo>
                    <a:pt x="70" y="145"/>
                  </a:lnTo>
                  <a:lnTo>
                    <a:pt x="70" y="82"/>
                  </a:lnTo>
                  <a:lnTo>
                    <a:pt x="77" y="80"/>
                  </a:lnTo>
                  <a:lnTo>
                    <a:pt x="82" y="78"/>
                  </a:lnTo>
                  <a:lnTo>
                    <a:pt x="86" y="72"/>
                  </a:lnTo>
                  <a:lnTo>
                    <a:pt x="88" y="65"/>
                  </a:lnTo>
                  <a:lnTo>
                    <a:pt x="88" y="59"/>
                  </a:lnTo>
                  <a:lnTo>
                    <a:pt x="84" y="52"/>
                  </a:lnTo>
                  <a:lnTo>
                    <a:pt x="81" y="49"/>
                  </a:lnTo>
                  <a:lnTo>
                    <a:pt x="78" y="46"/>
                  </a:lnTo>
                  <a:lnTo>
                    <a:pt x="74" y="45"/>
                  </a:lnTo>
                  <a:lnTo>
                    <a:pt x="70" y="45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141" y="86"/>
                  </a:lnTo>
                  <a:close/>
                  <a:moveTo>
                    <a:pt x="70" y="145"/>
                  </a:moveTo>
                  <a:lnTo>
                    <a:pt x="0" y="59"/>
                  </a:lnTo>
                  <a:lnTo>
                    <a:pt x="70" y="2"/>
                  </a:lnTo>
                  <a:lnTo>
                    <a:pt x="70" y="45"/>
                  </a:lnTo>
                  <a:lnTo>
                    <a:pt x="65" y="46"/>
                  </a:lnTo>
                  <a:lnTo>
                    <a:pt x="59" y="49"/>
                  </a:lnTo>
                  <a:lnTo>
                    <a:pt x="54" y="55"/>
                  </a:lnTo>
                  <a:lnTo>
                    <a:pt x="53" y="61"/>
                  </a:lnTo>
                  <a:lnTo>
                    <a:pt x="53" y="68"/>
                  </a:lnTo>
                  <a:lnTo>
                    <a:pt x="57" y="75"/>
                  </a:lnTo>
                  <a:lnTo>
                    <a:pt x="59" y="78"/>
                  </a:lnTo>
                  <a:lnTo>
                    <a:pt x="63" y="79"/>
                  </a:lnTo>
                  <a:lnTo>
                    <a:pt x="66" y="80"/>
                  </a:lnTo>
                  <a:lnTo>
                    <a:pt x="70" y="82"/>
                  </a:lnTo>
                  <a:lnTo>
                    <a:pt x="70" y="1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3" name="îṥļîde"/>
            <p:cNvSpPr/>
            <p:nvPr/>
          </p:nvSpPr>
          <p:spPr bwMode="auto">
            <a:xfrm>
              <a:off x="4604207" y="2903995"/>
              <a:ext cx="306965" cy="618234"/>
            </a:xfrm>
            <a:custGeom>
              <a:avLst/>
              <a:gdLst>
                <a:gd name="T0" fmla="*/ 307975 w 214"/>
                <a:gd name="T1" fmla="*/ 684213 h 431"/>
                <a:gd name="T2" fmla="*/ 268288 w 214"/>
                <a:gd name="T3" fmla="*/ 647700 h 431"/>
                <a:gd name="T4" fmla="*/ 331788 w 214"/>
                <a:gd name="T5" fmla="*/ 554038 h 431"/>
                <a:gd name="T6" fmla="*/ 322263 w 214"/>
                <a:gd name="T7" fmla="*/ 541338 h 431"/>
                <a:gd name="T8" fmla="*/ 298450 w 214"/>
                <a:gd name="T9" fmla="*/ 534988 h 431"/>
                <a:gd name="T10" fmla="*/ 285750 w 214"/>
                <a:gd name="T11" fmla="*/ 546100 h 431"/>
                <a:gd name="T12" fmla="*/ 284163 w 214"/>
                <a:gd name="T13" fmla="*/ 560388 h 431"/>
                <a:gd name="T14" fmla="*/ 271463 w 214"/>
                <a:gd name="T15" fmla="*/ 550863 h 431"/>
                <a:gd name="T16" fmla="*/ 198438 w 214"/>
                <a:gd name="T17" fmla="*/ 611188 h 431"/>
                <a:gd name="T18" fmla="*/ 79375 w 214"/>
                <a:gd name="T19" fmla="*/ 307975 h 431"/>
                <a:gd name="T20" fmla="*/ 85725 w 214"/>
                <a:gd name="T21" fmla="*/ 295275 h 431"/>
                <a:gd name="T22" fmla="*/ 128588 w 214"/>
                <a:gd name="T23" fmla="*/ 279400 h 431"/>
                <a:gd name="T24" fmla="*/ 117475 w 214"/>
                <a:gd name="T25" fmla="*/ 274638 h 431"/>
                <a:gd name="T26" fmla="*/ 79375 w 214"/>
                <a:gd name="T27" fmla="*/ 182563 h 431"/>
                <a:gd name="T28" fmla="*/ 157163 w 214"/>
                <a:gd name="T29" fmla="*/ 96838 h 431"/>
                <a:gd name="T30" fmla="*/ 176213 w 214"/>
                <a:gd name="T31" fmla="*/ 103188 h 431"/>
                <a:gd name="T32" fmla="*/ 228600 w 214"/>
                <a:gd name="T33" fmla="*/ 231775 h 431"/>
                <a:gd name="T34" fmla="*/ 228600 w 214"/>
                <a:gd name="T35" fmla="*/ 247650 h 431"/>
                <a:gd name="T36" fmla="*/ 266700 w 214"/>
                <a:gd name="T37" fmla="*/ 550863 h 431"/>
                <a:gd name="T38" fmla="*/ 258763 w 214"/>
                <a:gd name="T39" fmla="*/ 552450 h 431"/>
                <a:gd name="T40" fmla="*/ 242888 w 214"/>
                <a:gd name="T41" fmla="*/ 566738 h 431"/>
                <a:gd name="T42" fmla="*/ 238125 w 214"/>
                <a:gd name="T43" fmla="*/ 569913 h 431"/>
                <a:gd name="T44" fmla="*/ 214313 w 214"/>
                <a:gd name="T45" fmla="*/ 566738 h 431"/>
                <a:gd name="T46" fmla="*/ 204788 w 214"/>
                <a:gd name="T47" fmla="*/ 581025 h 431"/>
                <a:gd name="T48" fmla="*/ 206375 w 214"/>
                <a:gd name="T49" fmla="*/ 604838 h 431"/>
                <a:gd name="T50" fmla="*/ 198438 w 214"/>
                <a:gd name="T51" fmla="*/ 611188 h 431"/>
                <a:gd name="T52" fmla="*/ 79375 w 214"/>
                <a:gd name="T53" fmla="*/ 122238 h 431"/>
                <a:gd name="T54" fmla="*/ 138113 w 214"/>
                <a:gd name="T55" fmla="*/ 44450 h 431"/>
                <a:gd name="T56" fmla="*/ 122238 w 214"/>
                <a:gd name="T57" fmla="*/ 22225 h 431"/>
                <a:gd name="T58" fmla="*/ 98425 w 214"/>
                <a:gd name="T59" fmla="*/ 4763 h 431"/>
                <a:gd name="T60" fmla="*/ 79375 w 214"/>
                <a:gd name="T61" fmla="*/ 0 h 431"/>
                <a:gd name="T62" fmla="*/ 71438 w 214"/>
                <a:gd name="T63" fmla="*/ 303213 h 431"/>
                <a:gd name="T64" fmla="*/ 17463 w 214"/>
                <a:gd name="T65" fmla="*/ 171450 h 431"/>
                <a:gd name="T66" fmla="*/ 19050 w 214"/>
                <a:gd name="T67" fmla="*/ 152400 h 431"/>
                <a:gd name="T68" fmla="*/ 6350 w 214"/>
                <a:gd name="T69" fmla="*/ 96838 h 431"/>
                <a:gd name="T70" fmla="*/ 1588 w 214"/>
                <a:gd name="T71" fmla="*/ 55563 h 431"/>
                <a:gd name="T72" fmla="*/ 23813 w 214"/>
                <a:gd name="T73" fmla="*/ 19050 h 431"/>
                <a:gd name="T74" fmla="*/ 47625 w 214"/>
                <a:gd name="T75" fmla="*/ 4763 h 431"/>
                <a:gd name="T76" fmla="*/ 79375 w 214"/>
                <a:gd name="T77" fmla="*/ 122238 h 431"/>
                <a:gd name="T78" fmla="*/ 79375 w 214"/>
                <a:gd name="T79" fmla="*/ 182563 h 431"/>
                <a:gd name="T80" fmla="*/ 68263 w 214"/>
                <a:gd name="T81" fmla="*/ 155575 h 431"/>
                <a:gd name="T82" fmla="*/ 74613 w 214"/>
                <a:gd name="T83" fmla="*/ 139700 h 431"/>
                <a:gd name="T84" fmla="*/ 34925 w 214"/>
                <a:gd name="T85" fmla="*/ 157163 h 431"/>
                <a:gd name="T86" fmla="*/ 30163 w 214"/>
                <a:gd name="T87" fmla="*/ 176213 h 431"/>
                <a:gd name="T88" fmla="*/ 74613 w 214"/>
                <a:gd name="T89" fmla="*/ 287338 h 43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14" h="431">
                  <a:moveTo>
                    <a:pt x="168" y="228"/>
                  </a:moveTo>
                  <a:lnTo>
                    <a:pt x="214" y="349"/>
                  </a:lnTo>
                  <a:lnTo>
                    <a:pt x="194" y="431"/>
                  </a:lnTo>
                  <a:lnTo>
                    <a:pt x="168" y="413"/>
                  </a:lnTo>
                  <a:lnTo>
                    <a:pt x="168" y="405"/>
                  </a:lnTo>
                  <a:lnTo>
                    <a:pt x="169" y="408"/>
                  </a:lnTo>
                  <a:lnTo>
                    <a:pt x="196" y="397"/>
                  </a:lnTo>
                  <a:lnTo>
                    <a:pt x="209" y="349"/>
                  </a:lnTo>
                  <a:lnTo>
                    <a:pt x="206" y="345"/>
                  </a:lnTo>
                  <a:lnTo>
                    <a:pt x="203" y="341"/>
                  </a:lnTo>
                  <a:lnTo>
                    <a:pt x="199" y="337"/>
                  </a:lnTo>
                  <a:lnTo>
                    <a:pt x="194" y="336"/>
                  </a:lnTo>
                  <a:lnTo>
                    <a:pt x="188" y="337"/>
                  </a:lnTo>
                  <a:lnTo>
                    <a:pt x="184" y="340"/>
                  </a:lnTo>
                  <a:lnTo>
                    <a:pt x="180" y="344"/>
                  </a:lnTo>
                  <a:lnTo>
                    <a:pt x="179" y="348"/>
                  </a:lnTo>
                  <a:lnTo>
                    <a:pt x="179" y="353"/>
                  </a:lnTo>
                  <a:lnTo>
                    <a:pt x="176" y="351"/>
                  </a:lnTo>
                  <a:lnTo>
                    <a:pt x="173" y="348"/>
                  </a:lnTo>
                  <a:lnTo>
                    <a:pt x="171" y="347"/>
                  </a:lnTo>
                  <a:lnTo>
                    <a:pt x="168" y="347"/>
                  </a:lnTo>
                  <a:lnTo>
                    <a:pt x="168" y="228"/>
                  </a:lnTo>
                  <a:close/>
                  <a:moveTo>
                    <a:pt x="125" y="385"/>
                  </a:moveTo>
                  <a:lnTo>
                    <a:pt x="51" y="194"/>
                  </a:lnTo>
                  <a:lnTo>
                    <a:pt x="50" y="194"/>
                  </a:lnTo>
                  <a:lnTo>
                    <a:pt x="50" y="183"/>
                  </a:lnTo>
                  <a:lnTo>
                    <a:pt x="54" y="186"/>
                  </a:lnTo>
                  <a:lnTo>
                    <a:pt x="60" y="184"/>
                  </a:lnTo>
                  <a:lnTo>
                    <a:pt x="81" y="176"/>
                  </a:lnTo>
                  <a:lnTo>
                    <a:pt x="79" y="175"/>
                  </a:lnTo>
                  <a:lnTo>
                    <a:pt x="74" y="173"/>
                  </a:lnTo>
                  <a:lnTo>
                    <a:pt x="73" y="172"/>
                  </a:lnTo>
                  <a:lnTo>
                    <a:pt x="70" y="168"/>
                  </a:lnTo>
                  <a:lnTo>
                    <a:pt x="50" y="115"/>
                  </a:lnTo>
                  <a:lnTo>
                    <a:pt x="50" y="80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07" y="62"/>
                  </a:lnTo>
                  <a:lnTo>
                    <a:pt x="111" y="65"/>
                  </a:lnTo>
                  <a:lnTo>
                    <a:pt x="114" y="69"/>
                  </a:lnTo>
                  <a:lnTo>
                    <a:pt x="144" y="146"/>
                  </a:lnTo>
                  <a:lnTo>
                    <a:pt x="144" y="149"/>
                  </a:lnTo>
                  <a:lnTo>
                    <a:pt x="144" y="153"/>
                  </a:lnTo>
                  <a:lnTo>
                    <a:pt x="144" y="156"/>
                  </a:lnTo>
                  <a:lnTo>
                    <a:pt x="141" y="158"/>
                  </a:lnTo>
                  <a:lnTo>
                    <a:pt x="168" y="228"/>
                  </a:lnTo>
                  <a:lnTo>
                    <a:pt x="168" y="347"/>
                  </a:lnTo>
                  <a:lnTo>
                    <a:pt x="163" y="348"/>
                  </a:lnTo>
                  <a:lnTo>
                    <a:pt x="157" y="349"/>
                  </a:lnTo>
                  <a:lnTo>
                    <a:pt x="154" y="353"/>
                  </a:lnTo>
                  <a:lnTo>
                    <a:pt x="153" y="357"/>
                  </a:lnTo>
                  <a:lnTo>
                    <a:pt x="153" y="363"/>
                  </a:lnTo>
                  <a:lnTo>
                    <a:pt x="150" y="359"/>
                  </a:lnTo>
                  <a:lnTo>
                    <a:pt x="145" y="357"/>
                  </a:lnTo>
                  <a:lnTo>
                    <a:pt x="141" y="356"/>
                  </a:lnTo>
                  <a:lnTo>
                    <a:pt x="135" y="357"/>
                  </a:lnTo>
                  <a:lnTo>
                    <a:pt x="131" y="360"/>
                  </a:lnTo>
                  <a:lnTo>
                    <a:pt x="129" y="366"/>
                  </a:lnTo>
                  <a:lnTo>
                    <a:pt x="127" y="370"/>
                  </a:lnTo>
                  <a:lnTo>
                    <a:pt x="127" y="376"/>
                  </a:lnTo>
                  <a:lnTo>
                    <a:pt x="130" y="381"/>
                  </a:lnTo>
                  <a:lnTo>
                    <a:pt x="168" y="405"/>
                  </a:lnTo>
                  <a:lnTo>
                    <a:pt x="168" y="413"/>
                  </a:lnTo>
                  <a:lnTo>
                    <a:pt x="125" y="385"/>
                  </a:lnTo>
                  <a:close/>
                  <a:moveTo>
                    <a:pt x="50" y="0"/>
                  </a:moveTo>
                  <a:lnTo>
                    <a:pt x="50" y="77"/>
                  </a:lnTo>
                  <a:lnTo>
                    <a:pt x="95" y="49"/>
                  </a:lnTo>
                  <a:lnTo>
                    <a:pt x="87" y="28"/>
                  </a:lnTo>
                  <a:lnTo>
                    <a:pt x="84" y="23"/>
                  </a:lnTo>
                  <a:lnTo>
                    <a:pt x="81" y="18"/>
                  </a:lnTo>
                  <a:lnTo>
                    <a:pt x="77" y="14"/>
                  </a:lnTo>
                  <a:lnTo>
                    <a:pt x="72" y="10"/>
                  </a:lnTo>
                  <a:lnTo>
                    <a:pt x="68" y="5"/>
                  </a:lnTo>
                  <a:lnTo>
                    <a:pt x="62" y="3"/>
                  </a:lnTo>
                  <a:lnTo>
                    <a:pt x="56" y="1"/>
                  </a:lnTo>
                  <a:lnTo>
                    <a:pt x="50" y="0"/>
                  </a:lnTo>
                  <a:close/>
                  <a:moveTo>
                    <a:pt x="50" y="194"/>
                  </a:moveTo>
                  <a:lnTo>
                    <a:pt x="50" y="194"/>
                  </a:lnTo>
                  <a:lnTo>
                    <a:pt x="45" y="191"/>
                  </a:lnTo>
                  <a:lnTo>
                    <a:pt x="41" y="186"/>
                  </a:lnTo>
                  <a:lnTo>
                    <a:pt x="11" y="108"/>
                  </a:lnTo>
                  <a:lnTo>
                    <a:pt x="9" y="104"/>
                  </a:lnTo>
                  <a:lnTo>
                    <a:pt x="11" y="99"/>
                  </a:lnTo>
                  <a:lnTo>
                    <a:pt x="12" y="96"/>
                  </a:lnTo>
                  <a:lnTo>
                    <a:pt x="16" y="92"/>
                  </a:lnTo>
                  <a:lnTo>
                    <a:pt x="4" y="61"/>
                  </a:lnTo>
                  <a:lnTo>
                    <a:pt x="1" y="53"/>
                  </a:lnTo>
                  <a:lnTo>
                    <a:pt x="0" y="43"/>
                  </a:lnTo>
                  <a:lnTo>
                    <a:pt x="1" y="35"/>
                  </a:lnTo>
                  <a:lnTo>
                    <a:pt x="4" y="27"/>
                  </a:lnTo>
                  <a:lnTo>
                    <a:pt x="8" y="19"/>
                  </a:lnTo>
                  <a:lnTo>
                    <a:pt x="15" y="12"/>
                  </a:lnTo>
                  <a:lnTo>
                    <a:pt x="22" y="7"/>
                  </a:lnTo>
                  <a:lnTo>
                    <a:pt x="30" y="3"/>
                  </a:lnTo>
                  <a:lnTo>
                    <a:pt x="39" y="0"/>
                  </a:lnTo>
                  <a:lnTo>
                    <a:pt x="50" y="0"/>
                  </a:lnTo>
                  <a:lnTo>
                    <a:pt x="50" y="77"/>
                  </a:lnTo>
                  <a:lnTo>
                    <a:pt x="43" y="81"/>
                  </a:lnTo>
                  <a:lnTo>
                    <a:pt x="50" y="80"/>
                  </a:lnTo>
                  <a:lnTo>
                    <a:pt x="50" y="115"/>
                  </a:lnTo>
                  <a:lnTo>
                    <a:pt x="45" y="100"/>
                  </a:lnTo>
                  <a:lnTo>
                    <a:pt x="43" y="98"/>
                  </a:lnTo>
                  <a:lnTo>
                    <a:pt x="45" y="93"/>
                  </a:lnTo>
                  <a:lnTo>
                    <a:pt x="46" y="91"/>
                  </a:lnTo>
                  <a:lnTo>
                    <a:pt x="47" y="88"/>
                  </a:lnTo>
                  <a:lnTo>
                    <a:pt x="26" y="96"/>
                  </a:lnTo>
                  <a:lnTo>
                    <a:pt x="22" y="99"/>
                  </a:lnTo>
                  <a:lnTo>
                    <a:pt x="19" y="103"/>
                  </a:lnTo>
                  <a:lnTo>
                    <a:pt x="19" y="107"/>
                  </a:lnTo>
                  <a:lnTo>
                    <a:pt x="19" y="111"/>
                  </a:lnTo>
                  <a:lnTo>
                    <a:pt x="45" y="177"/>
                  </a:lnTo>
                  <a:lnTo>
                    <a:pt x="47" y="181"/>
                  </a:lnTo>
                  <a:lnTo>
                    <a:pt x="50" y="183"/>
                  </a:lnTo>
                  <a:lnTo>
                    <a:pt x="50" y="1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24" name="iŝļídé"/>
            <p:cNvGrpSpPr/>
            <p:nvPr/>
          </p:nvGrpSpPr>
          <p:grpSpPr>
            <a:xfrm>
              <a:off x="5496413" y="2980837"/>
              <a:ext cx="516390" cy="519259"/>
              <a:chOff x="2157413" y="3054350"/>
              <a:chExt cx="571500" cy="574675"/>
            </a:xfrm>
            <a:grpFill/>
          </p:grpSpPr>
          <p:sp>
            <p:nvSpPr>
              <p:cNvPr id="82" name="iṥḷiďe"/>
              <p:cNvSpPr/>
              <p:nvPr/>
            </p:nvSpPr>
            <p:spPr bwMode="auto">
              <a:xfrm>
                <a:off x="2157413" y="3054350"/>
                <a:ext cx="571500" cy="574675"/>
              </a:xfrm>
              <a:custGeom>
                <a:avLst/>
                <a:gdLst>
                  <a:gd name="T0" fmla="*/ 180 w 360"/>
                  <a:gd name="T1" fmla="*/ 0 h 362"/>
                  <a:gd name="T2" fmla="*/ 232 w 360"/>
                  <a:gd name="T3" fmla="*/ 8 h 362"/>
                  <a:gd name="T4" fmla="*/ 280 w 360"/>
                  <a:gd name="T5" fmla="*/ 31 h 362"/>
                  <a:gd name="T6" fmla="*/ 319 w 360"/>
                  <a:gd name="T7" fmla="*/ 67 h 362"/>
                  <a:gd name="T8" fmla="*/ 346 w 360"/>
                  <a:gd name="T9" fmla="*/ 111 h 362"/>
                  <a:gd name="T10" fmla="*/ 358 w 360"/>
                  <a:gd name="T11" fmla="*/ 163 h 362"/>
                  <a:gd name="T12" fmla="*/ 358 w 360"/>
                  <a:gd name="T13" fmla="*/ 199 h 362"/>
                  <a:gd name="T14" fmla="*/ 346 w 360"/>
                  <a:gd name="T15" fmla="*/ 251 h 362"/>
                  <a:gd name="T16" fmla="*/ 319 w 360"/>
                  <a:gd name="T17" fmla="*/ 295 h 362"/>
                  <a:gd name="T18" fmla="*/ 280 w 360"/>
                  <a:gd name="T19" fmla="*/ 331 h 362"/>
                  <a:gd name="T20" fmla="*/ 232 w 360"/>
                  <a:gd name="T21" fmla="*/ 354 h 362"/>
                  <a:gd name="T22" fmla="*/ 180 w 360"/>
                  <a:gd name="T23" fmla="*/ 362 h 362"/>
                  <a:gd name="T24" fmla="*/ 180 w 360"/>
                  <a:gd name="T25" fmla="*/ 314 h 362"/>
                  <a:gd name="T26" fmla="*/ 193 w 360"/>
                  <a:gd name="T27" fmla="*/ 318 h 362"/>
                  <a:gd name="T28" fmla="*/ 201 w 360"/>
                  <a:gd name="T29" fmla="*/ 329 h 362"/>
                  <a:gd name="T30" fmla="*/ 237 w 360"/>
                  <a:gd name="T31" fmla="*/ 320 h 362"/>
                  <a:gd name="T32" fmla="*/ 268 w 360"/>
                  <a:gd name="T33" fmla="*/ 302 h 362"/>
                  <a:gd name="T34" fmla="*/ 293 w 360"/>
                  <a:gd name="T35" fmla="*/ 278 h 362"/>
                  <a:gd name="T36" fmla="*/ 312 w 360"/>
                  <a:gd name="T37" fmla="*/ 248 h 362"/>
                  <a:gd name="T38" fmla="*/ 325 w 360"/>
                  <a:gd name="T39" fmla="*/ 215 h 362"/>
                  <a:gd name="T40" fmla="*/ 322 w 360"/>
                  <a:gd name="T41" fmla="*/ 199 h 362"/>
                  <a:gd name="T42" fmla="*/ 312 w 360"/>
                  <a:gd name="T43" fmla="*/ 180 h 362"/>
                  <a:gd name="T44" fmla="*/ 316 w 360"/>
                  <a:gd name="T45" fmla="*/ 167 h 362"/>
                  <a:gd name="T46" fmla="*/ 327 w 360"/>
                  <a:gd name="T47" fmla="*/ 159 h 362"/>
                  <a:gd name="T48" fmla="*/ 318 w 360"/>
                  <a:gd name="T49" fmla="*/ 123 h 362"/>
                  <a:gd name="T50" fmla="*/ 300 w 360"/>
                  <a:gd name="T51" fmla="*/ 94 h 362"/>
                  <a:gd name="T52" fmla="*/ 277 w 360"/>
                  <a:gd name="T53" fmla="*/ 67 h 362"/>
                  <a:gd name="T54" fmla="*/ 247 w 360"/>
                  <a:gd name="T55" fmla="*/ 48 h 362"/>
                  <a:gd name="T56" fmla="*/ 214 w 360"/>
                  <a:gd name="T57" fmla="*/ 35 h 362"/>
                  <a:gd name="T58" fmla="*/ 199 w 360"/>
                  <a:gd name="T59" fmla="*/ 39 h 362"/>
                  <a:gd name="T60" fmla="*/ 180 w 360"/>
                  <a:gd name="T61" fmla="*/ 48 h 362"/>
                  <a:gd name="T62" fmla="*/ 180 w 360"/>
                  <a:gd name="T63" fmla="*/ 0 h 362"/>
                  <a:gd name="T64" fmla="*/ 180 w 360"/>
                  <a:gd name="T65" fmla="*/ 48 h 362"/>
                  <a:gd name="T66" fmla="*/ 161 w 360"/>
                  <a:gd name="T67" fmla="*/ 39 h 362"/>
                  <a:gd name="T68" fmla="*/ 146 w 360"/>
                  <a:gd name="T69" fmla="*/ 35 h 362"/>
                  <a:gd name="T70" fmla="*/ 112 w 360"/>
                  <a:gd name="T71" fmla="*/ 48 h 362"/>
                  <a:gd name="T72" fmla="*/ 82 w 360"/>
                  <a:gd name="T73" fmla="*/ 67 h 362"/>
                  <a:gd name="T74" fmla="*/ 59 w 360"/>
                  <a:gd name="T75" fmla="*/ 94 h 362"/>
                  <a:gd name="T76" fmla="*/ 42 w 360"/>
                  <a:gd name="T77" fmla="*/ 123 h 362"/>
                  <a:gd name="T78" fmla="*/ 32 w 360"/>
                  <a:gd name="T79" fmla="*/ 159 h 362"/>
                  <a:gd name="T80" fmla="*/ 43 w 360"/>
                  <a:gd name="T81" fmla="*/ 167 h 362"/>
                  <a:gd name="T82" fmla="*/ 47 w 360"/>
                  <a:gd name="T83" fmla="*/ 180 h 362"/>
                  <a:gd name="T84" fmla="*/ 37 w 360"/>
                  <a:gd name="T85" fmla="*/ 199 h 362"/>
                  <a:gd name="T86" fmla="*/ 33 w 360"/>
                  <a:gd name="T87" fmla="*/ 215 h 362"/>
                  <a:gd name="T88" fmla="*/ 46 w 360"/>
                  <a:gd name="T89" fmla="*/ 248 h 362"/>
                  <a:gd name="T90" fmla="*/ 66 w 360"/>
                  <a:gd name="T91" fmla="*/ 278 h 362"/>
                  <a:gd name="T92" fmla="*/ 92 w 360"/>
                  <a:gd name="T93" fmla="*/ 302 h 362"/>
                  <a:gd name="T94" fmla="*/ 123 w 360"/>
                  <a:gd name="T95" fmla="*/ 320 h 362"/>
                  <a:gd name="T96" fmla="*/ 158 w 360"/>
                  <a:gd name="T97" fmla="*/ 329 h 362"/>
                  <a:gd name="T98" fmla="*/ 161 w 360"/>
                  <a:gd name="T99" fmla="*/ 322 h 362"/>
                  <a:gd name="T100" fmla="*/ 180 w 360"/>
                  <a:gd name="T101" fmla="*/ 314 h 362"/>
                  <a:gd name="T102" fmla="*/ 180 w 360"/>
                  <a:gd name="T103" fmla="*/ 362 h 362"/>
                  <a:gd name="T104" fmla="*/ 126 w 360"/>
                  <a:gd name="T105" fmla="*/ 354 h 362"/>
                  <a:gd name="T106" fmla="*/ 78 w 360"/>
                  <a:gd name="T107" fmla="*/ 331 h 362"/>
                  <a:gd name="T108" fmla="*/ 40 w 360"/>
                  <a:gd name="T109" fmla="*/ 295 h 362"/>
                  <a:gd name="T110" fmla="*/ 13 w 360"/>
                  <a:gd name="T111" fmla="*/ 251 h 362"/>
                  <a:gd name="T112" fmla="*/ 0 w 360"/>
                  <a:gd name="T113" fmla="*/ 199 h 362"/>
                  <a:gd name="T114" fmla="*/ 0 w 360"/>
                  <a:gd name="T115" fmla="*/ 163 h 362"/>
                  <a:gd name="T116" fmla="*/ 13 w 360"/>
                  <a:gd name="T117" fmla="*/ 111 h 362"/>
                  <a:gd name="T118" fmla="*/ 40 w 360"/>
                  <a:gd name="T119" fmla="*/ 67 h 362"/>
                  <a:gd name="T120" fmla="*/ 78 w 360"/>
                  <a:gd name="T121" fmla="*/ 31 h 362"/>
                  <a:gd name="T122" fmla="*/ 126 w 360"/>
                  <a:gd name="T123" fmla="*/ 8 h 362"/>
                  <a:gd name="T124" fmla="*/ 180 w 360"/>
                  <a:gd name="T125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0" h="362">
                    <a:moveTo>
                      <a:pt x="180" y="0"/>
                    </a:moveTo>
                    <a:lnTo>
                      <a:pt x="180" y="0"/>
                    </a:lnTo>
                    <a:lnTo>
                      <a:pt x="180" y="0"/>
                    </a:lnTo>
                    <a:lnTo>
                      <a:pt x="197" y="2"/>
                    </a:lnTo>
                    <a:lnTo>
                      <a:pt x="216" y="4"/>
                    </a:lnTo>
                    <a:lnTo>
                      <a:pt x="232" y="8"/>
                    </a:lnTo>
                    <a:lnTo>
                      <a:pt x="250" y="15"/>
                    </a:lnTo>
                    <a:lnTo>
                      <a:pt x="265" y="22"/>
                    </a:lnTo>
                    <a:lnTo>
                      <a:pt x="280" y="31"/>
                    </a:lnTo>
                    <a:lnTo>
                      <a:pt x="295" y="42"/>
                    </a:lnTo>
                    <a:lnTo>
                      <a:pt x="307" y="53"/>
                    </a:lnTo>
                    <a:lnTo>
                      <a:pt x="319" y="67"/>
                    </a:lnTo>
                    <a:lnTo>
                      <a:pt x="329" y="80"/>
                    </a:lnTo>
                    <a:lnTo>
                      <a:pt x="338" y="95"/>
                    </a:lnTo>
                    <a:lnTo>
                      <a:pt x="346" y="111"/>
                    </a:lnTo>
                    <a:lnTo>
                      <a:pt x="352" y="127"/>
                    </a:lnTo>
                    <a:lnTo>
                      <a:pt x="356" y="145"/>
                    </a:lnTo>
                    <a:lnTo>
                      <a:pt x="358" y="163"/>
                    </a:lnTo>
                    <a:lnTo>
                      <a:pt x="360" y="180"/>
                    </a:lnTo>
                    <a:lnTo>
                      <a:pt x="360" y="180"/>
                    </a:lnTo>
                    <a:lnTo>
                      <a:pt x="358" y="199"/>
                    </a:lnTo>
                    <a:lnTo>
                      <a:pt x="356" y="217"/>
                    </a:lnTo>
                    <a:lnTo>
                      <a:pt x="352" y="234"/>
                    </a:lnTo>
                    <a:lnTo>
                      <a:pt x="346" y="251"/>
                    </a:lnTo>
                    <a:lnTo>
                      <a:pt x="338" y="267"/>
                    </a:lnTo>
                    <a:lnTo>
                      <a:pt x="329" y="282"/>
                    </a:lnTo>
                    <a:lnTo>
                      <a:pt x="319" y="295"/>
                    </a:lnTo>
                    <a:lnTo>
                      <a:pt x="307" y="309"/>
                    </a:lnTo>
                    <a:lnTo>
                      <a:pt x="295" y="320"/>
                    </a:lnTo>
                    <a:lnTo>
                      <a:pt x="280" y="331"/>
                    </a:lnTo>
                    <a:lnTo>
                      <a:pt x="265" y="340"/>
                    </a:lnTo>
                    <a:lnTo>
                      <a:pt x="250" y="347"/>
                    </a:lnTo>
                    <a:lnTo>
                      <a:pt x="232" y="354"/>
                    </a:lnTo>
                    <a:lnTo>
                      <a:pt x="216" y="358"/>
                    </a:lnTo>
                    <a:lnTo>
                      <a:pt x="197" y="360"/>
                    </a:lnTo>
                    <a:lnTo>
                      <a:pt x="180" y="362"/>
                    </a:lnTo>
                    <a:lnTo>
                      <a:pt x="180" y="362"/>
                    </a:lnTo>
                    <a:lnTo>
                      <a:pt x="180" y="314"/>
                    </a:lnTo>
                    <a:lnTo>
                      <a:pt x="180" y="314"/>
                    </a:lnTo>
                    <a:lnTo>
                      <a:pt x="180" y="314"/>
                    </a:lnTo>
                    <a:lnTo>
                      <a:pt x="186" y="314"/>
                    </a:lnTo>
                    <a:lnTo>
                      <a:pt x="193" y="318"/>
                    </a:lnTo>
                    <a:lnTo>
                      <a:pt x="199" y="322"/>
                    </a:lnTo>
                    <a:lnTo>
                      <a:pt x="201" y="329"/>
                    </a:lnTo>
                    <a:lnTo>
                      <a:pt x="201" y="329"/>
                    </a:lnTo>
                    <a:lnTo>
                      <a:pt x="214" y="327"/>
                    </a:lnTo>
                    <a:lnTo>
                      <a:pt x="226" y="324"/>
                    </a:lnTo>
                    <a:lnTo>
                      <a:pt x="237" y="320"/>
                    </a:lnTo>
                    <a:lnTo>
                      <a:pt x="247" y="314"/>
                    </a:lnTo>
                    <a:lnTo>
                      <a:pt x="258" y="309"/>
                    </a:lnTo>
                    <a:lnTo>
                      <a:pt x="268" y="302"/>
                    </a:lnTo>
                    <a:lnTo>
                      <a:pt x="277" y="294"/>
                    </a:lnTo>
                    <a:lnTo>
                      <a:pt x="285" y="286"/>
                    </a:lnTo>
                    <a:lnTo>
                      <a:pt x="293" y="278"/>
                    </a:lnTo>
                    <a:lnTo>
                      <a:pt x="300" y="268"/>
                    </a:lnTo>
                    <a:lnTo>
                      <a:pt x="307" y="259"/>
                    </a:lnTo>
                    <a:lnTo>
                      <a:pt x="312" y="248"/>
                    </a:lnTo>
                    <a:lnTo>
                      <a:pt x="318" y="237"/>
                    </a:lnTo>
                    <a:lnTo>
                      <a:pt x="322" y="226"/>
                    </a:lnTo>
                    <a:lnTo>
                      <a:pt x="325" y="215"/>
                    </a:lnTo>
                    <a:lnTo>
                      <a:pt x="327" y="203"/>
                    </a:lnTo>
                    <a:lnTo>
                      <a:pt x="327" y="203"/>
                    </a:lnTo>
                    <a:lnTo>
                      <a:pt x="322" y="199"/>
                    </a:lnTo>
                    <a:lnTo>
                      <a:pt x="316" y="194"/>
                    </a:lnTo>
                    <a:lnTo>
                      <a:pt x="314" y="188"/>
                    </a:lnTo>
                    <a:lnTo>
                      <a:pt x="312" y="180"/>
                    </a:lnTo>
                    <a:lnTo>
                      <a:pt x="312" y="180"/>
                    </a:lnTo>
                    <a:lnTo>
                      <a:pt x="314" y="174"/>
                    </a:lnTo>
                    <a:lnTo>
                      <a:pt x="316" y="167"/>
                    </a:lnTo>
                    <a:lnTo>
                      <a:pt x="322" y="163"/>
                    </a:lnTo>
                    <a:lnTo>
                      <a:pt x="327" y="159"/>
                    </a:lnTo>
                    <a:lnTo>
                      <a:pt x="327" y="159"/>
                    </a:lnTo>
                    <a:lnTo>
                      <a:pt x="325" y="146"/>
                    </a:lnTo>
                    <a:lnTo>
                      <a:pt x="322" y="136"/>
                    </a:lnTo>
                    <a:lnTo>
                      <a:pt x="318" y="123"/>
                    </a:lnTo>
                    <a:lnTo>
                      <a:pt x="312" y="113"/>
                    </a:lnTo>
                    <a:lnTo>
                      <a:pt x="307" y="103"/>
                    </a:lnTo>
                    <a:lnTo>
                      <a:pt x="300" y="94"/>
                    </a:lnTo>
                    <a:lnTo>
                      <a:pt x="293" y="84"/>
                    </a:lnTo>
                    <a:lnTo>
                      <a:pt x="285" y="75"/>
                    </a:lnTo>
                    <a:lnTo>
                      <a:pt x="277" y="67"/>
                    </a:lnTo>
                    <a:lnTo>
                      <a:pt x="268" y="60"/>
                    </a:lnTo>
                    <a:lnTo>
                      <a:pt x="258" y="53"/>
                    </a:lnTo>
                    <a:lnTo>
                      <a:pt x="247" y="48"/>
                    </a:lnTo>
                    <a:lnTo>
                      <a:pt x="237" y="42"/>
                    </a:lnTo>
                    <a:lnTo>
                      <a:pt x="226" y="38"/>
                    </a:lnTo>
                    <a:lnTo>
                      <a:pt x="214" y="35"/>
                    </a:lnTo>
                    <a:lnTo>
                      <a:pt x="201" y="33"/>
                    </a:lnTo>
                    <a:lnTo>
                      <a:pt x="201" y="33"/>
                    </a:lnTo>
                    <a:lnTo>
                      <a:pt x="199" y="39"/>
                    </a:lnTo>
                    <a:lnTo>
                      <a:pt x="193" y="44"/>
                    </a:lnTo>
                    <a:lnTo>
                      <a:pt x="186" y="46"/>
                    </a:lnTo>
                    <a:lnTo>
                      <a:pt x="180" y="48"/>
                    </a:lnTo>
                    <a:lnTo>
                      <a:pt x="180" y="48"/>
                    </a:lnTo>
                    <a:lnTo>
                      <a:pt x="180" y="0"/>
                    </a:lnTo>
                    <a:close/>
                    <a:moveTo>
                      <a:pt x="180" y="0"/>
                    </a:moveTo>
                    <a:lnTo>
                      <a:pt x="180" y="0"/>
                    </a:lnTo>
                    <a:lnTo>
                      <a:pt x="180" y="48"/>
                    </a:lnTo>
                    <a:lnTo>
                      <a:pt x="180" y="48"/>
                    </a:lnTo>
                    <a:lnTo>
                      <a:pt x="173" y="46"/>
                    </a:lnTo>
                    <a:lnTo>
                      <a:pt x="166" y="44"/>
                    </a:lnTo>
                    <a:lnTo>
                      <a:pt x="161" y="39"/>
                    </a:lnTo>
                    <a:lnTo>
                      <a:pt x="158" y="33"/>
                    </a:lnTo>
                    <a:lnTo>
                      <a:pt x="158" y="33"/>
                    </a:lnTo>
                    <a:lnTo>
                      <a:pt x="146" y="35"/>
                    </a:lnTo>
                    <a:lnTo>
                      <a:pt x="134" y="38"/>
                    </a:lnTo>
                    <a:lnTo>
                      <a:pt x="123" y="42"/>
                    </a:lnTo>
                    <a:lnTo>
                      <a:pt x="112" y="48"/>
                    </a:lnTo>
                    <a:lnTo>
                      <a:pt x="101" y="53"/>
                    </a:lnTo>
                    <a:lnTo>
                      <a:pt x="92" y="60"/>
                    </a:lnTo>
                    <a:lnTo>
                      <a:pt x="82" y="67"/>
                    </a:lnTo>
                    <a:lnTo>
                      <a:pt x="74" y="75"/>
                    </a:lnTo>
                    <a:lnTo>
                      <a:pt x="66" y="84"/>
                    </a:lnTo>
                    <a:lnTo>
                      <a:pt x="59" y="94"/>
                    </a:lnTo>
                    <a:lnTo>
                      <a:pt x="52" y="103"/>
                    </a:lnTo>
                    <a:lnTo>
                      <a:pt x="46" y="113"/>
                    </a:lnTo>
                    <a:lnTo>
                      <a:pt x="42" y="123"/>
                    </a:lnTo>
                    <a:lnTo>
                      <a:pt x="37" y="136"/>
                    </a:lnTo>
                    <a:lnTo>
                      <a:pt x="33" y="146"/>
                    </a:lnTo>
                    <a:lnTo>
                      <a:pt x="32" y="159"/>
                    </a:lnTo>
                    <a:lnTo>
                      <a:pt x="32" y="159"/>
                    </a:lnTo>
                    <a:lnTo>
                      <a:pt x="37" y="163"/>
                    </a:lnTo>
                    <a:lnTo>
                      <a:pt x="43" y="167"/>
                    </a:lnTo>
                    <a:lnTo>
                      <a:pt x="46" y="174"/>
                    </a:lnTo>
                    <a:lnTo>
                      <a:pt x="47" y="180"/>
                    </a:lnTo>
                    <a:lnTo>
                      <a:pt x="47" y="180"/>
                    </a:lnTo>
                    <a:lnTo>
                      <a:pt x="46" y="188"/>
                    </a:lnTo>
                    <a:lnTo>
                      <a:pt x="43" y="194"/>
                    </a:lnTo>
                    <a:lnTo>
                      <a:pt x="37" y="199"/>
                    </a:lnTo>
                    <a:lnTo>
                      <a:pt x="32" y="203"/>
                    </a:lnTo>
                    <a:lnTo>
                      <a:pt x="32" y="203"/>
                    </a:lnTo>
                    <a:lnTo>
                      <a:pt x="33" y="215"/>
                    </a:lnTo>
                    <a:lnTo>
                      <a:pt x="37" y="226"/>
                    </a:lnTo>
                    <a:lnTo>
                      <a:pt x="42" y="237"/>
                    </a:lnTo>
                    <a:lnTo>
                      <a:pt x="46" y="248"/>
                    </a:lnTo>
                    <a:lnTo>
                      <a:pt x="52" y="259"/>
                    </a:lnTo>
                    <a:lnTo>
                      <a:pt x="59" y="268"/>
                    </a:lnTo>
                    <a:lnTo>
                      <a:pt x="66" y="278"/>
                    </a:lnTo>
                    <a:lnTo>
                      <a:pt x="74" y="286"/>
                    </a:lnTo>
                    <a:lnTo>
                      <a:pt x="82" y="294"/>
                    </a:lnTo>
                    <a:lnTo>
                      <a:pt x="92" y="302"/>
                    </a:lnTo>
                    <a:lnTo>
                      <a:pt x="101" y="309"/>
                    </a:lnTo>
                    <a:lnTo>
                      <a:pt x="112" y="314"/>
                    </a:lnTo>
                    <a:lnTo>
                      <a:pt x="123" y="320"/>
                    </a:lnTo>
                    <a:lnTo>
                      <a:pt x="134" y="324"/>
                    </a:lnTo>
                    <a:lnTo>
                      <a:pt x="146" y="327"/>
                    </a:lnTo>
                    <a:lnTo>
                      <a:pt x="158" y="329"/>
                    </a:lnTo>
                    <a:lnTo>
                      <a:pt x="158" y="329"/>
                    </a:lnTo>
                    <a:lnTo>
                      <a:pt x="158" y="329"/>
                    </a:lnTo>
                    <a:lnTo>
                      <a:pt x="161" y="322"/>
                    </a:lnTo>
                    <a:lnTo>
                      <a:pt x="166" y="318"/>
                    </a:lnTo>
                    <a:lnTo>
                      <a:pt x="173" y="314"/>
                    </a:lnTo>
                    <a:lnTo>
                      <a:pt x="180" y="314"/>
                    </a:lnTo>
                    <a:lnTo>
                      <a:pt x="180" y="362"/>
                    </a:lnTo>
                    <a:lnTo>
                      <a:pt x="180" y="362"/>
                    </a:lnTo>
                    <a:lnTo>
                      <a:pt x="180" y="362"/>
                    </a:lnTo>
                    <a:lnTo>
                      <a:pt x="161" y="360"/>
                    </a:lnTo>
                    <a:lnTo>
                      <a:pt x="143" y="358"/>
                    </a:lnTo>
                    <a:lnTo>
                      <a:pt x="126" y="354"/>
                    </a:lnTo>
                    <a:lnTo>
                      <a:pt x="109" y="347"/>
                    </a:lnTo>
                    <a:lnTo>
                      <a:pt x="93" y="340"/>
                    </a:lnTo>
                    <a:lnTo>
                      <a:pt x="78" y="331"/>
                    </a:lnTo>
                    <a:lnTo>
                      <a:pt x="65" y="320"/>
                    </a:lnTo>
                    <a:lnTo>
                      <a:pt x="52" y="309"/>
                    </a:lnTo>
                    <a:lnTo>
                      <a:pt x="40" y="295"/>
                    </a:lnTo>
                    <a:lnTo>
                      <a:pt x="29" y="282"/>
                    </a:lnTo>
                    <a:lnTo>
                      <a:pt x="21" y="267"/>
                    </a:lnTo>
                    <a:lnTo>
                      <a:pt x="13" y="251"/>
                    </a:lnTo>
                    <a:lnTo>
                      <a:pt x="8" y="234"/>
                    </a:lnTo>
                    <a:lnTo>
                      <a:pt x="2" y="217"/>
                    </a:lnTo>
                    <a:lnTo>
                      <a:pt x="0" y="199"/>
                    </a:lnTo>
                    <a:lnTo>
                      <a:pt x="0" y="180"/>
                    </a:lnTo>
                    <a:lnTo>
                      <a:pt x="0" y="180"/>
                    </a:lnTo>
                    <a:lnTo>
                      <a:pt x="0" y="163"/>
                    </a:lnTo>
                    <a:lnTo>
                      <a:pt x="2" y="145"/>
                    </a:lnTo>
                    <a:lnTo>
                      <a:pt x="8" y="127"/>
                    </a:lnTo>
                    <a:lnTo>
                      <a:pt x="13" y="111"/>
                    </a:lnTo>
                    <a:lnTo>
                      <a:pt x="21" y="95"/>
                    </a:lnTo>
                    <a:lnTo>
                      <a:pt x="29" y="80"/>
                    </a:lnTo>
                    <a:lnTo>
                      <a:pt x="40" y="67"/>
                    </a:lnTo>
                    <a:lnTo>
                      <a:pt x="52" y="53"/>
                    </a:lnTo>
                    <a:lnTo>
                      <a:pt x="65" y="42"/>
                    </a:lnTo>
                    <a:lnTo>
                      <a:pt x="78" y="31"/>
                    </a:lnTo>
                    <a:lnTo>
                      <a:pt x="93" y="22"/>
                    </a:lnTo>
                    <a:lnTo>
                      <a:pt x="109" y="15"/>
                    </a:lnTo>
                    <a:lnTo>
                      <a:pt x="126" y="8"/>
                    </a:lnTo>
                    <a:lnTo>
                      <a:pt x="143" y="4"/>
                    </a:lnTo>
                    <a:lnTo>
                      <a:pt x="161" y="2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83" name="îšlïḍé"/>
              <p:cNvSpPr/>
              <p:nvPr/>
            </p:nvSpPr>
            <p:spPr bwMode="auto">
              <a:xfrm>
                <a:off x="2336801" y="3235325"/>
                <a:ext cx="285750" cy="150813"/>
              </a:xfrm>
              <a:custGeom>
                <a:avLst/>
                <a:gdLst>
                  <a:gd name="T0" fmla="*/ 13 w 180"/>
                  <a:gd name="T1" fmla="*/ 0 h 95"/>
                  <a:gd name="T2" fmla="*/ 54 w 180"/>
                  <a:gd name="T3" fmla="*/ 42 h 95"/>
                  <a:gd name="T4" fmla="*/ 54 w 180"/>
                  <a:gd name="T5" fmla="*/ 42 h 95"/>
                  <a:gd name="T6" fmla="*/ 60 w 180"/>
                  <a:gd name="T7" fmla="*/ 39 h 95"/>
                  <a:gd name="T8" fmla="*/ 67 w 180"/>
                  <a:gd name="T9" fmla="*/ 39 h 95"/>
                  <a:gd name="T10" fmla="*/ 67 w 180"/>
                  <a:gd name="T11" fmla="*/ 39 h 95"/>
                  <a:gd name="T12" fmla="*/ 75 w 180"/>
                  <a:gd name="T13" fmla="*/ 41 h 95"/>
                  <a:gd name="T14" fmla="*/ 83 w 180"/>
                  <a:gd name="T15" fmla="*/ 45 h 95"/>
                  <a:gd name="T16" fmla="*/ 88 w 180"/>
                  <a:gd name="T17" fmla="*/ 50 h 95"/>
                  <a:gd name="T18" fmla="*/ 92 w 180"/>
                  <a:gd name="T19" fmla="*/ 58 h 95"/>
                  <a:gd name="T20" fmla="*/ 180 w 180"/>
                  <a:gd name="T21" fmla="*/ 58 h 95"/>
                  <a:gd name="T22" fmla="*/ 180 w 180"/>
                  <a:gd name="T23" fmla="*/ 76 h 95"/>
                  <a:gd name="T24" fmla="*/ 92 w 180"/>
                  <a:gd name="T25" fmla="*/ 76 h 95"/>
                  <a:gd name="T26" fmla="*/ 92 w 180"/>
                  <a:gd name="T27" fmla="*/ 76 h 95"/>
                  <a:gd name="T28" fmla="*/ 88 w 180"/>
                  <a:gd name="T29" fmla="*/ 84 h 95"/>
                  <a:gd name="T30" fmla="*/ 83 w 180"/>
                  <a:gd name="T31" fmla="*/ 89 h 95"/>
                  <a:gd name="T32" fmla="*/ 75 w 180"/>
                  <a:gd name="T33" fmla="*/ 93 h 95"/>
                  <a:gd name="T34" fmla="*/ 67 w 180"/>
                  <a:gd name="T35" fmla="*/ 95 h 95"/>
                  <a:gd name="T36" fmla="*/ 67 w 180"/>
                  <a:gd name="T37" fmla="*/ 95 h 95"/>
                  <a:gd name="T38" fmla="*/ 61 w 180"/>
                  <a:gd name="T39" fmla="*/ 95 h 95"/>
                  <a:gd name="T40" fmla="*/ 56 w 180"/>
                  <a:gd name="T41" fmla="*/ 92 h 95"/>
                  <a:gd name="T42" fmla="*/ 50 w 180"/>
                  <a:gd name="T43" fmla="*/ 91 h 95"/>
                  <a:gd name="T44" fmla="*/ 46 w 180"/>
                  <a:gd name="T45" fmla="*/ 87 h 95"/>
                  <a:gd name="T46" fmla="*/ 44 w 180"/>
                  <a:gd name="T47" fmla="*/ 83 h 95"/>
                  <a:gd name="T48" fmla="*/ 41 w 180"/>
                  <a:gd name="T49" fmla="*/ 77 h 95"/>
                  <a:gd name="T50" fmla="*/ 40 w 180"/>
                  <a:gd name="T51" fmla="*/ 73 h 95"/>
                  <a:gd name="T52" fmla="*/ 38 w 180"/>
                  <a:gd name="T53" fmla="*/ 66 h 95"/>
                  <a:gd name="T54" fmla="*/ 38 w 180"/>
                  <a:gd name="T55" fmla="*/ 66 h 95"/>
                  <a:gd name="T56" fmla="*/ 40 w 180"/>
                  <a:gd name="T57" fmla="*/ 61 h 95"/>
                  <a:gd name="T58" fmla="*/ 41 w 180"/>
                  <a:gd name="T59" fmla="*/ 54 h 95"/>
                  <a:gd name="T60" fmla="*/ 0 w 180"/>
                  <a:gd name="T61" fmla="*/ 13 h 95"/>
                  <a:gd name="T62" fmla="*/ 13 w 180"/>
                  <a:gd name="T6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0" h="95">
                    <a:moveTo>
                      <a:pt x="13" y="0"/>
                    </a:moveTo>
                    <a:lnTo>
                      <a:pt x="54" y="42"/>
                    </a:lnTo>
                    <a:lnTo>
                      <a:pt x="54" y="42"/>
                    </a:lnTo>
                    <a:lnTo>
                      <a:pt x="60" y="39"/>
                    </a:lnTo>
                    <a:lnTo>
                      <a:pt x="67" y="39"/>
                    </a:lnTo>
                    <a:lnTo>
                      <a:pt x="67" y="39"/>
                    </a:lnTo>
                    <a:lnTo>
                      <a:pt x="75" y="41"/>
                    </a:lnTo>
                    <a:lnTo>
                      <a:pt x="83" y="45"/>
                    </a:lnTo>
                    <a:lnTo>
                      <a:pt x="88" y="50"/>
                    </a:lnTo>
                    <a:lnTo>
                      <a:pt x="92" y="58"/>
                    </a:lnTo>
                    <a:lnTo>
                      <a:pt x="180" y="58"/>
                    </a:lnTo>
                    <a:lnTo>
                      <a:pt x="180" y="76"/>
                    </a:lnTo>
                    <a:lnTo>
                      <a:pt x="92" y="76"/>
                    </a:lnTo>
                    <a:lnTo>
                      <a:pt x="92" y="76"/>
                    </a:lnTo>
                    <a:lnTo>
                      <a:pt x="88" y="84"/>
                    </a:lnTo>
                    <a:lnTo>
                      <a:pt x="83" y="89"/>
                    </a:lnTo>
                    <a:lnTo>
                      <a:pt x="75" y="93"/>
                    </a:lnTo>
                    <a:lnTo>
                      <a:pt x="67" y="95"/>
                    </a:lnTo>
                    <a:lnTo>
                      <a:pt x="67" y="95"/>
                    </a:lnTo>
                    <a:lnTo>
                      <a:pt x="61" y="95"/>
                    </a:lnTo>
                    <a:lnTo>
                      <a:pt x="56" y="92"/>
                    </a:lnTo>
                    <a:lnTo>
                      <a:pt x="50" y="91"/>
                    </a:lnTo>
                    <a:lnTo>
                      <a:pt x="46" y="87"/>
                    </a:lnTo>
                    <a:lnTo>
                      <a:pt x="44" y="83"/>
                    </a:lnTo>
                    <a:lnTo>
                      <a:pt x="41" y="77"/>
                    </a:lnTo>
                    <a:lnTo>
                      <a:pt x="40" y="73"/>
                    </a:lnTo>
                    <a:lnTo>
                      <a:pt x="38" y="66"/>
                    </a:lnTo>
                    <a:lnTo>
                      <a:pt x="38" y="66"/>
                    </a:lnTo>
                    <a:lnTo>
                      <a:pt x="40" y="61"/>
                    </a:lnTo>
                    <a:lnTo>
                      <a:pt x="41" y="54"/>
                    </a:lnTo>
                    <a:lnTo>
                      <a:pt x="0" y="13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25" name="ïslïďe"/>
            <p:cNvGrpSpPr/>
            <p:nvPr/>
          </p:nvGrpSpPr>
          <p:grpSpPr>
            <a:xfrm>
              <a:off x="5400307" y="3647850"/>
              <a:ext cx="404505" cy="381556"/>
              <a:chOff x="2051051" y="3792538"/>
              <a:chExt cx="447675" cy="422275"/>
            </a:xfrm>
            <a:grpFill/>
          </p:grpSpPr>
          <p:sp>
            <p:nvSpPr>
              <p:cNvPr id="80" name="ïṥļíḓê"/>
              <p:cNvSpPr/>
              <p:nvPr/>
            </p:nvSpPr>
            <p:spPr bwMode="auto">
              <a:xfrm>
                <a:off x="2051051" y="3879850"/>
                <a:ext cx="447675" cy="334963"/>
              </a:xfrm>
              <a:custGeom>
                <a:avLst/>
                <a:gdLst>
                  <a:gd name="T0" fmla="*/ 86 w 282"/>
                  <a:gd name="T1" fmla="*/ 0 h 211"/>
                  <a:gd name="T2" fmla="*/ 115 w 282"/>
                  <a:gd name="T3" fmla="*/ 6 h 211"/>
                  <a:gd name="T4" fmla="*/ 141 w 282"/>
                  <a:gd name="T5" fmla="*/ 20 h 211"/>
                  <a:gd name="T6" fmla="*/ 153 w 282"/>
                  <a:gd name="T7" fmla="*/ 11 h 211"/>
                  <a:gd name="T8" fmla="*/ 182 w 282"/>
                  <a:gd name="T9" fmla="*/ 1 h 211"/>
                  <a:gd name="T10" fmla="*/ 198 w 282"/>
                  <a:gd name="T11" fmla="*/ 0 h 211"/>
                  <a:gd name="T12" fmla="*/ 214 w 282"/>
                  <a:gd name="T13" fmla="*/ 1 h 211"/>
                  <a:gd name="T14" fmla="*/ 245 w 282"/>
                  <a:gd name="T15" fmla="*/ 14 h 211"/>
                  <a:gd name="T16" fmla="*/ 268 w 282"/>
                  <a:gd name="T17" fmla="*/ 35 h 211"/>
                  <a:gd name="T18" fmla="*/ 278 w 282"/>
                  <a:gd name="T19" fmla="*/ 57 h 211"/>
                  <a:gd name="T20" fmla="*/ 282 w 282"/>
                  <a:gd name="T21" fmla="*/ 73 h 211"/>
                  <a:gd name="T22" fmla="*/ 282 w 282"/>
                  <a:gd name="T23" fmla="*/ 81 h 211"/>
                  <a:gd name="T24" fmla="*/ 281 w 282"/>
                  <a:gd name="T25" fmla="*/ 102 h 211"/>
                  <a:gd name="T26" fmla="*/ 274 w 282"/>
                  <a:gd name="T27" fmla="*/ 123 h 211"/>
                  <a:gd name="T28" fmla="*/ 263 w 282"/>
                  <a:gd name="T29" fmla="*/ 145 h 211"/>
                  <a:gd name="T30" fmla="*/ 248 w 282"/>
                  <a:gd name="T31" fmla="*/ 165 h 211"/>
                  <a:gd name="T32" fmla="*/ 228 w 282"/>
                  <a:gd name="T33" fmla="*/ 184 h 211"/>
                  <a:gd name="T34" fmla="*/ 203 w 282"/>
                  <a:gd name="T35" fmla="*/ 199 h 211"/>
                  <a:gd name="T36" fmla="*/ 172 w 282"/>
                  <a:gd name="T37" fmla="*/ 209 h 211"/>
                  <a:gd name="T38" fmla="*/ 137 w 282"/>
                  <a:gd name="T39" fmla="*/ 211 h 211"/>
                  <a:gd name="T40" fmla="*/ 118 w 282"/>
                  <a:gd name="T41" fmla="*/ 211 h 211"/>
                  <a:gd name="T42" fmla="*/ 86 w 282"/>
                  <a:gd name="T43" fmla="*/ 203 h 211"/>
                  <a:gd name="T44" fmla="*/ 58 w 282"/>
                  <a:gd name="T45" fmla="*/ 191 h 211"/>
                  <a:gd name="T46" fmla="*/ 38 w 282"/>
                  <a:gd name="T47" fmla="*/ 173 h 211"/>
                  <a:gd name="T48" fmla="*/ 22 w 282"/>
                  <a:gd name="T49" fmla="*/ 153 h 211"/>
                  <a:gd name="T50" fmla="*/ 11 w 282"/>
                  <a:gd name="T51" fmla="*/ 133 h 211"/>
                  <a:gd name="T52" fmla="*/ 4 w 282"/>
                  <a:gd name="T53" fmla="*/ 111 h 211"/>
                  <a:gd name="T54" fmla="*/ 0 w 282"/>
                  <a:gd name="T55" fmla="*/ 81 h 211"/>
                  <a:gd name="T56" fmla="*/ 0 w 282"/>
                  <a:gd name="T57" fmla="*/ 73 h 211"/>
                  <a:gd name="T58" fmla="*/ 4 w 282"/>
                  <a:gd name="T59" fmla="*/ 57 h 211"/>
                  <a:gd name="T60" fmla="*/ 15 w 282"/>
                  <a:gd name="T61" fmla="*/ 35 h 211"/>
                  <a:gd name="T62" fmla="*/ 38 w 282"/>
                  <a:gd name="T63" fmla="*/ 14 h 211"/>
                  <a:gd name="T64" fmla="*/ 68 w 282"/>
                  <a:gd name="T65" fmla="*/ 1 h 211"/>
                  <a:gd name="T66" fmla="*/ 86 w 282"/>
                  <a:gd name="T6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2" h="211">
                    <a:moveTo>
                      <a:pt x="86" y="0"/>
                    </a:moveTo>
                    <a:lnTo>
                      <a:pt x="86" y="0"/>
                    </a:lnTo>
                    <a:lnTo>
                      <a:pt x="100" y="1"/>
                    </a:lnTo>
                    <a:lnTo>
                      <a:pt x="115" y="6"/>
                    </a:lnTo>
                    <a:lnTo>
                      <a:pt x="129" y="11"/>
                    </a:lnTo>
                    <a:lnTo>
                      <a:pt x="141" y="20"/>
                    </a:lnTo>
                    <a:lnTo>
                      <a:pt x="141" y="20"/>
                    </a:lnTo>
                    <a:lnTo>
                      <a:pt x="153" y="11"/>
                    </a:lnTo>
                    <a:lnTo>
                      <a:pt x="167" y="6"/>
                    </a:lnTo>
                    <a:lnTo>
                      <a:pt x="182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206" y="0"/>
                    </a:lnTo>
                    <a:lnTo>
                      <a:pt x="214" y="1"/>
                    </a:lnTo>
                    <a:lnTo>
                      <a:pt x="230" y="6"/>
                    </a:lnTo>
                    <a:lnTo>
                      <a:pt x="245" y="14"/>
                    </a:lnTo>
                    <a:lnTo>
                      <a:pt x="258" y="23"/>
                    </a:lnTo>
                    <a:lnTo>
                      <a:pt x="268" y="35"/>
                    </a:lnTo>
                    <a:lnTo>
                      <a:pt x="275" y="49"/>
                    </a:lnTo>
                    <a:lnTo>
                      <a:pt x="278" y="57"/>
                    </a:lnTo>
                    <a:lnTo>
                      <a:pt x="281" y="65"/>
                    </a:lnTo>
                    <a:lnTo>
                      <a:pt x="282" y="73"/>
                    </a:lnTo>
                    <a:lnTo>
                      <a:pt x="282" y="81"/>
                    </a:lnTo>
                    <a:lnTo>
                      <a:pt x="282" y="81"/>
                    </a:lnTo>
                    <a:lnTo>
                      <a:pt x="282" y="91"/>
                    </a:lnTo>
                    <a:lnTo>
                      <a:pt x="281" y="102"/>
                    </a:lnTo>
                    <a:lnTo>
                      <a:pt x="278" y="112"/>
                    </a:lnTo>
                    <a:lnTo>
                      <a:pt x="274" y="123"/>
                    </a:lnTo>
                    <a:lnTo>
                      <a:pt x="270" y="134"/>
                    </a:lnTo>
                    <a:lnTo>
                      <a:pt x="263" y="145"/>
                    </a:lnTo>
                    <a:lnTo>
                      <a:pt x="256" y="156"/>
                    </a:lnTo>
                    <a:lnTo>
                      <a:pt x="248" y="165"/>
                    </a:lnTo>
                    <a:lnTo>
                      <a:pt x="239" y="175"/>
                    </a:lnTo>
                    <a:lnTo>
                      <a:pt x="228" y="184"/>
                    </a:lnTo>
                    <a:lnTo>
                      <a:pt x="216" y="192"/>
                    </a:lnTo>
                    <a:lnTo>
                      <a:pt x="203" y="199"/>
                    </a:lnTo>
                    <a:lnTo>
                      <a:pt x="188" y="205"/>
                    </a:lnTo>
                    <a:lnTo>
                      <a:pt x="172" y="209"/>
                    </a:lnTo>
                    <a:lnTo>
                      <a:pt x="156" y="211"/>
                    </a:lnTo>
                    <a:lnTo>
                      <a:pt x="137" y="211"/>
                    </a:lnTo>
                    <a:lnTo>
                      <a:pt x="137" y="211"/>
                    </a:lnTo>
                    <a:lnTo>
                      <a:pt x="118" y="211"/>
                    </a:lnTo>
                    <a:lnTo>
                      <a:pt x="100" y="209"/>
                    </a:lnTo>
                    <a:lnTo>
                      <a:pt x="86" y="203"/>
                    </a:lnTo>
                    <a:lnTo>
                      <a:pt x="71" y="198"/>
                    </a:lnTo>
                    <a:lnTo>
                      <a:pt x="58" y="191"/>
                    </a:lnTo>
                    <a:lnTo>
                      <a:pt x="48" y="183"/>
                    </a:lnTo>
                    <a:lnTo>
                      <a:pt x="38" y="173"/>
                    </a:lnTo>
                    <a:lnTo>
                      <a:pt x="29" y="164"/>
                    </a:lnTo>
                    <a:lnTo>
                      <a:pt x="22" y="153"/>
                    </a:lnTo>
                    <a:lnTo>
                      <a:pt x="15" y="144"/>
                    </a:lnTo>
                    <a:lnTo>
                      <a:pt x="11" y="133"/>
                    </a:lnTo>
                    <a:lnTo>
                      <a:pt x="7" y="121"/>
                    </a:lnTo>
                    <a:lnTo>
                      <a:pt x="4" y="111"/>
                    </a:lnTo>
                    <a:lnTo>
                      <a:pt x="2" y="100"/>
                    </a:lnTo>
                    <a:lnTo>
                      <a:pt x="0" y="81"/>
                    </a:lnTo>
                    <a:lnTo>
                      <a:pt x="0" y="81"/>
                    </a:lnTo>
                    <a:lnTo>
                      <a:pt x="0" y="73"/>
                    </a:lnTo>
                    <a:lnTo>
                      <a:pt x="2" y="65"/>
                    </a:lnTo>
                    <a:lnTo>
                      <a:pt x="4" y="57"/>
                    </a:lnTo>
                    <a:lnTo>
                      <a:pt x="7" y="49"/>
                    </a:lnTo>
                    <a:lnTo>
                      <a:pt x="15" y="35"/>
                    </a:lnTo>
                    <a:lnTo>
                      <a:pt x="25" y="23"/>
                    </a:lnTo>
                    <a:lnTo>
                      <a:pt x="38" y="14"/>
                    </a:lnTo>
                    <a:lnTo>
                      <a:pt x="52" y="6"/>
                    </a:lnTo>
                    <a:lnTo>
                      <a:pt x="68" y="1"/>
                    </a:lnTo>
                    <a:lnTo>
                      <a:pt x="76" y="0"/>
                    </a:lnTo>
                    <a:lnTo>
                      <a:pt x="86" y="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81" name="ï$ḷíḓé"/>
              <p:cNvSpPr/>
              <p:nvPr/>
            </p:nvSpPr>
            <p:spPr bwMode="auto">
              <a:xfrm>
                <a:off x="2178051" y="3792538"/>
                <a:ext cx="107950" cy="153988"/>
              </a:xfrm>
              <a:custGeom>
                <a:avLst/>
                <a:gdLst>
                  <a:gd name="T0" fmla="*/ 60 w 68"/>
                  <a:gd name="T1" fmla="*/ 97 h 97"/>
                  <a:gd name="T2" fmla="*/ 60 w 68"/>
                  <a:gd name="T3" fmla="*/ 97 h 97"/>
                  <a:gd name="T4" fmla="*/ 65 w 68"/>
                  <a:gd name="T5" fmla="*/ 85 h 97"/>
                  <a:gd name="T6" fmla="*/ 68 w 68"/>
                  <a:gd name="T7" fmla="*/ 71 h 97"/>
                  <a:gd name="T8" fmla="*/ 68 w 68"/>
                  <a:gd name="T9" fmla="*/ 58 h 97"/>
                  <a:gd name="T10" fmla="*/ 66 w 68"/>
                  <a:gd name="T11" fmla="*/ 46 h 97"/>
                  <a:gd name="T12" fmla="*/ 62 w 68"/>
                  <a:gd name="T13" fmla="*/ 33 h 97"/>
                  <a:gd name="T14" fmla="*/ 56 w 68"/>
                  <a:gd name="T15" fmla="*/ 21 h 97"/>
                  <a:gd name="T16" fmla="*/ 49 w 68"/>
                  <a:gd name="T17" fmla="*/ 10 h 97"/>
                  <a:gd name="T18" fmla="*/ 39 w 68"/>
                  <a:gd name="T19" fmla="*/ 0 h 97"/>
                  <a:gd name="T20" fmla="*/ 0 w 68"/>
                  <a:gd name="T21" fmla="*/ 6 h 97"/>
                  <a:gd name="T22" fmla="*/ 0 w 68"/>
                  <a:gd name="T23" fmla="*/ 6 h 97"/>
                  <a:gd name="T24" fmla="*/ 14 w 68"/>
                  <a:gd name="T25" fmla="*/ 15 h 97"/>
                  <a:gd name="T26" fmla="*/ 24 w 68"/>
                  <a:gd name="T27" fmla="*/ 23 h 97"/>
                  <a:gd name="T28" fmla="*/ 35 w 68"/>
                  <a:gd name="T29" fmla="*/ 32 h 97"/>
                  <a:gd name="T30" fmla="*/ 43 w 68"/>
                  <a:gd name="T31" fmla="*/ 42 h 97"/>
                  <a:gd name="T32" fmla="*/ 50 w 68"/>
                  <a:gd name="T33" fmla="*/ 54 h 97"/>
                  <a:gd name="T34" fmla="*/ 56 w 68"/>
                  <a:gd name="T35" fmla="*/ 66 h 97"/>
                  <a:gd name="T36" fmla="*/ 58 w 68"/>
                  <a:gd name="T37" fmla="*/ 81 h 97"/>
                  <a:gd name="T38" fmla="*/ 60 w 68"/>
                  <a:gd name="T39" fmla="*/ 97 h 97"/>
                  <a:gd name="T40" fmla="*/ 60 w 68"/>
                  <a:gd name="T41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7">
                    <a:moveTo>
                      <a:pt x="60" y="97"/>
                    </a:moveTo>
                    <a:lnTo>
                      <a:pt x="60" y="97"/>
                    </a:lnTo>
                    <a:lnTo>
                      <a:pt x="65" y="85"/>
                    </a:lnTo>
                    <a:lnTo>
                      <a:pt x="68" y="71"/>
                    </a:lnTo>
                    <a:lnTo>
                      <a:pt x="68" y="58"/>
                    </a:lnTo>
                    <a:lnTo>
                      <a:pt x="66" y="46"/>
                    </a:lnTo>
                    <a:lnTo>
                      <a:pt x="62" y="33"/>
                    </a:lnTo>
                    <a:lnTo>
                      <a:pt x="56" y="21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4" y="15"/>
                    </a:lnTo>
                    <a:lnTo>
                      <a:pt x="24" y="23"/>
                    </a:lnTo>
                    <a:lnTo>
                      <a:pt x="35" y="32"/>
                    </a:lnTo>
                    <a:lnTo>
                      <a:pt x="43" y="42"/>
                    </a:lnTo>
                    <a:lnTo>
                      <a:pt x="50" y="54"/>
                    </a:lnTo>
                    <a:lnTo>
                      <a:pt x="56" y="66"/>
                    </a:lnTo>
                    <a:lnTo>
                      <a:pt x="58" y="81"/>
                    </a:lnTo>
                    <a:lnTo>
                      <a:pt x="60" y="97"/>
                    </a:lnTo>
                    <a:lnTo>
                      <a:pt x="60" y="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26" name="îŝḷîḑé"/>
            <p:cNvGrpSpPr/>
            <p:nvPr/>
          </p:nvGrpSpPr>
          <p:grpSpPr>
            <a:xfrm>
              <a:off x="6430219" y="1332693"/>
              <a:ext cx="611061" cy="502046"/>
              <a:chOff x="3190876" y="1230313"/>
              <a:chExt cx="676275" cy="555625"/>
            </a:xfrm>
            <a:grpFill/>
          </p:grpSpPr>
          <p:sp>
            <p:nvSpPr>
              <p:cNvPr id="77" name="îšḷíḋê"/>
              <p:cNvSpPr/>
              <p:nvPr/>
            </p:nvSpPr>
            <p:spPr bwMode="auto">
              <a:xfrm>
                <a:off x="3209926" y="1257300"/>
                <a:ext cx="657225" cy="528638"/>
              </a:xfrm>
              <a:custGeom>
                <a:avLst/>
                <a:gdLst>
                  <a:gd name="T0" fmla="*/ 0 w 414"/>
                  <a:gd name="T1" fmla="*/ 117 h 333"/>
                  <a:gd name="T2" fmla="*/ 10 w 414"/>
                  <a:gd name="T3" fmla="*/ 102 h 333"/>
                  <a:gd name="T4" fmla="*/ 316 w 414"/>
                  <a:gd name="T5" fmla="*/ 306 h 333"/>
                  <a:gd name="T6" fmla="*/ 316 w 414"/>
                  <a:gd name="T7" fmla="*/ 306 h 333"/>
                  <a:gd name="T8" fmla="*/ 325 w 414"/>
                  <a:gd name="T9" fmla="*/ 310 h 333"/>
                  <a:gd name="T10" fmla="*/ 335 w 414"/>
                  <a:gd name="T11" fmla="*/ 313 h 333"/>
                  <a:gd name="T12" fmla="*/ 343 w 414"/>
                  <a:gd name="T13" fmla="*/ 313 h 333"/>
                  <a:gd name="T14" fmla="*/ 352 w 414"/>
                  <a:gd name="T15" fmla="*/ 312 h 333"/>
                  <a:gd name="T16" fmla="*/ 362 w 414"/>
                  <a:gd name="T17" fmla="*/ 309 h 333"/>
                  <a:gd name="T18" fmla="*/ 371 w 414"/>
                  <a:gd name="T19" fmla="*/ 304 h 333"/>
                  <a:gd name="T20" fmla="*/ 378 w 414"/>
                  <a:gd name="T21" fmla="*/ 297 h 333"/>
                  <a:gd name="T22" fmla="*/ 385 w 414"/>
                  <a:gd name="T23" fmla="*/ 289 h 333"/>
                  <a:gd name="T24" fmla="*/ 385 w 414"/>
                  <a:gd name="T25" fmla="*/ 289 h 333"/>
                  <a:gd name="T26" fmla="*/ 390 w 414"/>
                  <a:gd name="T27" fmla="*/ 279 h 333"/>
                  <a:gd name="T28" fmla="*/ 393 w 414"/>
                  <a:gd name="T29" fmla="*/ 270 h 333"/>
                  <a:gd name="T30" fmla="*/ 394 w 414"/>
                  <a:gd name="T31" fmla="*/ 260 h 333"/>
                  <a:gd name="T32" fmla="*/ 394 w 414"/>
                  <a:gd name="T33" fmla="*/ 251 h 333"/>
                  <a:gd name="T34" fmla="*/ 391 w 414"/>
                  <a:gd name="T35" fmla="*/ 241 h 333"/>
                  <a:gd name="T36" fmla="*/ 387 w 414"/>
                  <a:gd name="T37" fmla="*/ 232 h 333"/>
                  <a:gd name="T38" fmla="*/ 382 w 414"/>
                  <a:gd name="T39" fmla="*/ 225 h 333"/>
                  <a:gd name="T40" fmla="*/ 375 w 414"/>
                  <a:gd name="T41" fmla="*/ 218 h 333"/>
                  <a:gd name="T42" fmla="*/ 69 w 414"/>
                  <a:gd name="T43" fmla="*/ 14 h 333"/>
                  <a:gd name="T44" fmla="*/ 79 w 414"/>
                  <a:gd name="T45" fmla="*/ 0 h 333"/>
                  <a:gd name="T46" fmla="*/ 389 w 414"/>
                  <a:gd name="T47" fmla="*/ 207 h 333"/>
                  <a:gd name="T48" fmla="*/ 389 w 414"/>
                  <a:gd name="T49" fmla="*/ 207 h 333"/>
                  <a:gd name="T50" fmla="*/ 398 w 414"/>
                  <a:gd name="T51" fmla="*/ 216 h 333"/>
                  <a:gd name="T52" fmla="*/ 405 w 414"/>
                  <a:gd name="T53" fmla="*/ 225 h 333"/>
                  <a:gd name="T54" fmla="*/ 410 w 414"/>
                  <a:gd name="T55" fmla="*/ 236 h 333"/>
                  <a:gd name="T56" fmla="*/ 414 w 414"/>
                  <a:gd name="T57" fmla="*/ 248 h 333"/>
                  <a:gd name="T58" fmla="*/ 414 w 414"/>
                  <a:gd name="T59" fmla="*/ 262 h 333"/>
                  <a:gd name="T60" fmla="*/ 413 w 414"/>
                  <a:gd name="T61" fmla="*/ 275 h 333"/>
                  <a:gd name="T62" fmla="*/ 409 w 414"/>
                  <a:gd name="T63" fmla="*/ 287 h 333"/>
                  <a:gd name="T64" fmla="*/ 402 w 414"/>
                  <a:gd name="T65" fmla="*/ 300 h 333"/>
                  <a:gd name="T66" fmla="*/ 402 w 414"/>
                  <a:gd name="T67" fmla="*/ 300 h 333"/>
                  <a:gd name="T68" fmla="*/ 393 w 414"/>
                  <a:gd name="T69" fmla="*/ 312 h 333"/>
                  <a:gd name="T70" fmla="*/ 382 w 414"/>
                  <a:gd name="T71" fmla="*/ 320 h 333"/>
                  <a:gd name="T72" fmla="*/ 371 w 414"/>
                  <a:gd name="T73" fmla="*/ 327 h 333"/>
                  <a:gd name="T74" fmla="*/ 359 w 414"/>
                  <a:gd name="T75" fmla="*/ 331 h 333"/>
                  <a:gd name="T76" fmla="*/ 347 w 414"/>
                  <a:gd name="T77" fmla="*/ 333 h 333"/>
                  <a:gd name="T78" fmla="*/ 335 w 414"/>
                  <a:gd name="T79" fmla="*/ 332 h 333"/>
                  <a:gd name="T80" fmla="*/ 322 w 414"/>
                  <a:gd name="T81" fmla="*/ 329 h 333"/>
                  <a:gd name="T82" fmla="*/ 310 w 414"/>
                  <a:gd name="T83" fmla="*/ 323 h 333"/>
                  <a:gd name="T84" fmla="*/ 0 w 414"/>
                  <a:gd name="T85" fmla="*/ 117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14" h="333">
                    <a:moveTo>
                      <a:pt x="0" y="117"/>
                    </a:moveTo>
                    <a:lnTo>
                      <a:pt x="10" y="102"/>
                    </a:lnTo>
                    <a:lnTo>
                      <a:pt x="316" y="306"/>
                    </a:lnTo>
                    <a:lnTo>
                      <a:pt x="316" y="306"/>
                    </a:lnTo>
                    <a:lnTo>
                      <a:pt x="325" y="310"/>
                    </a:lnTo>
                    <a:lnTo>
                      <a:pt x="335" y="313"/>
                    </a:lnTo>
                    <a:lnTo>
                      <a:pt x="343" y="313"/>
                    </a:lnTo>
                    <a:lnTo>
                      <a:pt x="352" y="312"/>
                    </a:lnTo>
                    <a:lnTo>
                      <a:pt x="362" y="309"/>
                    </a:lnTo>
                    <a:lnTo>
                      <a:pt x="371" y="304"/>
                    </a:lnTo>
                    <a:lnTo>
                      <a:pt x="378" y="297"/>
                    </a:lnTo>
                    <a:lnTo>
                      <a:pt x="385" y="289"/>
                    </a:lnTo>
                    <a:lnTo>
                      <a:pt x="385" y="289"/>
                    </a:lnTo>
                    <a:lnTo>
                      <a:pt x="390" y="279"/>
                    </a:lnTo>
                    <a:lnTo>
                      <a:pt x="393" y="270"/>
                    </a:lnTo>
                    <a:lnTo>
                      <a:pt x="394" y="260"/>
                    </a:lnTo>
                    <a:lnTo>
                      <a:pt x="394" y="251"/>
                    </a:lnTo>
                    <a:lnTo>
                      <a:pt x="391" y="241"/>
                    </a:lnTo>
                    <a:lnTo>
                      <a:pt x="387" y="232"/>
                    </a:lnTo>
                    <a:lnTo>
                      <a:pt x="382" y="225"/>
                    </a:lnTo>
                    <a:lnTo>
                      <a:pt x="375" y="218"/>
                    </a:lnTo>
                    <a:lnTo>
                      <a:pt x="69" y="14"/>
                    </a:lnTo>
                    <a:lnTo>
                      <a:pt x="79" y="0"/>
                    </a:lnTo>
                    <a:lnTo>
                      <a:pt x="389" y="207"/>
                    </a:lnTo>
                    <a:lnTo>
                      <a:pt x="389" y="207"/>
                    </a:lnTo>
                    <a:lnTo>
                      <a:pt x="398" y="216"/>
                    </a:lnTo>
                    <a:lnTo>
                      <a:pt x="405" y="225"/>
                    </a:lnTo>
                    <a:lnTo>
                      <a:pt x="410" y="236"/>
                    </a:lnTo>
                    <a:lnTo>
                      <a:pt x="414" y="248"/>
                    </a:lnTo>
                    <a:lnTo>
                      <a:pt x="414" y="262"/>
                    </a:lnTo>
                    <a:lnTo>
                      <a:pt x="413" y="275"/>
                    </a:lnTo>
                    <a:lnTo>
                      <a:pt x="409" y="287"/>
                    </a:lnTo>
                    <a:lnTo>
                      <a:pt x="402" y="300"/>
                    </a:lnTo>
                    <a:lnTo>
                      <a:pt x="402" y="300"/>
                    </a:lnTo>
                    <a:lnTo>
                      <a:pt x="393" y="312"/>
                    </a:lnTo>
                    <a:lnTo>
                      <a:pt x="382" y="320"/>
                    </a:lnTo>
                    <a:lnTo>
                      <a:pt x="371" y="327"/>
                    </a:lnTo>
                    <a:lnTo>
                      <a:pt x="359" y="331"/>
                    </a:lnTo>
                    <a:lnTo>
                      <a:pt x="347" y="333"/>
                    </a:lnTo>
                    <a:lnTo>
                      <a:pt x="335" y="332"/>
                    </a:lnTo>
                    <a:lnTo>
                      <a:pt x="322" y="329"/>
                    </a:lnTo>
                    <a:lnTo>
                      <a:pt x="310" y="323"/>
                    </a:lnTo>
                    <a:lnTo>
                      <a:pt x="0" y="1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8" name="îSļîḍè"/>
              <p:cNvSpPr/>
              <p:nvPr/>
            </p:nvSpPr>
            <p:spPr bwMode="auto">
              <a:xfrm>
                <a:off x="3190876" y="1230313"/>
                <a:ext cx="176213" cy="246063"/>
              </a:xfrm>
              <a:custGeom>
                <a:avLst/>
                <a:gdLst>
                  <a:gd name="T0" fmla="*/ 5 w 111"/>
                  <a:gd name="T1" fmla="*/ 154 h 155"/>
                  <a:gd name="T2" fmla="*/ 5 w 111"/>
                  <a:gd name="T3" fmla="*/ 154 h 155"/>
                  <a:gd name="T4" fmla="*/ 9 w 111"/>
                  <a:gd name="T5" fmla="*/ 155 h 155"/>
                  <a:gd name="T6" fmla="*/ 15 w 111"/>
                  <a:gd name="T7" fmla="*/ 155 h 155"/>
                  <a:gd name="T8" fmla="*/ 19 w 111"/>
                  <a:gd name="T9" fmla="*/ 154 h 155"/>
                  <a:gd name="T10" fmla="*/ 23 w 111"/>
                  <a:gd name="T11" fmla="*/ 150 h 155"/>
                  <a:gd name="T12" fmla="*/ 110 w 111"/>
                  <a:gd name="T13" fmla="*/ 20 h 155"/>
                  <a:gd name="T14" fmla="*/ 110 w 111"/>
                  <a:gd name="T15" fmla="*/ 20 h 155"/>
                  <a:gd name="T16" fmla="*/ 111 w 111"/>
                  <a:gd name="T17" fmla="*/ 15 h 155"/>
                  <a:gd name="T18" fmla="*/ 111 w 111"/>
                  <a:gd name="T19" fmla="*/ 11 h 155"/>
                  <a:gd name="T20" fmla="*/ 110 w 111"/>
                  <a:gd name="T21" fmla="*/ 5 h 155"/>
                  <a:gd name="T22" fmla="*/ 106 w 111"/>
                  <a:gd name="T23" fmla="*/ 2 h 155"/>
                  <a:gd name="T24" fmla="*/ 106 w 111"/>
                  <a:gd name="T25" fmla="*/ 2 h 155"/>
                  <a:gd name="T26" fmla="*/ 101 w 111"/>
                  <a:gd name="T27" fmla="*/ 0 h 155"/>
                  <a:gd name="T28" fmla="*/ 96 w 111"/>
                  <a:gd name="T29" fmla="*/ 0 h 155"/>
                  <a:gd name="T30" fmla="*/ 92 w 111"/>
                  <a:gd name="T31" fmla="*/ 2 h 155"/>
                  <a:gd name="T32" fmla="*/ 89 w 111"/>
                  <a:gd name="T33" fmla="*/ 5 h 155"/>
                  <a:gd name="T34" fmla="*/ 1 w 111"/>
                  <a:gd name="T35" fmla="*/ 136 h 155"/>
                  <a:gd name="T36" fmla="*/ 1 w 111"/>
                  <a:gd name="T37" fmla="*/ 136 h 155"/>
                  <a:gd name="T38" fmla="*/ 0 w 111"/>
                  <a:gd name="T39" fmla="*/ 140 h 155"/>
                  <a:gd name="T40" fmla="*/ 0 w 111"/>
                  <a:gd name="T41" fmla="*/ 146 h 155"/>
                  <a:gd name="T42" fmla="*/ 1 w 111"/>
                  <a:gd name="T43" fmla="*/ 150 h 155"/>
                  <a:gd name="T44" fmla="*/ 5 w 111"/>
                  <a:gd name="T45" fmla="*/ 154 h 155"/>
                  <a:gd name="T46" fmla="*/ 5 w 111"/>
                  <a:gd name="T47" fmla="*/ 15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1" h="155">
                    <a:moveTo>
                      <a:pt x="5" y="154"/>
                    </a:moveTo>
                    <a:lnTo>
                      <a:pt x="5" y="154"/>
                    </a:lnTo>
                    <a:lnTo>
                      <a:pt x="9" y="155"/>
                    </a:lnTo>
                    <a:lnTo>
                      <a:pt x="15" y="155"/>
                    </a:lnTo>
                    <a:lnTo>
                      <a:pt x="19" y="154"/>
                    </a:lnTo>
                    <a:lnTo>
                      <a:pt x="23" y="150"/>
                    </a:lnTo>
                    <a:lnTo>
                      <a:pt x="110" y="20"/>
                    </a:lnTo>
                    <a:lnTo>
                      <a:pt x="110" y="20"/>
                    </a:lnTo>
                    <a:lnTo>
                      <a:pt x="111" y="15"/>
                    </a:lnTo>
                    <a:lnTo>
                      <a:pt x="111" y="11"/>
                    </a:lnTo>
                    <a:lnTo>
                      <a:pt x="110" y="5"/>
                    </a:lnTo>
                    <a:lnTo>
                      <a:pt x="106" y="2"/>
                    </a:lnTo>
                    <a:lnTo>
                      <a:pt x="106" y="2"/>
                    </a:lnTo>
                    <a:lnTo>
                      <a:pt x="101" y="0"/>
                    </a:lnTo>
                    <a:lnTo>
                      <a:pt x="96" y="0"/>
                    </a:lnTo>
                    <a:lnTo>
                      <a:pt x="92" y="2"/>
                    </a:lnTo>
                    <a:lnTo>
                      <a:pt x="89" y="5"/>
                    </a:lnTo>
                    <a:lnTo>
                      <a:pt x="1" y="136"/>
                    </a:lnTo>
                    <a:lnTo>
                      <a:pt x="1" y="136"/>
                    </a:lnTo>
                    <a:lnTo>
                      <a:pt x="0" y="140"/>
                    </a:lnTo>
                    <a:lnTo>
                      <a:pt x="0" y="146"/>
                    </a:lnTo>
                    <a:lnTo>
                      <a:pt x="1" y="150"/>
                    </a:lnTo>
                    <a:lnTo>
                      <a:pt x="5" y="154"/>
                    </a:lnTo>
                    <a:lnTo>
                      <a:pt x="5" y="1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9" name="îṣ1îḍè"/>
              <p:cNvSpPr/>
              <p:nvPr/>
            </p:nvSpPr>
            <p:spPr bwMode="auto">
              <a:xfrm>
                <a:off x="3287713" y="1400175"/>
                <a:ext cx="504825" cy="323850"/>
              </a:xfrm>
              <a:custGeom>
                <a:avLst/>
                <a:gdLst>
                  <a:gd name="T0" fmla="*/ 0 w 318"/>
                  <a:gd name="T1" fmla="*/ 19 h 204"/>
                  <a:gd name="T2" fmla="*/ 11 w 318"/>
                  <a:gd name="T3" fmla="*/ 0 h 204"/>
                  <a:gd name="T4" fmla="*/ 284 w 318"/>
                  <a:gd name="T5" fmla="*/ 182 h 204"/>
                  <a:gd name="T6" fmla="*/ 284 w 318"/>
                  <a:gd name="T7" fmla="*/ 182 h 204"/>
                  <a:gd name="T8" fmla="*/ 292 w 318"/>
                  <a:gd name="T9" fmla="*/ 186 h 204"/>
                  <a:gd name="T10" fmla="*/ 302 w 318"/>
                  <a:gd name="T11" fmla="*/ 188 h 204"/>
                  <a:gd name="T12" fmla="*/ 310 w 318"/>
                  <a:gd name="T13" fmla="*/ 188 h 204"/>
                  <a:gd name="T14" fmla="*/ 318 w 318"/>
                  <a:gd name="T15" fmla="*/ 185 h 204"/>
                  <a:gd name="T16" fmla="*/ 318 w 318"/>
                  <a:gd name="T17" fmla="*/ 185 h 204"/>
                  <a:gd name="T18" fmla="*/ 317 w 318"/>
                  <a:gd name="T19" fmla="*/ 186 h 204"/>
                  <a:gd name="T20" fmla="*/ 317 w 318"/>
                  <a:gd name="T21" fmla="*/ 186 h 204"/>
                  <a:gd name="T22" fmla="*/ 313 w 318"/>
                  <a:gd name="T23" fmla="*/ 192 h 204"/>
                  <a:gd name="T24" fmla="*/ 307 w 318"/>
                  <a:gd name="T25" fmla="*/ 197 h 204"/>
                  <a:gd name="T26" fmla="*/ 302 w 318"/>
                  <a:gd name="T27" fmla="*/ 200 h 204"/>
                  <a:gd name="T28" fmla="*/ 295 w 318"/>
                  <a:gd name="T29" fmla="*/ 203 h 204"/>
                  <a:gd name="T30" fmla="*/ 288 w 318"/>
                  <a:gd name="T31" fmla="*/ 204 h 204"/>
                  <a:gd name="T32" fmla="*/ 282 w 318"/>
                  <a:gd name="T33" fmla="*/ 203 h 204"/>
                  <a:gd name="T34" fmla="*/ 276 w 318"/>
                  <a:gd name="T35" fmla="*/ 201 h 204"/>
                  <a:gd name="T36" fmla="*/ 269 w 318"/>
                  <a:gd name="T37" fmla="*/ 199 h 204"/>
                  <a:gd name="T38" fmla="*/ 0 w 318"/>
                  <a:gd name="T39" fmla="*/ 19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8" h="204">
                    <a:moveTo>
                      <a:pt x="0" y="19"/>
                    </a:moveTo>
                    <a:lnTo>
                      <a:pt x="11" y="0"/>
                    </a:lnTo>
                    <a:lnTo>
                      <a:pt x="284" y="182"/>
                    </a:lnTo>
                    <a:lnTo>
                      <a:pt x="284" y="182"/>
                    </a:lnTo>
                    <a:lnTo>
                      <a:pt x="292" y="186"/>
                    </a:lnTo>
                    <a:lnTo>
                      <a:pt x="302" y="188"/>
                    </a:lnTo>
                    <a:lnTo>
                      <a:pt x="310" y="188"/>
                    </a:lnTo>
                    <a:lnTo>
                      <a:pt x="318" y="185"/>
                    </a:lnTo>
                    <a:lnTo>
                      <a:pt x="318" y="185"/>
                    </a:lnTo>
                    <a:lnTo>
                      <a:pt x="317" y="186"/>
                    </a:lnTo>
                    <a:lnTo>
                      <a:pt x="317" y="186"/>
                    </a:lnTo>
                    <a:lnTo>
                      <a:pt x="313" y="192"/>
                    </a:lnTo>
                    <a:lnTo>
                      <a:pt x="307" y="197"/>
                    </a:lnTo>
                    <a:lnTo>
                      <a:pt x="302" y="200"/>
                    </a:lnTo>
                    <a:lnTo>
                      <a:pt x="295" y="203"/>
                    </a:lnTo>
                    <a:lnTo>
                      <a:pt x="288" y="204"/>
                    </a:lnTo>
                    <a:lnTo>
                      <a:pt x="282" y="203"/>
                    </a:lnTo>
                    <a:lnTo>
                      <a:pt x="276" y="201"/>
                    </a:lnTo>
                    <a:lnTo>
                      <a:pt x="269" y="19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27" name="ïṡḷiḍê"/>
            <p:cNvSpPr/>
            <p:nvPr/>
          </p:nvSpPr>
          <p:spPr bwMode="auto">
            <a:xfrm>
              <a:off x="4949902" y="3503581"/>
              <a:ext cx="344260" cy="596717"/>
            </a:xfrm>
            <a:custGeom>
              <a:avLst/>
              <a:gdLst>
                <a:gd name="T0" fmla="*/ 144 w 240"/>
                <a:gd name="T1" fmla="*/ 352 h 416"/>
                <a:gd name="T2" fmla="*/ 154 w 240"/>
                <a:gd name="T3" fmla="*/ 354 h 416"/>
                <a:gd name="T4" fmla="*/ 164 w 240"/>
                <a:gd name="T5" fmla="*/ 359 h 416"/>
                <a:gd name="T6" fmla="*/ 171 w 240"/>
                <a:gd name="T7" fmla="*/ 366 h 416"/>
                <a:gd name="T8" fmla="*/ 175 w 240"/>
                <a:gd name="T9" fmla="*/ 375 h 416"/>
                <a:gd name="T10" fmla="*/ 176 w 240"/>
                <a:gd name="T11" fmla="*/ 382 h 416"/>
                <a:gd name="T12" fmla="*/ 175 w 240"/>
                <a:gd name="T13" fmla="*/ 394 h 416"/>
                <a:gd name="T14" fmla="*/ 168 w 240"/>
                <a:gd name="T15" fmla="*/ 405 h 416"/>
                <a:gd name="T16" fmla="*/ 158 w 240"/>
                <a:gd name="T17" fmla="*/ 413 h 416"/>
                <a:gd name="T18" fmla="*/ 152 w 240"/>
                <a:gd name="T19" fmla="*/ 415 h 416"/>
                <a:gd name="T20" fmla="*/ 144 w 240"/>
                <a:gd name="T21" fmla="*/ 352 h 416"/>
                <a:gd name="T22" fmla="*/ 144 w 240"/>
                <a:gd name="T23" fmla="*/ 325 h 416"/>
                <a:gd name="T24" fmla="*/ 144 w 240"/>
                <a:gd name="T25" fmla="*/ 141 h 416"/>
                <a:gd name="T26" fmla="*/ 163 w 240"/>
                <a:gd name="T27" fmla="*/ 160 h 416"/>
                <a:gd name="T28" fmla="*/ 175 w 240"/>
                <a:gd name="T29" fmla="*/ 189 h 416"/>
                <a:gd name="T30" fmla="*/ 188 w 240"/>
                <a:gd name="T31" fmla="*/ 243 h 416"/>
                <a:gd name="T32" fmla="*/ 192 w 240"/>
                <a:gd name="T33" fmla="*/ 251 h 416"/>
                <a:gd name="T34" fmla="*/ 205 w 240"/>
                <a:gd name="T35" fmla="*/ 260 h 416"/>
                <a:gd name="T36" fmla="*/ 225 w 240"/>
                <a:gd name="T37" fmla="*/ 264 h 416"/>
                <a:gd name="T38" fmla="*/ 240 w 240"/>
                <a:gd name="T39" fmla="*/ 300 h 416"/>
                <a:gd name="T40" fmla="*/ 135 w 240"/>
                <a:gd name="T41" fmla="*/ 352 h 416"/>
                <a:gd name="T42" fmla="*/ 144 w 240"/>
                <a:gd name="T43" fmla="*/ 352 h 416"/>
                <a:gd name="T44" fmla="*/ 144 w 240"/>
                <a:gd name="T45" fmla="*/ 416 h 416"/>
                <a:gd name="T46" fmla="*/ 134 w 240"/>
                <a:gd name="T47" fmla="*/ 415 h 416"/>
                <a:gd name="T48" fmla="*/ 125 w 240"/>
                <a:gd name="T49" fmla="*/ 409 h 416"/>
                <a:gd name="T50" fmla="*/ 118 w 240"/>
                <a:gd name="T51" fmla="*/ 403 h 416"/>
                <a:gd name="T52" fmla="*/ 112 w 240"/>
                <a:gd name="T53" fmla="*/ 392 h 416"/>
                <a:gd name="T54" fmla="*/ 112 w 240"/>
                <a:gd name="T55" fmla="*/ 386 h 416"/>
                <a:gd name="T56" fmla="*/ 114 w 240"/>
                <a:gd name="T57" fmla="*/ 374 h 416"/>
                <a:gd name="T58" fmla="*/ 121 w 240"/>
                <a:gd name="T59" fmla="*/ 363 h 416"/>
                <a:gd name="T60" fmla="*/ 130 w 240"/>
                <a:gd name="T61" fmla="*/ 355 h 416"/>
                <a:gd name="T62" fmla="*/ 135 w 240"/>
                <a:gd name="T63" fmla="*/ 352 h 416"/>
                <a:gd name="T64" fmla="*/ 144 w 240"/>
                <a:gd name="T65" fmla="*/ 141 h 416"/>
                <a:gd name="T66" fmla="*/ 122 w 240"/>
                <a:gd name="T67" fmla="*/ 130 h 416"/>
                <a:gd name="T68" fmla="*/ 98 w 240"/>
                <a:gd name="T69" fmla="*/ 126 h 416"/>
                <a:gd name="T70" fmla="*/ 69 w 240"/>
                <a:gd name="T71" fmla="*/ 19 h 416"/>
                <a:gd name="T72" fmla="*/ 65 w 240"/>
                <a:gd name="T73" fmla="*/ 10 h 416"/>
                <a:gd name="T74" fmla="*/ 58 w 240"/>
                <a:gd name="T75" fmla="*/ 4 h 416"/>
                <a:gd name="T76" fmla="*/ 49 w 240"/>
                <a:gd name="T77" fmla="*/ 0 h 416"/>
                <a:gd name="T78" fmla="*/ 39 w 240"/>
                <a:gd name="T79" fmla="*/ 2 h 416"/>
                <a:gd name="T80" fmla="*/ 34 w 240"/>
                <a:gd name="T81" fmla="*/ 3 h 416"/>
                <a:gd name="T82" fmla="*/ 26 w 240"/>
                <a:gd name="T83" fmla="*/ 10 h 416"/>
                <a:gd name="T84" fmla="*/ 22 w 240"/>
                <a:gd name="T85" fmla="*/ 18 h 416"/>
                <a:gd name="T86" fmla="*/ 20 w 240"/>
                <a:gd name="T87" fmla="*/ 27 h 416"/>
                <a:gd name="T88" fmla="*/ 49 w 240"/>
                <a:gd name="T89" fmla="*/ 139 h 416"/>
                <a:gd name="T90" fmla="*/ 38 w 240"/>
                <a:gd name="T91" fmla="*/ 145 h 416"/>
                <a:gd name="T92" fmla="*/ 20 w 240"/>
                <a:gd name="T93" fmla="*/ 164 h 416"/>
                <a:gd name="T94" fmla="*/ 11 w 240"/>
                <a:gd name="T95" fmla="*/ 187 h 416"/>
                <a:gd name="T96" fmla="*/ 8 w 240"/>
                <a:gd name="T97" fmla="*/ 216 h 416"/>
                <a:gd name="T98" fmla="*/ 11 w 240"/>
                <a:gd name="T99" fmla="*/ 232 h 416"/>
                <a:gd name="T100" fmla="*/ 26 w 240"/>
                <a:gd name="T101" fmla="*/ 285 h 416"/>
                <a:gd name="T102" fmla="*/ 26 w 240"/>
                <a:gd name="T103" fmla="*/ 294 h 416"/>
                <a:gd name="T104" fmla="*/ 20 w 240"/>
                <a:gd name="T105" fmla="*/ 308 h 416"/>
                <a:gd name="T106" fmla="*/ 5 w 240"/>
                <a:gd name="T107" fmla="*/ 321 h 416"/>
                <a:gd name="T108" fmla="*/ 10 w 240"/>
                <a:gd name="T109" fmla="*/ 361 h 416"/>
                <a:gd name="T110" fmla="*/ 144 w 240"/>
                <a:gd name="T111" fmla="*/ 14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0" h="416">
                  <a:moveTo>
                    <a:pt x="144" y="352"/>
                  </a:moveTo>
                  <a:lnTo>
                    <a:pt x="144" y="352"/>
                  </a:lnTo>
                  <a:lnTo>
                    <a:pt x="149" y="352"/>
                  </a:lnTo>
                  <a:lnTo>
                    <a:pt x="154" y="354"/>
                  </a:lnTo>
                  <a:lnTo>
                    <a:pt x="160" y="355"/>
                  </a:lnTo>
                  <a:lnTo>
                    <a:pt x="164" y="359"/>
                  </a:lnTo>
                  <a:lnTo>
                    <a:pt x="168" y="362"/>
                  </a:lnTo>
                  <a:lnTo>
                    <a:pt x="171" y="366"/>
                  </a:lnTo>
                  <a:lnTo>
                    <a:pt x="173" y="371"/>
                  </a:lnTo>
                  <a:lnTo>
                    <a:pt x="175" y="375"/>
                  </a:lnTo>
                  <a:lnTo>
                    <a:pt x="175" y="375"/>
                  </a:lnTo>
                  <a:lnTo>
                    <a:pt x="176" y="382"/>
                  </a:lnTo>
                  <a:lnTo>
                    <a:pt x="176" y="389"/>
                  </a:lnTo>
                  <a:lnTo>
                    <a:pt x="175" y="394"/>
                  </a:lnTo>
                  <a:lnTo>
                    <a:pt x="172" y="400"/>
                  </a:lnTo>
                  <a:lnTo>
                    <a:pt x="168" y="405"/>
                  </a:lnTo>
                  <a:lnTo>
                    <a:pt x="164" y="409"/>
                  </a:lnTo>
                  <a:lnTo>
                    <a:pt x="158" y="413"/>
                  </a:lnTo>
                  <a:lnTo>
                    <a:pt x="152" y="415"/>
                  </a:lnTo>
                  <a:lnTo>
                    <a:pt x="152" y="415"/>
                  </a:lnTo>
                  <a:lnTo>
                    <a:pt x="144" y="416"/>
                  </a:lnTo>
                  <a:lnTo>
                    <a:pt x="144" y="352"/>
                  </a:lnTo>
                  <a:lnTo>
                    <a:pt x="144" y="352"/>
                  </a:lnTo>
                  <a:close/>
                  <a:moveTo>
                    <a:pt x="144" y="325"/>
                  </a:moveTo>
                  <a:lnTo>
                    <a:pt x="144" y="141"/>
                  </a:lnTo>
                  <a:lnTo>
                    <a:pt x="144" y="141"/>
                  </a:lnTo>
                  <a:lnTo>
                    <a:pt x="154" y="149"/>
                  </a:lnTo>
                  <a:lnTo>
                    <a:pt x="163" y="160"/>
                  </a:lnTo>
                  <a:lnTo>
                    <a:pt x="169" y="174"/>
                  </a:lnTo>
                  <a:lnTo>
                    <a:pt x="175" y="189"/>
                  </a:lnTo>
                  <a:lnTo>
                    <a:pt x="175" y="189"/>
                  </a:lnTo>
                  <a:lnTo>
                    <a:pt x="188" y="243"/>
                  </a:lnTo>
                  <a:lnTo>
                    <a:pt x="188" y="243"/>
                  </a:lnTo>
                  <a:lnTo>
                    <a:pt x="192" y="251"/>
                  </a:lnTo>
                  <a:lnTo>
                    <a:pt x="198" y="256"/>
                  </a:lnTo>
                  <a:lnTo>
                    <a:pt x="205" y="260"/>
                  </a:lnTo>
                  <a:lnTo>
                    <a:pt x="211" y="263"/>
                  </a:lnTo>
                  <a:lnTo>
                    <a:pt x="225" y="264"/>
                  </a:lnTo>
                  <a:lnTo>
                    <a:pt x="230" y="264"/>
                  </a:lnTo>
                  <a:lnTo>
                    <a:pt x="240" y="300"/>
                  </a:lnTo>
                  <a:lnTo>
                    <a:pt x="144" y="325"/>
                  </a:lnTo>
                  <a:close/>
                  <a:moveTo>
                    <a:pt x="135" y="352"/>
                  </a:moveTo>
                  <a:lnTo>
                    <a:pt x="135" y="352"/>
                  </a:lnTo>
                  <a:lnTo>
                    <a:pt x="144" y="352"/>
                  </a:lnTo>
                  <a:lnTo>
                    <a:pt x="144" y="416"/>
                  </a:lnTo>
                  <a:lnTo>
                    <a:pt x="144" y="416"/>
                  </a:lnTo>
                  <a:lnTo>
                    <a:pt x="138" y="416"/>
                  </a:lnTo>
                  <a:lnTo>
                    <a:pt x="134" y="415"/>
                  </a:lnTo>
                  <a:lnTo>
                    <a:pt x="129" y="412"/>
                  </a:lnTo>
                  <a:lnTo>
                    <a:pt x="125" y="409"/>
                  </a:lnTo>
                  <a:lnTo>
                    <a:pt x="121" y="407"/>
                  </a:lnTo>
                  <a:lnTo>
                    <a:pt x="118" y="403"/>
                  </a:lnTo>
                  <a:lnTo>
                    <a:pt x="115" y="397"/>
                  </a:lnTo>
                  <a:lnTo>
                    <a:pt x="112" y="392"/>
                  </a:lnTo>
                  <a:lnTo>
                    <a:pt x="112" y="392"/>
                  </a:lnTo>
                  <a:lnTo>
                    <a:pt x="112" y="386"/>
                  </a:lnTo>
                  <a:lnTo>
                    <a:pt x="112" y="380"/>
                  </a:lnTo>
                  <a:lnTo>
                    <a:pt x="114" y="374"/>
                  </a:lnTo>
                  <a:lnTo>
                    <a:pt x="117" y="367"/>
                  </a:lnTo>
                  <a:lnTo>
                    <a:pt x="121" y="363"/>
                  </a:lnTo>
                  <a:lnTo>
                    <a:pt x="125" y="359"/>
                  </a:lnTo>
                  <a:lnTo>
                    <a:pt x="130" y="355"/>
                  </a:lnTo>
                  <a:lnTo>
                    <a:pt x="135" y="352"/>
                  </a:lnTo>
                  <a:lnTo>
                    <a:pt x="135" y="352"/>
                  </a:lnTo>
                  <a:close/>
                  <a:moveTo>
                    <a:pt x="144" y="141"/>
                  </a:moveTo>
                  <a:lnTo>
                    <a:pt x="144" y="141"/>
                  </a:lnTo>
                  <a:lnTo>
                    <a:pt x="133" y="134"/>
                  </a:lnTo>
                  <a:lnTo>
                    <a:pt x="122" y="130"/>
                  </a:lnTo>
                  <a:lnTo>
                    <a:pt x="110" y="128"/>
                  </a:lnTo>
                  <a:lnTo>
                    <a:pt x="98" y="126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8" y="15"/>
                  </a:lnTo>
                  <a:lnTo>
                    <a:pt x="65" y="10"/>
                  </a:lnTo>
                  <a:lnTo>
                    <a:pt x="61" y="7"/>
                  </a:lnTo>
                  <a:lnTo>
                    <a:pt x="58" y="4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4" y="3"/>
                  </a:lnTo>
                  <a:lnTo>
                    <a:pt x="30" y="6"/>
                  </a:lnTo>
                  <a:lnTo>
                    <a:pt x="26" y="10"/>
                  </a:lnTo>
                  <a:lnTo>
                    <a:pt x="23" y="13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20" y="27"/>
                  </a:lnTo>
                  <a:lnTo>
                    <a:pt x="20" y="32"/>
                  </a:lnTo>
                  <a:lnTo>
                    <a:pt x="49" y="139"/>
                  </a:lnTo>
                  <a:lnTo>
                    <a:pt x="49" y="139"/>
                  </a:lnTo>
                  <a:lnTo>
                    <a:pt x="38" y="145"/>
                  </a:lnTo>
                  <a:lnTo>
                    <a:pt x="28" y="155"/>
                  </a:lnTo>
                  <a:lnTo>
                    <a:pt x="20" y="164"/>
                  </a:lnTo>
                  <a:lnTo>
                    <a:pt x="15" y="175"/>
                  </a:lnTo>
                  <a:lnTo>
                    <a:pt x="11" y="187"/>
                  </a:lnTo>
                  <a:lnTo>
                    <a:pt x="8" y="201"/>
                  </a:lnTo>
                  <a:lnTo>
                    <a:pt x="8" y="216"/>
                  </a:lnTo>
                  <a:lnTo>
                    <a:pt x="11" y="232"/>
                  </a:lnTo>
                  <a:lnTo>
                    <a:pt x="11" y="232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94"/>
                  </a:lnTo>
                  <a:lnTo>
                    <a:pt x="24" y="301"/>
                  </a:lnTo>
                  <a:lnTo>
                    <a:pt x="20" y="308"/>
                  </a:lnTo>
                  <a:lnTo>
                    <a:pt x="15" y="313"/>
                  </a:lnTo>
                  <a:lnTo>
                    <a:pt x="5" y="321"/>
                  </a:lnTo>
                  <a:lnTo>
                    <a:pt x="0" y="324"/>
                  </a:lnTo>
                  <a:lnTo>
                    <a:pt x="10" y="361"/>
                  </a:lnTo>
                  <a:lnTo>
                    <a:pt x="144" y="325"/>
                  </a:lnTo>
                  <a:lnTo>
                    <a:pt x="144" y="14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8" name="îśḷîḓê"/>
            <p:cNvSpPr/>
            <p:nvPr/>
          </p:nvSpPr>
          <p:spPr bwMode="auto">
            <a:xfrm>
              <a:off x="7092920" y="2723258"/>
              <a:ext cx="494873" cy="537907"/>
            </a:xfrm>
            <a:custGeom>
              <a:avLst/>
              <a:gdLst>
                <a:gd name="T0" fmla="*/ 268 w 345"/>
                <a:gd name="T1" fmla="*/ 172 h 375"/>
                <a:gd name="T2" fmla="*/ 258 w 345"/>
                <a:gd name="T3" fmla="*/ 130 h 375"/>
                <a:gd name="T4" fmla="*/ 264 w 345"/>
                <a:gd name="T5" fmla="*/ 252 h 375"/>
                <a:gd name="T6" fmla="*/ 296 w 345"/>
                <a:gd name="T7" fmla="*/ 291 h 375"/>
                <a:gd name="T8" fmla="*/ 281 w 345"/>
                <a:gd name="T9" fmla="*/ 295 h 375"/>
                <a:gd name="T10" fmla="*/ 281 w 345"/>
                <a:gd name="T11" fmla="*/ 50 h 375"/>
                <a:gd name="T12" fmla="*/ 296 w 345"/>
                <a:gd name="T13" fmla="*/ 53 h 375"/>
                <a:gd name="T14" fmla="*/ 264 w 345"/>
                <a:gd name="T15" fmla="*/ 94 h 375"/>
                <a:gd name="T16" fmla="*/ 284 w 345"/>
                <a:gd name="T17" fmla="*/ 172 h 375"/>
                <a:gd name="T18" fmla="*/ 336 w 345"/>
                <a:gd name="T19" fmla="*/ 164 h 375"/>
                <a:gd name="T20" fmla="*/ 344 w 345"/>
                <a:gd name="T21" fmla="*/ 176 h 375"/>
                <a:gd name="T22" fmla="*/ 289 w 345"/>
                <a:gd name="T23" fmla="*/ 180 h 375"/>
                <a:gd name="T24" fmla="*/ 173 w 345"/>
                <a:gd name="T25" fmla="*/ 77 h 375"/>
                <a:gd name="T26" fmla="*/ 243 w 345"/>
                <a:gd name="T27" fmla="*/ 108 h 375"/>
                <a:gd name="T28" fmla="*/ 245 w 345"/>
                <a:gd name="T29" fmla="*/ 236 h 375"/>
                <a:gd name="T30" fmla="*/ 222 w 345"/>
                <a:gd name="T31" fmla="*/ 345 h 375"/>
                <a:gd name="T32" fmla="*/ 178 w 345"/>
                <a:gd name="T33" fmla="*/ 375 h 375"/>
                <a:gd name="T34" fmla="*/ 207 w 345"/>
                <a:gd name="T35" fmla="*/ 242 h 375"/>
                <a:gd name="T36" fmla="*/ 238 w 345"/>
                <a:gd name="T37" fmla="*/ 211 h 375"/>
                <a:gd name="T38" fmla="*/ 248 w 345"/>
                <a:gd name="T39" fmla="*/ 157 h 375"/>
                <a:gd name="T40" fmla="*/ 203 w 345"/>
                <a:gd name="T41" fmla="*/ 103 h 375"/>
                <a:gd name="T42" fmla="*/ 173 w 345"/>
                <a:gd name="T43" fmla="*/ 77 h 375"/>
                <a:gd name="T44" fmla="*/ 250 w 345"/>
                <a:gd name="T45" fmla="*/ 91 h 375"/>
                <a:gd name="T46" fmla="*/ 258 w 345"/>
                <a:gd name="T47" fmla="*/ 73 h 375"/>
                <a:gd name="T48" fmla="*/ 250 w 345"/>
                <a:gd name="T49" fmla="*/ 255 h 375"/>
                <a:gd name="T50" fmla="*/ 258 w 345"/>
                <a:gd name="T51" fmla="*/ 249 h 375"/>
                <a:gd name="T52" fmla="*/ 180 w 345"/>
                <a:gd name="T53" fmla="*/ 6 h 375"/>
                <a:gd name="T54" fmla="*/ 176 w 345"/>
                <a:gd name="T55" fmla="*/ 60 h 375"/>
                <a:gd name="T56" fmla="*/ 157 w 345"/>
                <a:gd name="T57" fmla="*/ 374 h 375"/>
                <a:gd name="T58" fmla="*/ 120 w 345"/>
                <a:gd name="T59" fmla="*/ 337 h 375"/>
                <a:gd name="T60" fmla="*/ 93 w 345"/>
                <a:gd name="T61" fmla="*/ 224 h 375"/>
                <a:gd name="T62" fmla="*/ 111 w 345"/>
                <a:gd name="T63" fmla="*/ 100 h 375"/>
                <a:gd name="T64" fmla="*/ 173 w 345"/>
                <a:gd name="T65" fmla="*/ 96 h 375"/>
                <a:gd name="T66" fmla="*/ 119 w 345"/>
                <a:gd name="T67" fmla="*/ 119 h 375"/>
                <a:gd name="T68" fmla="*/ 97 w 345"/>
                <a:gd name="T69" fmla="*/ 183 h 375"/>
                <a:gd name="T70" fmla="*/ 126 w 345"/>
                <a:gd name="T71" fmla="*/ 232 h 375"/>
                <a:gd name="T72" fmla="*/ 139 w 345"/>
                <a:gd name="T73" fmla="*/ 290 h 375"/>
                <a:gd name="T74" fmla="*/ 173 w 345"/>
                <a:gd name="T75" fmla="*/ 60 h 375"/>
                <a:gd name="T76" fmla="*/ 164 w 345"/>
                <a:gd name="T77" fmla="*/ 54 h 375"/>
                <a:gd name="T78" fmla="*/ 169 w 345"/>
                <a:gd name="T79" fmla="*/ 0 h 375"/>
                <a:gd name="T80" fmla="*/ 93 w 345"/>
                <a:gd name="T81" fmla="*/ 264 h 375"/>
                <a:gd name="T82" fmla="*/ 93 w 345"/>
                <a:gd name="T83" fmla="*/ 252 h 375"/>
                <a:gd name="T84" fmla="*/ 86 w 345"/>
                <a:gd name="T85" fmla="*/ 96 h 375"/>
                <a:gd name="T86" fmla="*/ 94 w 345"/>
                <a:gd name="T87" fmla="*/ 84 h 375"/>
                <a:gd name="T88" fmla="*/ 82 w 345"/>
                <a:gd name="T89" fmla="*/ 203 h 375"/>
                <a:gd name="T90" fmla="*/ 80 w 345"/>
                <a:gd name="T91" fmla="*/ 152 h 375"/>
                <a:gd name="T92" fmla="*/ 86 w 345"/>
                <a:gd name="T93" fmla="*/ 96 h 375"/>
                <a:gd name="T94" fmla="*/ 50 w 345"/>
                <a:gd name="T95" fmla="*/ 64 h 375"/>
                <a:gd name="T96" fmla="*/ 53 w 345"/>
                <a:gd name="T97" fmla="*/ 49 h 375"/>
                <a:gd name="T98" fmla="*/ 86 w 345"/>
                <a:gd name="T99" fmla="*/ 249 h 375"/>
                <a:gd name="T100" fmla="*/ 53 w 345"/>
                <a:gd name="T101" fmla="*/ 297 h 375"/>
                <a:gd name="T102" fmla="*/ 50 w 345"/>
                <a:gd name="T103" fmla="*/ 282 h 375"/>
                <a:gd name="T104" fmla="*/ 86 w 345"/>
                <a:gd name="T105" fmla="*/ 249 h 375"/>
                <a:gd name="T106" fmla="*/ 57 w 345"/>
                <a:gd name="T107" fmla="*/ 167 h 375"/>
                <a:gd name="T108" fmla="*/ 54 w 345"/>
                <a:gd name="T109" fmla="*/ 180 h 375"/>
                <a:gd name="T110" fmla="*/ 0 w 345"/>
                <a:gd name="T111" fmla="*/ 176 h 375"/>
                <a:gd name="T112" fmla="*/ 8 w 345"/>
                <a:gd name="T113" fmla="*/ 16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5" h="375">
                  <a:moveTo>
                    <a:pt x="258" y="130"/>
                  </a:moveTo>
                  <a:lnTo>
                    <a:pt x="258" y="130"/>
                  </a:lnTo>
                  <a:lnTo>
                    <a:pt x="262" y="141"/>
                  </a:lnTo>
                  <a:lnTo>
                    <a:pt x="266" y="150"/>
                  </a:lnTo>
                  <a:lnTo>
                    <a:pt x="268" y="161"/>
                  </a:lnTo>
                  <a:lnTo>
                    <a:pt x="268" y="172"/>
                  </a:lnTo>
                  <a:lnTo>
                    <a:pt x="268" y="172"/>
                  </a:lnTo>
                  <a:lnTo>
                    <a:pt x="268" y="184"/>
                  </a:lnTo>
                  <a:lnTo>
                    <a:pt x="266" y="194"/>
                  </a:lnTo>
                  <a:lnTo>
                    <a:pt x="262" y="205"/>
                  </a:lnTo>
                  <a:lnTo>
                    <a:pt x="258" y="214"/>
                  </a:lnTo>
                  <a:lnTo>
                    <a:pt x="258" y="130"/>
                  </a:lnTo>
                  <a:lnTo>
                    <a:pt x="258" y="130"/>
                  </a:lnTo>
                  <a:close/>
                  <a:moveTo>
                    <a:pt x="258" y="272"/>
                  </a:moveTo>
                  <a:lnTo>
                    <a:pt x="258" y="249"/>
                  </a:lnTo>
                  <a:lnTo>
                    <a:pt x="258" y="249"/>
                  </a:lnTo>
                  <a:lnTo>
                    <a:pt x="261" y="251"/>
                  </a:lnTo>
                  <a:lnTo>
                    <a:pt x="264" y="252"/>
                  </a:lnTo>
                  <a:lnTo>
                    <a:pt x="264" y="252"/>
                  </a:lnTo>
                  <a:lnTo>
                    <a:pt x="295" y="282"/>
                  </a:lnTo>
                  <a:lnTo>
                    <a:pt x="295" y="282"/>
                  </a:lnTo>
                  <a:lnTo>
                    <a:pt x="296" y="286"/>
                  </a:lnTo>
                  <a:lnTo>
                    <a:pt x="296" y="289"/>
                  </a:lnTo>
                  <a:lnTo>
                    <a:pt x="296" y="291"/>
                  </a:lnTo>
                  <a:lnTo>
                    <a:pt x="295" y="295"/>
                  </a:lnTo>
                  <a:lnTo>
                    <a:pt x="295" y="295"/>
                  </a:lnTo>
                  <a:lnTo>
                    <a:pt x="291" y="297"/>
                  </a:lnTo>
                  <a:lnTo>
                    <a:pt x="288" y="298"/>
                  </a:lnTo>
                  <a:lnTo>
                    <a:pt x="284" y="297"/>
                  </a:lnTo>
                  <a:lnTo>
                    <a:pt x="281" y="295"/>
                  </a:lnTo>
                  <a:lnTo>
                    <a:pt x="258" y="272"/>
                  </a:lnTo>
                  <a:lnTo>
                    <a:pt x="258" y="272"/>
                  </a:lnTo>
                  <a:close/>
                  <a:moveTo>
                    <a:pt x="258" y="96"/>
                  </a:moveTo>
                  <a:lnTo>
                    <a:pt x="258" y="73"/>
                  </a:lnTo>
                  <a:lnTo>
                    <a:pt x="281" y="50"/>
                  </a:lnTo>
                  <a:lnTo>
                    <a:pt x="281" y="50"/>
                  </a:lnTo>
                  <a:lnTo>
                    <a:pt x="284" y="49"/>
                  </a:lnTo>
                  <a:lnTo>
                    <a:pt x="288" y="48"/>
                  </a:lnTo>
                  <a:lnTo>
                    <a:pt x="291" y="49"/>
                  </a:lnTo>
                  <a:lnTo>
                    <a:pt x="295" y="50"/>
                  </a:lnTo>
                  <a:lnTo>
                    <a:pt x="295" y="50"/>
                  </a:lnTo>
                  <a:lnTo>
                    <a:pt x="296" y="53"/>
                  </a:lnTo>
                  <a:lnTo>
                    <a:pt x="296" y="57"/>
                  </a:lnTo>
                  <a:lnTo>
                    <a:pt x="296" y="60"/>
                  </a:lnTo>
                  <a:lnTo>
                    <a:pt x="295" y="6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1" y="95"/>
                  </a:lnTo>
                  <a:lnTo>
                    <a:pt x="258" y="96"/>
                  </a:lnTo>
                  <a:lnTo>
                    <a:pt x="258" y="96"/>
                  </a:lnTo>
                  <a:close/>
                  <a:moveTo>
                    <a:pt x="284" y="172"/>
                  </a:moveTo>
                  <a:lnTo>
                    <a:pt x="284" y="172"/>
                  </a:lnTo>
                  <a:lnTo>
                    <a:pt x="284" y="172"/>
                  </a:lnTo>
                  <a:lnTo>
                    <a:pt x="285" y="169"/>
                  </a:lnTo>
                  <a:lnTo>
                    <a:pt x="287" y="167"/>
                  </a:lnTo>
                  <a:lnTo>
                    <a:pt x="289" y="164"/>
                  </a:lnTo>
                  <a:lnTo>
                    <a:pt x="294" y="164"/>
                  </a:lnTo>
                  <a:lnTo>
                    <a:pt x="336" y="164"/>
                  </a:lnTo>
                  <a:lnTo>
                    <a:pt x="336" y="164"/>
                  </a:lnTo>
                  <a:lnTo>
                    <a:pt x="340" y="164"/>
                  </a:lnTo>
                  <a:lnTo>
                    <a:pt x="342" y="167"/>
                  </a:lnTo>
                  <a:lnTo>
                    <a:pt x="344" y="169"/>
                  </a:lnTo>
                  <a:lnTo>
                    <a:pt x="345" y="172"/>
                  </a:lnTo>
                  <a:lnTo>
                    <a:pt x="345" y="172"/>
                  </a:lnTo>
                  <a:lnTo>
                    <a:pt x="344" y="176"/>
                  </a:lnTo>
                  <a:lnTo>
                    <a:pt x="342" y="179"/>
                  </a:lnTo>
                  <a:lnTo>
                    <a:pt x="340" y="180"/>
                  </a:lnTo>
                  <a:lnTo>
                    <a:pt x="336" y="182"/>
                  </a:lnTo>
                  <a:lnTo>
                    <a:pt x="294" y="182"/>
                  </a:lnTo>
                  <a:lnTo>
                    <a:pt x="294" y="182"/>
                  </a:lnTo>
                  <a:lnTo>
                    <a:pt x="289" y="180"/>
                  </a:lnTo>
                  <a:lnTo>
                    <a:pt x="287" y="179"/>
                  </a:lnTo>
                  <a:lnTo>
                    <a:pt x="285" y="176"/>
                  </a:lnTo>
                  <a:lnTo>
                    <a:pt x="284" y="172"/>
                  </a:lnTo>
                  <a:lnTo>
                    <a:pt x="284" y="172"/>
                  </a:lnTo>
                  <a:close/>
                  <a:moveTo>
                    <a:pt x="173" y="77"/>
                  </a:moveTo>
                  <a:lnTo>
                    <a:pt x="173" y="77"/>
                  </a:lnTo>
                  <a:lnTo>
                    <a:pt x="187" y="79"/>
                  </a:lnTo>
                  <a:lnTo>
                    <a:pt x="200" y="81"/>
                  </a:lnTo>
                  <a:lnTo>
                    <a:pt x="212" y="85"/>
                  </a:lnTo>
                  <a:lnTo>
                    <a:pt x="224" y="92"/>
                  </a:lnTo>
                  <a:lnTo>
                    <a:pt x="235" y="100"/>
                  </a:lnTo>
                  <a:lnTo>
                    <a:pt x="243" y="108"/>
                  </a:lnTo>
                  <a:lnTo>
                    <a:pt x="252" y="119"/>
                  </a:lnTo>
                  <a:lnTo>
                    <a:pt x="258" y="130"/>
                  </a:lnTo>
                  <a:lnTo>
                    <a:pt x="258" y="214"/>
                  </a:lnTo>
                  <a:lnTo>
                    <a:pt x="258" y="214"/>
                  </a:lnTo>
                  <a:lnTo>
                    <a:pt x="252" y="225"/>
                  </a:lnTo>
                  <a:lnTo>
                    <a:pt x="245" y="236"/>
                  </a:lnTo>
                  <a:lnTo>
                    <a:pt x="235" y="245"/>
                  </a:lnTo>
                  <a:lnTo>
                    <a:pt x="224" y="252"/>
                  </a:lnTo>
                  <a:lnTo>
                    <a:pt x="224" y="328"/>
                  </a:lnTo>
                  <a:lnTo>
                    <a:pt x="224" y="328"/>
                  </a:lnTo>
                  <a:lnTo>
                    <a:pt x="224" y="337"/>
                  </a:lnTo>
                  <a:lnTo>
                    <a:pt x="222" y="345"/>
                  </a:lnTo>
                  <a:lnTo>
                    <a:pt x="216" y="354"/>
                  </a:lnTo>
                  <a:lnTo>
                    <a:pt x="211" y="360"/>
                  </a:lnTo>
                  <a:lnTo>
                    <a:pt x="204" y="367"/>
                  </a:lnTo>
                  <a:lnTo>
                    <a:pt x="196" y="371"/>
                  </a:lnTo>
                  <a:lnTo>
                    <a:pt x="188" y="374"/>
                  </a:lnTo>
                  <a:lnTo>
                    <a:pt x="178" y="375"/>
                  </a:lnTo>
                  <a:lnTo>
                    <a:pt x="173" y="375"/>
                  </a:lnTo>
                  <a:lnTo>
                    <a:pt x="173" y="290"/>
                  </a:lnTo>
                  <a:lnTo>
                    <a:pt x="206" y="290"/>
                  </a:lnTo>
                  <a:lnTo>
                    <a:pt x="206" y="247"/>
                  </a:lnTo>
                  <a:lnTo>
                    <a:pt x="206" y="247"/>
                  </a:lnTo>
                  <a:lnTo>
                    <a:pt x="207" y="242"/>
                  </a:lnTo>
                  <a:lnTo>
                    <a:pt x="211" y="238"/>
                  </a:lnTo>
                  <a:lnTo>
                    <a:pt x="211" y="238"/>
                  </a:lnTo>
                  <a:lnTo>
                    <a:pt x="219" y="233"/>
                  </a:lnTo>
                  <a:lnTo>
                    <a:pt x="226" y="226"/>
                  </a:lnTo>
                  <a:lnTo>
                    <a:pt x="233" y="219"/>
                  </a:lnTo>
                  <a:lnTo>
                    <a:pt x="238" y="211"/>
                  </a:lnTo>
                  <a:lnTo>
                    <a:pt x="242" y="202"/>
                  </a:lnTo>
                  <a:lnTo>
                    <a:pt x="246" y="192"/>
                  </a:lnTo>
                  <a:lnTo>
                    <a:pt x="248" y="183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48" y="157"/>
                  </a:lnTo>
                  <a:lnTo>
                    <a:pt x="242" y="144"/>
                  </a:lnTo>
                  <a:lnTo>
                    <a:pt x="235" y="130"/>
                  </a:lnTo>
                  <a:lnTo>
                    <a:pt x="226" y="119"/>
                  </a:lnTo>
                  <a:lnTo>
                    <a:pt x="226" y="119"/>
                  </a:lnTo>
                  <a:lnTo>
                    <a:pt x="215" y="110"/>
                  </a:lnTo>
                  <a:lnTo>
                    <a:pt x="203" y="103"/>
                  </a:lnTo>
                  <a:lnTo>
                    <a:pt x="188" y="99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73" y="77"/>
                  </a:lnTo>
                  <a:lnTo>
                    <a:pt x="173" y="77"/>
                  </a:lnTo>
                  <a:lnTo>
                    <a:pt x="173" y="77"/>
                  </a:lnTo>
                  <a:close/>
                  <a:moveTo>
                    <a:pt x="258" y="73"/>
                  </a:moveTo>
                  <a:lnTo>
                    <a:pt x="252" y="81"/>
                  </a:lnTo>
                  <a:lnTo>
                    <a:pt x="252" y="81"/>
                  </a:lnTo>
                  <a:lnTo>
                    <a:pt x="250" y="84"/>
                  </a:lnTo>
                  <a:lnTo>
                    <a:pt x="249" y="87"/>
                  </a:lnTo>
                  <a:lnTo>
                    <a:pt x="250" y="91"/>
                  </a:lnTo>
                  <a:lnTo>
                    <a:pt x="252" y="94"/>
                  </a:lnTo>
                  <a:lnTo>
                    <a:pt x="252" y="94"/>
                  </a:lnTo>
                  <a:lnTo>
                    <a:pt x="254" y="95"/>
                  </a:lnTo>
                  <a:lnTo>
                    <a:pt x="258" y="96"/>
                  </a:lnTo>
                  <a:lnTo>
                    <a:pt x="258" y="73"/>
                  </a:lnTo>
                  <a:lnTo>
                    <a:pt x="258" y="73"/>
                  </a:lnTo>
                  <a:close/>
                  <a:moveTo>
                    <a:pt x="258" y="249"/>
                  </a:moveTo>
                  <a:lnTo>
                    <a:pt x="258" y="249"/>
                  </a:lnTo>
                  <a:lnTo>
                    <a:pt x="254" y="251"/>
                  </a:lnTo>
                  <a:lnTo>
                    <a:pt x="252" y="252"/>
                  </a:lnTo>
                  <a:lnTo>
                    <a:pt x="252" y="252"/>
                  </a:lnTo>
                  <a:lnTo>
                    <a:pt x="250" y="255"/>
                  </a:lnTo>
                  <a:lnTo>
                    <a:pt x="249" y="259"/>
                  </a:lnTo>
                  <a:lnTo>
                    <a:pt x="250" y="261"/>
                  </a:lnTo>
                  <a:lnTo>
                    <a:pt x="252" y="264"/>
                  </a:lnTo>
                  <a:lnTo>
                    <a:pt x="258" y="272"/>
                  </a:lnTo>
                  <a:lnTo>
                    <a:pt x="258" y="249"/>
                  </a:lnTo>
                  <a:lnTo>
                    <a:pt x="258" y="249"/>
                  </a:lnTo>
                  <a:close/>
                  <a:moveTo>
                    <a:pt x="173" y="6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76" y="1"/>
                  </a:lnTo>
                  <a:lnTo>
                    <a:pt x="178" y="3"/>
                  </a:lnTo>
                  <a:lnTo>
                    <a:pt x="180" y="6"/>
                  </a:lnTo>
                  <a:lnTo>
                    <a:pt x="181" y="8"/>
                  </a:lnTo>
                  <a:lnTo>
                    <a:pt x="181" y="52"/>
                  </a:lnTo>
                  <a:lnTo>
                    <a:pt x="181" y="52"/>
                  </a:lnTo>
                  <a:lnTo>
                    <a:pt x="180" y="54"/>
                  </a:lnTo>
                  <a:lnTo>
                    <a:pt x="178" y="57"/>
                  </a:lnTo>
                  <a:lnTo>
                    <a:pt x="176" y="60"/>
                  </a:lnTo>
                  <a:lnTo>
                    <a:pt x="173" y="60"/>
                  </a:lnTo>
                  <a:lnTo>
                    <a:pt x="173" y="60"/>
                  </a:lnTo>
                  <a:close/>
                  <a:moveTo>
                    <a:pt x="173" y="375"/>
                  </a:moveTo>
                  <a:lnTo>
                    <a:pt x="166" y="375"/>
                  </a:lnTo>
                  <a:lnTo>
                    <a:pt x="166" y="375"/>
                  </a:lnTo>
                  <a:lnTo>
                    <a:pt x="157" y="374"/>
                  </a:lnTo>
                  <a:lnTo>
                    <a:pt x="147" y="371"/>
                  </a:lnTo>
                  <a:lnTo>
                    <a:pt x="139" y="367"/>
                  </a:lnTo>
                  <a:lnTo>
                    <a:pt x="132" y="360"/>
                  </a:lnTo>
                  <a:lnTo>
                    <a:pt x="127" y="354"/>
                  </a:lnTo>
                  <a:lnTo>
                    <a:pt x="123" y="345"/>
                  </a:lnTo>
                  <a:lnTo>
                    <a:pt x="120" y="337"/>
                  </a:lnTo>
                  <a:lnTo>
                    <a:pt x="119" y="328"/>
                  </a:lnTo>
                  <a:lnTo>
                    <a:pt x="119" y="252"/>
                  </a:lnTo>
                  <a:lnTo>
                    <a:pt x="119" y="252"/>
                  </a:lnTo>
                  <a:lnTo>
                    <a:pt x="109" y="244"/>
                  </a:lnTo>
                  <a:lnTo>
                    <a:pt x="100" y="234"/>
                  </a:lnTo>
                  <a:lnTo>
                    <a:pt x="93" y="224"/>
                  </a:lnTo>
                  <a:lnTo>
                    <a:pt x="86" y="213"/>
                  </a:lnTo>
                  <a:lnTo>
                    <a:pt x="86" y="131"/>
                  </a:lnTo>
                  <a:lnTo>
                    <a:pt x="86" y="131"/>
                  </a:lnTo>
                  <a:lnTo>
                    <a:pt x="93" y="121"/>
                  </a:lnTo>
                  <a:lnTo>
                    <a:pt x="101" y="110"/>
                  </a:lnTo>
                  <a:lnTo>
                    <a:pt x="111" y="100"/>
                  </a:lnTo>
                  <a:lnTo>
                    <a:pt x="122" y="92"/>
                  </a:lnTo>
                  <a:lnTo>
                    <a:pt x="132" y="85"/>
                  </a:lnTo>
                  <a:lnTo>
                    <a:pt x="146" y="81"/>
                  </a:lnTo>
                  <a:lnTo>
                    <a:pt x="158" y="79"/>
                  </a:lnTo>
                  <a:lnTo>
                    <a:pt x="173" y="77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58" y="99"/>
                  </a:lnTo>
                  <a:lnTo>
                    <a:pt x="143" y="103"/>
                  </a:lnTo>
                  <a:lnTo>
                    <a:pt x="131" y="110"/>
                  </a:lnTo>
                  <a:lnTo>
                    <a:pt x="119" y="119"/>
                  </a:lnTo>
                  <a:lnTo>
                    <a:pt x="119" y="119"/>
                  </a:lnTo>
                  <a:lnTo>
                    <a:pt x="109" y="130"/>
                  </a:lnTo>
                  <a:lnTo>
                    <a:pt x="103" y="144"/>
                  </a:lnTo>
                  <a:lnTo>
                    <a:pt x="99" y="157"/>
                  </a:lnTo>
                  <a:lnTo>
                    <a:pt x="97" y="172"/>
                  </a:lnTo>
                  <a:lnTo>
                    <a:pt x="97" y="172"/>
                  </a:lnTo>
                  <a:lnTo>
                    <a:pt x="97" y="183"/>
                  </a:lnTo>
                  <a:lnTo>
                    <a:pt x="100" y="192"/>
                  </a:lnTo>
                  <a:lnTo>
                    <a:pt x="103" y="202"/>
                  </a:lnTo>
                  <a:lnTo>
                    <a:pt x="107" y="210"/>
                  </a:lnTo>
                  <a:lnTo>
                    <a:pt x="112" y="218"/>
                  </a:lnTo>
                  <a:lnTo>
                    <a:pt x="119" y="226"/>
                  </a:lnTo>
                  <a:lnTo>
                    <a:pt x="126" y="232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8" y="241"/>
                  </a:lnTo>
                  <a:lnTo>
                    <a:pt x="139" y="247"/>
                  </a:lnTo>
                  <a:lnTo>
                    <a:pt x="139" y="290"/>
                  </a:lnTo>
                  <a:lnTo>
                    <a:pt x="173" y="290"/>
                  </a:lnTo>
                  <a:lnTo>
                    <a:pt x="173" y="375"/>
                  </a:lnTo>
                  <a:lnTo>
                    <a:pt x="173" y="375"/>
                  </a:lnTo>
                  <a:close/>
                  <a:moveTo>
                    <a:pt x="173" y="0"/>
                  </a:moveTo>
                  <a:lnTo>
                    <a:pt x="173" y="60"/>
                  </a:lnTo>
                  <a:lnTo>
                    <a:pt x="173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69" y="60"/>
                  </a:lnTo>
                  <a:lnTo>
                    <a:pt x="166" y="58"/>
                  </a:lnTo>
                  <a:lnTo>
                    <a:pt x="164" y="54"/>
                  </a:lnTo>
                  <a:lnTo>
                    <a:pt x="164" y="52"/>
                  </a:lnTo>
                  <a:lnTo>
                    <a:pt x="164" y="8"/>
                  </a:lnTo>
                  <a:lnTo>
                    <a:pt x="164" y="8"/>
                  </a:lnTo>
                  <a:lnTo>
                    <a:pt x="164" y="6"/>
                  </a:lnTo>
                  <a:lnTo>
                    <a:pt x="166" y="3"/>
                  </a:lnTo>
                  <a:lnTo>
                    <a:pt x="169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3" y="0"/>
                  </a:lnTo>
                  <a:lnTo>
                    <a:pt x="173" y="0"/>
                  </a:lnTo>
                  <a:close/>
                  <a:moveTo>
                    <a:pt x="86" y="271"/>
                  </a:moveTo>
                  <a:lnTo>
                    <a:pt x="93" y="264"/>
                  </a:lnTo>
                  <a:lnTo>
                    <a:pt x="93" y="264"/>
                  </a:lnTo>
                  <a:lnTo>
                    <a:pt x="94" y="261"/>
                  </a:lnTo>
                  <a:lnTo>
                    <a:pt x="96" y="259"/>
                  </a:lnTo>
                  <a:lnTo>
                    <a:pt x="94" y="255"/>
                  </a:lnTo>
                  <a:lnTo>
                    <a:pt x="93" y="252"/>
                  </a:lnTo>
                  <a:lnTo>
                    <a:pt x="93" y="252"/>
                  </a:lnTo>
                  <a:lnTo>
                    <a:pt x="90" y="251"/>
                  </a:lnTo>
                  <a:lnTo>
                    <a:pt x="86" y="249"/>
                  </a:lnTo>
                  <a:lnTo>
                    <a:pt x="86" y="271"/>
                  </a:lnTo>
                  <a:lnTo>
                    <a:pt x="86" y="271"/>
                  </a:lnTo>
                  <a:close/>
                  <a:moveTo>
                    <a:pt x="86" y="96"/>
                  </a:moveTo>
                  <a:lnTo>
                    <a:pt x="86" y="96"/>
                  </a:lnTo>
                  <a:lnTo>
                    <a:pt x="90" y="95"/>
                  </a:lnTo>
                  <a:lnTo>
                    <a:pt x="93" y="94"/>
                  </a:lnTo>
                  <a:lnTo>
                    <a:pt x="93" y="94"/>
                  </a:lnTo>
                  <a:lnTo>
                    <a:pt x="94" y="91"/>
                  </a:lnTo>
                  <a:lnTo>
                    <a:pt x="96" y="87"/>
                  </a:lnTo>
                  <a:lnTo>
                    <a:pt x="94" y="84"/>
                  </a:lnTo>
                  <a:lnTo>
                    <a:pt x="93" y="81"/>
                  </a:lnTo>
                  <a:lnTo>
                    <a:pt x="86" y="75"/>
                  </a:lnTo>
                  <a:lnTo>
                    <a:pt x="86" y="96"/>
                  </a:lnTo>
                  <a:close/>
                  <a:moveTo>
                    <a:pt x="86" y="213"/>
                  </a:moveTo>
                  <a:lnTo>
                    <a:pt x="86" y="213"/>
                  </a:lnTo>
                  <a:lnTo>
                    <a:pt x="82" y="203"/>
                  </a:lnTo>
                  <a:lnTo>
                    <a:pt x="80" y="194"/>
                  </a:lnTo>
                  <a:lnTo>
                    <a:pt x="78" y="183"/>
                  </a:lnTo>
                  <a:lnTo>
                    <a:pt x="77" y="172"/>
                  </a:lnTo>
                  <a:lnTo>
                    <a:pt x="77" y="172"/>
                  </a:lnTo>
                  <a:lnTo>
                    <a:pt x="78" y="161"/>
                  </a:lnTo>
                  <a:lnTo>
                    <a:pt x="80" y="152"/>
                  </a:lnTo>
                  <a:lnTo>
                    <a:pt x="82" y="141"/>
                  </a:lnTo>
                  <a:lnTo>
                    <a:pt x="86" y="131"/>
                  </a:lnTo>
                  <a:lnTo>
                    <a:pt x="86" y="213"/>
                  </a:lnTo>
                  <a:lnTo>
                    <a:pt x="86" y="213"/>
                  </a:lnTo>
                  <a:close/>
                  <a:moveTo>
                    <a:pt x="86" y="75"/>
                  </a:moveTo>
                  <a:lnTo>
                    <a:pt x="86" y="96"/>
                  </a:lnTo>
                  <a:lnTo>
                    <a:pt x="86" y="96"/>
                  </a:lnTo>
                  <a:lnTo>
                    <a:pt x="84" y="95"/>
                  </a:lnTo>
                  <a:lnTo>
                    <a:pt x="80" y="94"/>
                  </a:lnTo>
                  <a:lnTo>
                    <a:pt x="80" y="94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0"/>
                  </a:lnTo>
                  <a:lnTo>
                    <a:pt x="47" y="57"/>
                  </a:lnTo>
                  <a:lnTo>
                    <a:pt x="48" y="53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3" y="49"/>
                  </a:lnTo>
                  <a:lnTo>
                    <a:pt x="57" y="48"/>
                  </a:lnTo>
                  <a:lnTo>
                    <a:pt x="59" y="49"/>
                  </a:lnTo>
                  <a:lnTo>
                    <a:pt x="62" y="50"/>
                  </a:lnTo>
                  <a:lnTo>
                    <a:pt x="86" y="75"/>
                  </a:lnTo>
                  <a:lnTo>
                    <a:pt x="86" y="75"/>
                  </a:lnTo>
                  <a:close/>
                  <a:moveTo>
                    <a:pt x="86" y="249"/>
                  </a:moveTo>
                  <a:lnTo>
                    <a:pt x="86" y="271"/>
                  </a:lnTo>
                  <a:lnTo>
                    <a:pt x="62" y="295"/>
                  </a:lnTo>
                  <a:lnTo>
                    <a:pt x="62" y="295"/>
                  </a:lnTo>
                  <a:lnTo>
                    <a:pt x="59" y="297"/>
                  </a:lnTo>
                  <a:lnTo>
                    <a:pt x="57" y="298"/>
                  </a:lnTo>
                  <a:lnTo>
                    <a:pt x="53" y="297"/>
                  </a:lnTo>
                  <a:lnTo>
                    <a:pt x="50" y="295"/>
                  </a:lnTo>
                  <a:lnTo>
                    <a:pt x="50" y="295"/>
                  </a:lnTo>
                  <a:lnTo>
                    <a:pt x="48" y="291"/>
                  </a:lnTo>
                  <a:lnTo>
                    <a:pt x="47" y="289"/>
                  </a:lnTo>
                  <a:lnTo>
                    <a:pt x="48" y="286"/>
                  </a:lnTo>
                  <a:lnTo>
                    <a:pt x="50" y="28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4" y="251"/>
                  </a:lnTo>
                  <a:lnTo>
                    <a:pt x="86" y="249"/>
                  </a:lnTo>
                  <a:lnTo>
                    <a:pt x="86" y="249"/>
                  </a:lnTo>
                  <a:close/>
                  <a:moveTo>
                    <a:pt x="8" y="164"/>
                  </a:moveTo>
                  <a:lnTo>
                    <a:pt x="8" y="164"/>
                  </a:lnTo>
                  <a:lnTo>
                    <a:pt x="51" y="164"/>
                  </a:lnTo>
                  <a:lnTo>
                    <a:pt x="51" y="164"/>
                  </a:lnTo>
                  <a:lnTo>
                    <a:pt x="54" y="164"/>
                  </a:lnTo>
                  <a:lnTo>
                    <a:pt x="57" y="167"/>
                  </a:lnTo>
                  <a:lnTo>
                    <a:pt x="59" y="169"/>
                  </a:lnTo>
                  <a:lnTo>
                    <a:pt x="59" y="172"/>
                  </a:lnTo>
                  <a:lnTo>
                    <a:pt x="59" y="172"/>
                  </a:lnTo>
                  <a:lnTo>
                    <a:pt x="59" y="176"/>
                  </a:lnTo>
                  <a:lnTo>
                    <a:pt x="57" y="179"/>
                  </a:lnTo>
                  <a:lnTo>
                    <a:pt x="54" y="180"/>
                  </a:lnTo>
                  <a:lnTo>
                    <a:pt x="51" y="182"/>
                  </a:lnTo>
                  <a:lnTo>
                    <a:pt x="8" y="182"/>
                  </a:lnTo>
                  <a:lnTo>
                    <a:pt x="8" y="182"/>
                  </a:lnTo>
                  <a:lnTo>
                    <a:pt x="5" y="180"/>
                  </a:lnTo>
                  <a:lnTo>
                    <a:pt x="2" y="179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0" y="169"/>
                  </a:lnTo>
                  <a:lnTo>
                    <a:pt x="2" y="167"/>
                  </a:lnTo>
                  <a:lnTo>
                    <a:pt x="5" y="164"/>
                  </a:lnTo>
                  <a:lnTo>
                    <a:pt x="8" y="164"/>
                  </a:lnTo>
                  <a:lnTo>
                    <a:pt x="8" y="1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" name="íšḷiḑe"/>
            <p:cNvSpPr/>
            <p:nvPr/>
          </p:nvSpPr>
          <p:spPr bwMode="auto">
            <a:xfrm>
              <a:off x="5289858" y="1327572"/>
              <a:ext cx="466186" cy="456144"/>
            </a:xfrm>
            <a:custGeom>
              <a:avLst/>
              <a:gdLst>
                <a:gd name="T0" fmla="*/ 200 w 325"/>
                <a:gd name="T1" fmla="*/ 35 h 318"/>
                <a:gd name="T2" fmla="*/ 214 w 325"/>
                <a:gd name="T3" fmla="*/ 29 h 318"/>
                <a:gd name="T4" fmla="*/ 215 w 325"/>
                <a:gd name="T5" fmla="*/ 16 h 318"/>
                <a:gd name="T6" fmla="*/ 321 w 325"/>
                <a:gd name="T7" fmla="*/ 177 h 318"/>
                <a:gd name="T8" fmla="*/ 325 w 325"/>
                <a:gd name="T9" fmla="*/ 196 h 318"/>
                <a:gd name="T10" fmla="*/ 314 w 325"/>
                <a:gd name="T11" fmla="*/ 218 h 318"/>
                <a:gd name="T12" fmla="*/ 291 w 325"/>
                <a:gd name="T13" fmla="*/ 158 h 318"/>
                <a:gd name="T14" fmla="*/ 293 w 325"/>
                <a:gd name="T15" fmla="*/ 154 h 318"/>
                <a:gd name="T16" fmla="*/ 194 w 325"/>
                <a:gd name="T17" fmla="*/ 174 h 318"/>
                <a:gd name="T18" fmla="*/ 276 w 325"/>
                <a:gd name="T19" fmla="*/ 126 h 318"/>
                <a:gd name="T20" fmla="*/ 194 w 325"/>
                <a:gd name="T21" fmla="*/ 168 h 318"/>
                <a:gd name="T22" fmla="*/ 261 w 325"/>
                <a:gd name="T23" fmla="*/ 98 h 318"/>
                <a:gd name="T24" fmla="*/ 257 w 325"/>
                <a:gd name="T25" fmla="*/ 96 h 318"/>
                <a:gd name="T26" fmla="*/ 244 w 325"/>
                <a:gd name="T27" fmla="*/ 73 h 318"/>
                <a:gd name="T28" fmla="*/ 244 w 325"/>
                <a:gd name="T29" fmla="*/ 67 h 318"/>
                <a:gd name="T30" fmla="*/ 15 w 325"/>
                <a:gd name="T31" fmla="*/ 116 h 318"/>
                <a:gd name="T32" fmla="*/ 16 w 325"/>
                <a:gd name="T33" fmla="*/ 126 h 318"/>
                <a:gd name="T34" fmla="*/ 34 w 325"/>
                <a:gd name="T35" fmla="*/ 131 h 318"/>
                <a:gd name="T36" fmla="*/ 41 w 325"/>
                <a:gd name="T37" fmla="*/ 117 h 318"/>
                <a:gd name="T38" fmla="*/ 31 w 325"/>
                <a:gd name="T39" fmla="*/ 107 h 318"/>
                <a:gd name="T40" fmla="*/ 51 w 325"/>
                <a:gd name="T41" fmla="*/ 107 h 318"/>
                <a:gd name="T42" fmla="*/ 64 w 325"/>
                <a:gd name="T43" fmla="*/ 113 h 318"/>
                <a:gd name="T44" fmla="*/ 76 w 325"/>
                <a:gd name="T45" fmla="*/ 104 h 318"/>
                <a:gd name="T46" fmla="*/ 70 w 325"/>
                <a:gd name="T47" fmla="*/ 89 h 318"/>
                <a:gd name="T48" fmla="*/ 85 w 325"/>
                <a:gd name="T49" fmla="*/ 81 h 318"/>
                <a:gd name="T50" fmla="*/ 95 w 325"/>
                <a:gd name="T51" fmla="*/ 93 h 318"/>
                <a:gd name="T52" fmla="*/ 108 w 325"/>
                <a:gd name="T53" fmla="*/ 88 h 318"/>
                <a:gd name="T54" fmla="*/ 110 w 325"/>
                <a:gd name="T55" fmla="*/ 74 h 318"/>
                <a:gd name="T56" fmla="*/ 121 w 325"/>
                <a:gd name="T57" fmla="*/ 56 h 318"/>
                <a:gd name="T58" fmla="*/ 125 w 325"/>
                <a:gd name="T59" fmla="*/ 71 h 318"/>
                <a:gd name="T60" fmla="*/ 140 w 325"/>
                <a:gd name="T61" fmla="*/ 73 h 318"/>
                <a:gd name="T62" fmla="*/ 145 w 325"/>
                <a:gd name="T63" fmla="*/ 54 h 318"/>
                <a:gd name="T64" fmla="*/ 156 w 325"/>
                <a:gd name="T65" fmla="*/ 38 h 318"/>
                <a:gd name="T66" fmla="*/ 157 w 325"/>
                <a:gd name="T67" fmla="*/ 47 h 318"/>
                <a:gd name="T68" fmla="*/ 175 w 325"/>
                <a:gd name="T69" fmla="*/ 52 h 318"/>
                <a:gd name="T70" fmla="*/ 181 w 325"/>
                <a:gd name="T71" fmla="*/ 40 h 318"/>
                <a:gd name="T72" fmla="*/ 172 w 325"/>
                <a:gd name="T73" fmla="*/ 28 h 318"/>
                <a:gd name="T74" fmla="*/ 192 w 325"/>
                <a:gd name="T75" fmla="*/ 28 h 318"/>
                <a:gd name="T76" fmla="*/ 47 w 325"/>
                <a:gd name="T77" fmla="*/ 174 h 318"/>
                <a:gd name="T78" fmla="*/ 46 w 325"/>
                <a:gd name="T79" fmla="*/ 178 h 318"/>
                <a:gd name="T80" fmla="*/ 194 w 325"/>
                <a:gd name="T81" fmla="*/ 100 h 318"/>
                <a:gd name="T82" fmla="*/ 62 w 325"/>
                <a:gd name="T83" fmla="*/ 204 h 318"/>
                <a:gd name="T84" fmla="*/ 66 w 325"/>
                <a:gd name="T85" fmla="*/ 208 h 318"/>
                <a:gd name="T86" fmla="*/ 80 w 325"/>
                <a:gd name="T87" fmla="*/ 231 h 318"/>
                <a:gd name="T88" fmla="*/ 79 w 325"/>
                <a:gd name="T89" fmla="*/ 235 h 318"/>
                <a:gd name="T90" fmla="*/ 194 w 325"/>
                <a:gd name="T91" fmla="*/ 174 h 318"/>
                <a:gd name="T92" fmla="*/ 93 w 325"/>
                <a:gd name="T93" fmla="*/ 261 h 318"/>
                <a:gd name="T94" fmla="*/ 98 w 325"/>
                <a:gd name="T95" fmla="*/ 265 h 318"/>
                <a:gd name="T96" fmla="*/ 142 w 325"/>
                <a:gd name="T97" fmla="*/ 314 h 318"/>
                <a:gd name="T98" fmla="*/ 123 w 325"/>
                <a:gd name="T99" fmla="*/ 318 h 318"/>
                <a:gd name="T100" fmla="*/ 102 w 325"/>
                <a:gd name="T101" fmla="*/ 30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5" h="318">
                  <a:moveTo>
                    <a:pt x="194" y="31"/>
                  </a:moveTo>
                  <a:lnTo>
                    <a:pt x="194" y="31"/>
                  </a:lnTo>
                  <a:lnTo>
                    <a:pt x="196" y="33"/>
                  </a:lnTo>
                  <a:lnTo>
                    <a:pt x="200" y="35"/>
                  </a:lnTo>
                  <a:lnTo>
                    <a:pt x="206" y="35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29"/>
                  </a:lnTo>
                  <a:lnTo>
                    <a:pt x="215" y="25"/>
                  </a:lnTo>
                  <a:lnTo>
                    <a:pt x="217" y="20"/>
                  </a:lnTo>
                  <a:lnTo>
                    <a:pt x="215" y="16"/>
                  </a:lnTo>
                  <a:lnTo>
                    <a:pt x="215" y="16"/>
                  </a:lnTo>
                  <a:lnTo>
                    <a:pt x="211" y="12"/>
                  </a:lnTo>
                  <a:lnTo>
                    <a:pt x="207" y="9"/>
                  </a:lnTo>
                  <a:lnTo>
                    <a:pt x="223" y="0"/>
                  </a:lnTo>
                  <a:lnTo>
                    <a:pt x="321" y="177"/>
                  </a:lnTo>
                  <a:lnTo>
                    <a:pt x="321" y="177"/>
                  </a:lnTo>
                  <a:lnTo>
                    <a:pt x="324" y="182"/>
                  </a:lnTo>
                  <a:lnTo>
                    <a:pt x="325" y="189"/>
                  </a:lnTo>
                  <a:lnTo>
                    <a:pt x="325" y="196"/>
                  </a:lnTo>
                  <a:lnTo>
                    <a:pt x="324" y="201"/>
                  </a:lnTo>
                  <a:lnTo>
                    <a:pt x="322" y="208"/>
                  </a:lnTo>
                  <a:lnTo>
                    <a:pt x="318" y="212"/>
                  </a:lnTo>
                  <a:lnTo>
                    <a:pt x="314" y="218"/>
                  </a:lnTo>
                  <a:lnTo>
                    <a:pt x="309" y="222"/>
                  </a:lnTo>
                  <a:lnTo>
                    <a:pt x="194" y="285"/>
                  </a:lnTo>
                  <a:lnTo>
                    <a:pt x="194" y="212"/>
                  </a:lnTo>
                  <a:lnTo>
                    <a:pt x="291" y="158"/>
                  </a:lnTo>
                  <a:lnTo>
                    <a:pt x="291" y="158"/>
                  </a:lnTo>
                  <a:lnTo>
                    <a:pt x="293" y="155"/>
                  </a:lnTo>
                  <a:lnTo>
                    <a:pt x="293" y="154"/>
                  </a:lnTo>
                  <a:lnTo>
                    <a:pt x="293" y="154"/>
                  </a:lnTo>
                  <a:lnTo>
                    <a:pt x="291" y="153"/>
                  </a:lnTo>
                  <a:lnTo>
                    <a:pt x="288" y="153"/>
                  </a:lnTo>
                  <a:lnTo>
                    <a:pt x="194" y="205"/>
                  </a:lnTo>
                  <a:lnTo>
                    <a:pt x="194" y="174"/>
                  </a:lnTo>
                  <a:lnTo>
                    <a:pt x="275" y="130"/>
                  </a:lnTo>
                  <a:lnTo>
                    <a:pt x="275" y="130"/>
                  </a:lnTo>
                  <a:lnTo>
                    <a:pt x="276" y="127"/>
                  </a:lnTo>
                  <a:lnTo>
                    <a:pt x="276" y="126"/>
                  </a:lnTo>
                  <a:lnTo>
                    <a:pt x="276" y="126"/>
                  </a:lnTo>
                  <a:lnTo>
                    <a:pt x="275" y="124"/>
                  </a:lnTo>
                  <a:lnTo>
                    <a:pt x="272" y="124"/>
                  </a:lnTo>
                  <a:lnTo>
                    <a:pt x="194" y="168"/>
                  </a:lnTo>
                  <a:lnTo>
                    <a:pt x="194" y="138"/>
                  </a:lnTo>
                  <a:lnTo>
                    <a:pt x="260" y="101"/>
                  </a:lnTo>
                  <a:lnTo>
                    <a:pt x="260" y="101"/>
                  </a:lnTo>
                  <a:lnTo>
                    <a:pt x="261" y="98"/>
                  </a:lnTo>
                  <a:lnTo>
                    <a:pt x="261" y="97"/>
                  </a:lnTo>
                  <a:lnTo>
                    <a:pt x="261" y="97"/>
                  </a:lnTo>
                  <a:lnTo>
                    <a:pt x="259" y="96"/>
                  </a:lnTo>
                  <a:lnTo>
                    <a:pt x="257" y="96"/>
                  </a:lnTo>
                  <a:lnTo>
                    <a:pt x="194" y="131"/>
                  </a:lnTo>
                  <a:lnTo>
                    <a:pt x="194" y="100"/>
                  </a:lnTo>
                  <a:lnTo>
                    <a:pt x="244" y="73"/>
                  </a:lnTo>
                  <a:lnTo>
                    <a:pt x="244" y="73"/>
                  </a:lnTo>
                  <a:lnTo>
                    <a:pt x="245" y="70"/>
                  </a:lnTo>
                  <a:lnTo>
                    <a:pt x="245" y="69"/>
                  </a:lnTo>
                  <a:lnTo>
                    <a:pt x="245" y="69"/>
                  </a:lnTo>
                  <a:lnTo>
                    <a:pt x="244" y="67"/>
                  </a:lnTo>
                  <a:lnTo>
                    <a:pt x="241" y="67"/>
                  </a:lnTo>
                  <a:lnTo>
                    <a:pt x="194" y="93"/>
                  </a:lnTo>
                  <a:lnTo>
                    <a:pt x="194" y="31"/>
                  </a:lnTo>
                  <a:close/>
                  <a:moveTo>
                    <a:pt x="15" y="116"/>
                  </a:moveTo>
                  <a:lnTo>
                    <a:pt x="15" y="116"/>
                  </a:lnTo>
                  <a:lnTo>
                    <a:pt x="15" y="120"/>
                  </a:lnTo>
                  <a:lnTo>
                    <a:pt x="16" y="126"/>
                  </a:lnTo>
                  <a:lnTo>
                    <a:pt x="16" y="126"/>
                  </a:lnTo>
                  <a:lnTo>
                    <a:pt x="19" y="130"/>
                  </a:lnTo>
                  <a:lnTo>
                    <a:pt x="24" y="132"/>
                  </a:lnTo>
                  <a:lnTo>
                    <a:pt x="28" y="132"/>
                  </a:lnTo>
                  <a:lnTo>
                    <a:pt x="34" y="131"/>
                  </a:lnTo>
                  <a:lnTo>
                    <a:pt x="34" y="131"/>
                  </a:lnTo>
                  <a:lnTo>
                    <a:pt x="38" y="127"/>
                  </a:lnTo>
                  <a:lnTo>
                    <a:pt x="41" y="123"/>
                  </a:lnTo>
                  <a:lnTo>
                    <a:pt x="41" y="117"/>
                  </a:lnTo>
                  <a:lnTo>
                    <a:pt x="39" y="113"/>
                  </a:lnTo>
                  <a:lnTo>
                    <a:pt x="39" y="113"/>
                  </a:lnTo>
                  <a:lnTo>
                    <a:pt x="35" y="109"/>
                  </a:lnTo>
                  <a:lnTo>
                    <a:pt x="31" y="107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0" y="101"/>
                  </a:lnTo>
                  <a:lnTo>
                    <a:pt x="51" y="107"/>
                  </a:lnTo>
                  <a:lnTo>
                    <a:pt x="51" y="107"/>
                  </a:lnTo>
                  <a:lnTo>
                    <a:pt x="54" y="111"/>
                  </a:lnTo>
                  <a:lnTo>
                    <a:pt x="60" y="112"/>
                  </a:lnTo>
                  <a:lnTo>
                    <a:pt x="64" y="113"/>
                  </a:lnTo>
                  <a:lnTo>
                    <a:pt x="69" y="111"/>
                  </a:lnTo>
                  <a:lnTo>
                    <a:pt x="69" y="111"/>
                  </a:lnTo>
                  <a:lnTo>
                    <a:pt x="73" y="108"/>
                  </a:lnTo>
                  <a:lnTo>
                    <a:pt x="76" y="104"/>
                  </a:lnTo>
                  <a:lnTo>
                    <a:pt x="76" y="98"/>
                  </a:lnTo>
                  <a:lnTo>
                    <a:pt x="75" y="93"/>
                  </a:lnTo>
                  <a:lnTo>
                    <a:pt x="75" y="93"/>
                  </a:lnTo>
                  <a:lnTo>
                    <a:pt x="70" y="89"/>
                  </a:lnTo>
                  <a:lnTo>
                    <a:pt x="66" y="88"/>
                  </a:lnTo>
                  <a:lnTo>
                    <a:pt x="85" y="77"/>
                  </a:lnTo>
                  <a:lnTo>
                    <a:pt x="85" y="77"/>
                  </a:lnTo>
                  <a:lnTo>
                    <a:pt x="85" y="81"/>
                  </a:lnTo>
                  <a:lnTo>
                    <a:pt x="87" y="86"/>
                  </a:lnTo>
                  <a:lnTo>
                    <a:pt x="87" y="86"/>
                  </a:lnTo>
                  <a:lnTo>
                    <a:pt x="89" y="90"/>
                  </a:lnTo>
                  <a:lnTo>
                    <a:pt x="95" y="93"/>
                  </a:lnTo>
                  <a:lnTo>
                    <a:pt x="99" y="93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8" y="88"/>
                  </a:lnTo>
                  <a:lnTo>
                    <a:pt x="111" y="84"/>
                  </a:lnTo>
                  <a:lnTo>
                    <a:pt x="111" y="78"/>
                  </a:lnTo>
                  <a:lnTo>
                    <a:pt x="110" y="74"/>
                  </a:lnTo>
                  <a:lnTo>
                    <a:pt x="110" y="74"/>
                  </a:lnTo>
                  <a:lnTo>
                    <a:pt x="106" y="70"/>
                  </a:lnTo>
                  <a:lnTo>
                    <a:pt x="102" y="67"/>
                  </a:lnTo>
                  <a:lnTo>
                    <a:pt x="121" y="56"/>
                  </a:lnTo>
                  <a:lnTo>
                    <a:pt x="121" y="56"/>
                  </a:lnTo>
                  <a:lnTo>
                    <a:pt x="121" y="62"/>
                  </a:lnTo>
                  <a:lnTo>
                    <a:pt x="122" y="67"/>
                  </a:lnTo>
                  <a:lnTo>
                    <a:pt x="122" y="67"/>
                  </a:lnTo>
                  <a:lnTo>
                    <a:pt x="125" y="71"/>
                  </a:lnTo>
                  <a:lnTo>
                    <a:pt x="130" y="73"/>
                  </a:lnTo>
                  <a:lnTo>
                    <a:pt x="134" y="74"/>
                  </a:lnTo>
                  <a:lnTo>
                    <a:pt x="140" y="73"/>
                  </a:lnTo>
                  <a:lnTo>
                    <a:pt x="140" y="73"/>
                  </a:lnTo>
                  <a:lnTo>
                    <a:pt x="144" y="69"/>
                  </a:lnTo>
                  <a:lnTo>
                    <a:pt x="146" y="65"/>
                  </a:lnTo>
                  <a:lnTo>
                    <a:pt x="146" y="59"/>
                  </a:lnTo>
                  <a:lnTo>
                    <a:pt x="145" y="54"/>
                  </a:lnTo>
                  <a:lnTo>
                    <a:pt x="145" y="54"/>
                  </a:lnTo>
                  <a:lnTo>
                    <a:pt x="141" y="50"/>
                  </a:lnTo>
                  <a:lnTo>
                    <a:pt x="137" y="48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54" y="43"/>
                  </a:lnTo>
                  <a:lnTo>
                    <a:pt x="157" y="47"/>
                  </a:lnTo>
                  <a:lnTo>
                    <a:pt x="157" y="47"/>
                  </a:lnTo>
                  <a:lnTo>
                    <a:pt x="160" y="51"/>
                  </a:lnTo>
                  <a:lnTo>
                    <a:pt x="164" y="54"/>
                  </a:lnTo>
                  <a:lnTo>
                    <a:pt x="169" y="54"/>
                  </a:lnTo>
                  <a:lnTo>
                    <a:pt x="175" y="52"/>
                  </a:lnTo>
                  <a:lnTo>
                    <a:pt x="175" y="52"/>
                  </a:lnTo>
                  <a:lnTo>
                    <a:pt x="179" y="50"/>
                  </a:lnTo>
                  <a:lnTo>
                    <a:pt x="180" y="44"/>
                  </a:lnTo>
                  <a:lnTo>
                    <a:pt x="181" y="40"/>
                  </a:lnTo>
                  <a:lnTo>
                    <a:pt x="180" y="35"/>
                  </a:lnTo>
                  <a:lnTo>
                    <a:pt x="180" y="35"/>
                  </a:lnTo>
                  <a:lnTo>
                    <a:pt x="176" y="31"/>
                  </a:lnTo>
                  <a:lnTo>
                    <a:pt x="172" y="28"/>
                  </a:lnTo>
                  <a:lnTo>
                    <a:pt x="191" y="19"/>
                  </a:lnTo>
                  <a:lnTo>
                    <a:pt x="191" y="19"/>
                  </a:lnTo>
                  <a:lnTo>
                    <a:pt x="190" y="23"/>
                  </a:lnTo>
                  <a:lnTo>
                    <a:pt x="192" y="28"/>
                  </a:lnTo>
                  <a:lnTo>
                    <a:pt x="192" y="28"/>
                  </a:lnTo>
                  <a:lnTo>
                    <a:pt x="194" y="31"/>
                  </a:lnTo>
                  <a:lnTo>
                    <a:pt x="194" y="93"/>
                  </a:lnTo>
                  <a:lnTo>
                    <a:pt x="47" y="174"/>
                  </a:lnTo>
                  <a:lnTo>
                    <a:pt x="47" y="174"/>
                  </a:lnTo>
                  <a:lnTo>
                    <a:pt x="46" y="176"/>
                  </a:lnTo>
                  <a:lnTo>
                    <a:pt x="46" y="178"/>
                  </a:lnTo>
                  <a:lnTo>
                    <a:pt x="46" y="178"/>
                  </a:lnTo>
                  <a:lnTo>
                    <a:pt x="49" y="180"/>
                  </a:lnTo>
                  <a:lnTo>
                    <a:pt x="50" y="180"/>
                  </a:lnTo>
                  <a:lnTo>
                    <a:pt x="50" y="180"/>
                  </a:lnTo>
                  <a:lnTo>
                    <a:pt x="194" y="100"/>
                  </a:lnTo>
                  <a:lnTo>
                    <a:pt x="194" y="131"/>
                  </a:lnTo>
                  <a:lnTo>
                    <a:pt x="64" y="203"/>
                  </a:lnTo>
                  <a:lnTo>
                    <a:pt x="64" y="203"/>
                  </a:lnTo>
                  <a:lnTo>
                    <a:pt x="62" y="204"/>
                  </a:lnTo>
                  <a:lnTo>
                    <a:pt x="62" y="207"/>
                  </a:lnTo>
                  <a:lnTo>
                    <a:pt x="62" y="207"/>
                  </a:lnTo>
                  <a:lnTo>
                    <a:pt x="64" y="208"/>
                  </a:lnTo>
                  <a:lnTo>
                    <a:pt x="66" y="208"/>
                  </a:lnTo>
                  <a:lnTo>
                    <a:pt x="66" y="208"/>
                  </a:lnTo>
                  <a:lnTo>
                    <a:pt x="194" y="138"/>
                  </a:lnTo>
                  <a:lnTo>
                    <a:pt x="194" y="168"/>
                  </a:lnTo>
                  <a:lnTo>
                    <a:pt x="80" y="231"/>
                  </a:lnTo>
                  <a:lnTo>
                    <a:pt x="80" y="231"/>
                  </a:lnTo>
                  <a:lnTo>
                    <a:pt x="77" y="233"/>
                  </a:lnTo>
                  <a:lnTo>
                    <a:pt x="79" y="235"/>
                  </a:lnTo>
                  <a:lnTo>
                    <a:pt x="79" y="235"/>
                  </a:lnTo>
                  <a:lnTo>
                    <a:pt x="80" y="237"/>
                  </a:lnTo>
                  <a:lnTo>
                    <a:pt x="83" y="237"/>
                  </a:lnTo>
                  <a:lnTo>
                    <a:pt x="83" y="237"/>
                  </a:lnTo>
                  <a:lnTo>
                    <a:pt x="194" y="174"/>
                  </a:lnTo>
                  <a:lnTo>
                    <a:pt x="194" y="205"/>
                  </a:lnTo>
                  <a:lnTo>
                    <a:pt x="95" y="260"/>
                  </a:lnTo>
                  <a:lnTo>
                    <a:pt x="95" y="260"/>
                  </a:lnTo>
                  <a:lnTo>
                    <a:pt x="93" y="261"/>
                  </a:lnTo>
                  <a:lnTo>
                    <a:pt x="93" y="264"/>
                  </a:lnTo>
                  <a:lnTo>
                    <a:pt x="93" y="264"/>
                  </a:lnTo>
                  <a:lnTo>
                    <a:pt x="96" y="265"/>
                  </a:lnTo>
                  <a:lnTo>
                    <a:pt x="98" y="265"/>
                  </a:lnTo>
                  <a:lnTo>
                    <a:pt x="98" y="265"/>
                  </a:lnTo>
                  <a:lnTo>
                    <a:pt x="194" y="212"/>
                  </a:lnTo>
                  <a:lnTo>
                    <a:pt x="194" y="285"/>
                  </a:lnTo>
                  <a:lnTo>
                    <a:pt x="142" y="314"/>
                  </a:lnTo>
                  <a:lnTo>
                    <a:pt x="142" y="314"/>
                  </a:lnTo>
                  <a:lnTo>
                    <a:pt x="137" y="316"/>
                  </a:lnTo>
                  <a:lnTo>
                    <a:pt x="130" y="318"/>
                  </a:lnTo>
                  <a:lnTo>
                    <a:pt x="123" y="318"/>
                  </a:lnTo>
                  <a:lnTo>
                    <a:pt x="118" y="316"/>
                  </a:lnTo>
                  <a:lnTo>
                    <a:pt x="111" y="314"/>
                  </a:lnTo>
                  <a:lnTo>
                    <a:pt x="107" y="311"/>
                  </a:lnTo>
                  <a:lnTo>
                    <a:pt x="102" y="306"/>
                  </a:lnTo>
                  <a:lnTo>
                    <a:pt x="98" y="300"/>
                  </a:lnTo>
                  <a:lnTo>
                    <a:pt x="0" y="124"/>
                  </a:lnTo>
                  <a:lnTo>
                    <a:pt x="15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0" name="íSļídè"/>
            <p:cNvSpPr/>
            <p:nvPr/>
          </p:nvSpPr>
          <p:spPr bwMode="auto">
            <a:xfrm>
              <a:off x="6927962" y="3272641"/>
              <a:ext cx="441800" cy="463316"/>
            </a:xfrm>
            <a:custGeom>
              <a:avLst/>
              <a:gdLst>
                <a:gd name="T0" fmla="*/ 306 w 308"/>
                <a:gd name="T1" fmla="*/ 96 h 323"/>
                <a:gd name="T2" fmla="*/ 218 w 308"/>
                <a:gd name="T3" fmla="*/ 308 h 323"/>
                <a:gd name="T4" fmla="*/ 227 w 308"/>
                <a:gd name="T5" fmla="*/ 224 h 323"/>
                <a:gd name="T6" fmla="*/ 233 w 308"/>
                <a:gd name="T7" fmla="*/ 209 h 323"/>
                <a:gd name="T8" fmla="*/ 246 w 308"/>
                <a:gd name="T9" fmla="*/ 184 h 323"/>
                <a:gd name="T10" fmla="*/ 250 w 308"/>
                <a:gd name="T11" fmla="*/ 159 h 323"/>
                <a:gd name="T12" fmla="*/ 280 w 308"/>
                <a:gd name="T13" fmla="*/ 109 h 323"/>
                <a:gd name="T14" fmla="*/ 218 w 308"/>
                <a:gd name="T15" fmla="*/ 75 h 323"/>
                <a:gd name="T16" fmla="*/ 201 w 308"/>
                <a:gd name="T17" fmla="*/ 320 h 323"/>
                <a:gd name="T18" fmla="*/ 197 w 308"/>
                <a:gd name="T19" fmla="*/ 289 h 323"/>
                <a:gd name="T20" fmla="*/ 208 w 308"/>
                <a:gd name="T21" fmla="*/ 262 h 323"/>
                <a:gd name="T22" fmla="*/ 218 w 308"/>
                <a:gd name="T23" fmla="*/ 248 h 323"/>
                <a:gd name="T24" fmla="*/ 203 w 308"/>
                <a:gd name="T25" fmla="*/ 161 h 323"/>
                <a:gd name="T26" fmla="*/ 189 w 308"/>
                <a:gd name="T27" fmla="*/ 184 h 323"/>
                <a:gd name="T28" fmla="*/ 186 w 308"/>
                <a:gd name="T29" fmla="*/ 202 h 323"/>
                <a:gd name="T30" fmla="*/ 185 w 308"/>
                <a:gd name="T31" fmla="*/ 155 h 323"/>
                <a:gd name="T32" fmla="*/ 180 w 308"/>
                <a:gd name="T33" fmla="*/ 26 h 323"/>
                <a:gd name="T34" fmla="*/ 174 w 308"/>
                <a:gd name="T35" fmla="*/ 318 h 323"/>
                <a:gd name="T36" fmla="*/ 147 w 308"/>
                <a:gd name="T37" fmla="*/ 218 h 323"/>
                <a:gd name="T38" fmla="*/ 166 w 308"/>
                <a:gd name="T39" fmla="*/ 199 h 323"/>
                <a:gd name="T40" fmla="*/ 147 w 308"/>
                <a:gd name="T41" fmla="*/ 170 h 323"/>
                <a:gd name="T42" fmla="*/ 180 w 308"/>
                <a:gd name="T43" fmla="*/ 170 h 323"/>
                <a:gd name="T44" fmla="*/ 170 w 308"/>
                <a:gd name="T45" fmla="*/ 225 h 323"/>
                <a:gd name="T46" fmla="*/ 168 w 308"/>
                <a:gd name="T47" fmla="*/ 243 h 323"/>
                <a:gd name="T48" fmla="*/ 151 w 308"/>
                <a:gd name="T49" fmla="*/ 263 h 323"/>
                <a:gd name="T50" fmla="*/ 180 w 308"/>
                <a:gd name="T51" fmla="*/ 321 h 323"/>
                <a:gd name="T52" fmla="*/ 147 w 308"/>
                <a:gd name="T53" fmla="*/ 10 h 323"/>
                <a:gd name="T54" fmla="*/ 119 w 308"/>
                <a:gd name="T55" fmla="*/ 0 h 323"/>
                <a:gd name="T56" fmla="*/ 132 w 308"/>
                <a:gd name="T57" fmla="*/ 260 h 323"/>
                <a:gd name="T58" fmla="*/ 147 w 308"/>
                <a:gd name="T59" fmla="*/ 306 h 323"/>
                <a:gd name="T60" fmla="*/ 139 w 308"/>
                <a:gd name="T61" fmla="*/ 134 h 323"/>
                <a:gd name="T62" fmla="*/ 128 w 308"/>
                <a:gd name="T63" fmla="*/ 159 h 323"/>
                <a:gd name="T64" fmla="*/ 121 w 308"/>
                <a:gd name="T65" fmla="*/ 174 h 323"/>
                <a:gd name="T66" fmla="*/ 123 w 308"/>
                <a:gd name="T67" fmla="*/ 125 h 323"/>
                <a:gd name="T68" fmla="*/ 147 w 308"/>
                <a:gd name="T69" fmla="*/ 235 h 323"/>
                <a:gd name="T70" fmla="*/ 98 w 308"/>
                <a:gd name="T71" fmla="*/ 283 h 323"/>
                <a:gd name="T72" fmla="*/ 103 w 308"/>
                <a:gd name="T73" fmla="*/ 4 h 323"/>
                <a:gd name="T74" fmla="*/ 111 w 308"/>
                <a:gd name="T75" fmla="*/ 34 h 323"/>
                <a:gd name="T76" fmla="*/ 119 w 308"/>
                <a:gd name="T77" fmla="*/ 122 h 323"/>
                <a:gd name="T78" fmla="*/ 119 w 308"/>
                <a:gd name="T79" fmla="*/ 141 h 323"/>
                <a:gd name="T80" fmla="*/ 109 w 308"/>
                <a:gd name="T81" fmla="*/ 197 h 323"/>
                <a:gd name="T82" fmla="*/ 107 w 308"/>
                <a:gd name="T83" fmla="*/ 214 h 323"/>
                <a:gd name="T84" fmla="*/ 105 w 308"/>
                <a:gd name="T85" fmla="*/ 171 h 323"/>
                <a:gd name="T86" fmla="*/ 98 w 308"/>
                <a:gd name="T87" fmla="*/ 147 h 323"/>
                <a:gd name="T88" fmla="*/ 119 w 308"/>
                <a:gd name="T89" fmla="*/ 141 h 323"/>
                <a:gd name="T90" fmla="*/ 86 w 308"/>
                <a:gd name="T91" fmla="*/ 206 h 323"/>
                <a:gd name="T92" fmla="*/ 97 w 308"/>
                <a:gd name="T93" fmla="*/ 188 h 323"/>
                <a:gd name="T94" fmla="*/ 90 w 308"/>
                <a:gd name="T95" fmla="*/ 239 h 323"/>
                <a:gd name="T96" fmla="*/ 86 w 308"/>
                <a:gd name="T97" fmla="*/ 22 h 323"/>
                <a:gd name="T98" fmla="*/ 93 w 308"/>
                <a:gd name="T99" fmla="*/ 68 h 323"/>
                <a:gd name="T100" fmla="*/ 86 w 308"/>
                <a:gd name="T101" fmla="*/ 22 h 323"/>
                <a:gd name="T102" fmla="*/ 86 w 308"/>
                <a:gd name="T103" fmla="*/ 278 h 323"/>
                <a:gd name="T104" fmla="*/ 77 w 308"/>
                <a:gd name="T105" fmla="*/ 230 h 323"/>
                <a:gd name="T106" fmla="*/ 86 w 308"/>
                <a:gd name="T107" fmla="*/ 107 h 323"/>
                <a:gd name="T108" fmla="*/ 67 w 308"/>
                <a:gd name="T109" fmla="*/ 126 h 323"/>
                <a:gd name="T110" fmla="*/ 86 w 308"/>
                <a:gd name="T111" fmla="*/ 141 h 323"/>
                <a:gd name="T112" fmla="*/ 58 w 308"/>
                <a:gd name="T113" fmla="*/ 83 h 323"/>
                <a:gd name="T114" fmla="*/ 86 w 308"/>
                <a:gd name="T115" fmla="*/ 190 h 323"/>
                <a:gd name="T116" fmla="*/ 2 w 308"/>
                <a:gd name="T117" fmla="*/ 226 h 323"/>
                <a:gd name="T118" fmla="*/ 58 w 308"/>
                <a:gd name="T119" fmla="*/ 147 h 323"/>
                <a:gd name="T120" fmla="*/ 50 w 308"/>
                <a:gd name="T121" fmla="*/ 172 h 323"/>
                <a:gd name="T122" fmla="*/ 42 w 308"/>
                <a:gd name="T123" fmla="*/ 186 h 323"/>
                <a:gd name="T124" fmla="*/ 29 w 308"/>
                <a:gd name="T125" fmla="*/ 21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8" h="323">
                  <a:moveTo>
                    <a:pt x="218" y="44"/>
                  </a:moveTo>
                  <a:lnTo>
                    <a:pt x="288" y="76"/>
                  </a:lnTo>
                  <a:lnTo>
                    <a:pt x="288" y="76"/>
                  </a:lnTo>
                  <a:lnTo>
                    <a:pt x="293" y="80"/>
                  </a:lnTo>
                  <a:lnTo>
                    <a:pt x="299" y="84"/>
                  </a:lnTo>
                  <a:lnTo>
                    <a:pt x="303" y="90"/>
                  </a:lnTo>
                  <a:lnTo>
                    <a:pt x="306" y="96"/>
                  </a:lnTo>
                  <a:lnTo>
                    <a:pt x="308" y="103"/>
                  </a:lnTo>
                  <a:lnTo>
                    <a:pt x="308" y="110"/>
                  </a:lnTo>
                  <a:lnTo>
                    <a:pt x="307" y="117"/>
                  </a:lnTo>
                  <a:lnTo>
                    <a:pt x="304" y="124"/>
                  </a:lnTo>
                  <a:lnTo>
                    <a:pt x="222" y="301"/>
                  </a:lnTo>
                  <a:lnTo>
                    <a:pt x="222" y="301"/>
                  </a:lnTo>
                  <a:lnTo>
                    <a:pt x="218" y="308"/>
                  </a:lnTo>
                  <a:lnTo>
                    <a:pt x="218" y="248"/>
                  </a:lnTo>
                  <a:lnTo>
                    <a:pt x="218" y="248"/>
                  </a:lnTo>
                  <a:lnTo>
                    <a:pt x="219" y="245"/>
                  </a:lnTo>
                  <a:lnTo>
                    <a:pt x="227" y="228"/>
                  </a:lnTo>
                  <a:lnTo>
                    <a:pt x="227" y="228"/>
                  </a:lnTo>
                  <a:lnTo>
                    <a:pt x="228" y="226"/>
                  </a:lnTo>
                  <a:lnTo>
                    <a:pt x="227" y="224"/>
                  </a:lnTo>
                  <a:lnTo>
                    <a:pt x="227" y="222"/>
                  </a:lnTo>
                  <a:lnTo>
                    <a:pt x="224" y="221"/>
                  </a:lnTo>
                  <a:lnTo>
                    <a:pt x="218" y="217"/>
                  </a:lnTo>
                  <a:lnTo>
                    <a:pt x="218" y="202"/>
                  </a:lnTo>
                  <a:lnTo>
                    <a:pt x="230" y="209"/>
                  </a:lnTo>
                  <a:lnTo>
                    <a:pt x="230" y="209"/>
                  </a:lnTo>
                  <a:lnTo>
                    <a:pt x="233" y="209"/>
                  </a:lnTo>
                  <a:lnTo>
                    <a:pt x="235" y="209"/>
                  </a:lnTo>
                  <a:lnTo>
                    <a:pt x="237" y="207"/>
                  </a:lnTo>
                  <a:lnTo>
                    <a:pt x="238" y="206"/>
                  </a:lnTo>
                  <a:lnTo>
                    <a:pt x="246" y="188"/>
                  </a:lnTo>
                  <a:lnTo>
                    <a:pt x="246" y="188"/>
                  </a:lnTo>
                  <a:lnTo>
                    <a:pt x="247" y="186"/>
                  </a:lnTo>
                  <a:lnTo>
                    <a:pt x="246" y="184"/>
                  </a:lnTo>
                  <a:lnTo>
                    <a:pt x="246" y="182"/>
                  </a:lnTo>
                  <a:lnTo>
                    <a:pt x="243" y="180"/>
                  </a:lnTo>
                  <a:lnTo>
                    <a:pt x="218" y="168"/>
                  </a:lnTo>
                  <a:lnTo>
                    <a:pt x="218" y="145"/>
                  </a:lnTo>
                  <a:lnTo>
                    <a:pt x="243" y="157"/>
                  </a:lnTo>
                  <a:lnTo>
                    <a:pt x="243" y="157"/>
                  </a:lnTo>
                  <a:lnTo>
                    <a:pt x="250" y="159"/>
                  </a:lnTo>
                  <a:lnTo>
                    <a:pt x="257" y="157"/>
                  </a:lnTo>
                  <a:lnTo>
                    <a:pt x="262" y="155"/>
                  </a:lnTo>
                  <a:lnTo>
                    <a:pt x="266" y="149"/>
                  </a:lnTo>
                  <a:lnTo>
                    <a:pt x="279" y="122"/>
                  </a:lnTo>
                  <a:lnTo>
                    <a:pt x="279" y="122"/>
                  </a:lnTo>
                  <a:lnTo>
                    <a:pt x="280" y="115"/>
                  </a:lnTo>
                  <a:lnTo>
                    <a:pt x="280" y="109"/>
                  </a:lnTo>
                  <a:lnTo>
                    <a:pt x="276" y="103"/>
                  </a:lnTo>
                  <a:lnTo>
                    <a:pt x="270" y="99"/>
                  </a:lnTo>
                  <a:lnTo>
                    <a:pt x="218" y="75"/>
                  </a:lnTo>
                  <a:lnTo>
                    <a:pt x="218" y="44"/>
                  </a:lnTo>
                  <a:close/>
                  <a:moveTo>
                    <a:pt x="180" y="26"/>
                  </a:moveTo>
                  <a:lnTo>
                    <a:pt x="218" y="44"/>
                  </a:lnTo>
                  <a:lnTo>
                    <a:pt x="218" y="75"/>
                  </a:lnTo>
                  <a:lnTo>
                    <a:pt x="180" y="57"/>
                  </a:lnTo>
                  <a:lnTo>
                    <a:pt x="180" y="26"/>
                  </a:lnTo>
                  <a:lnTo>
                    <a:pt x="180" y="26"/>
                  </a:lnTo>
                  <a:close/>
                  <a:moveTo>
                    <a:pt x="218" y="308"/>
                  </a:moveTo>
                  <a:lnTo>
                    <a:pt x="218" y="308"/>
                  </a:lnTo>
                  <a:lnTo>
                    <a:pt x="211" y="316"/>
                  </a:lnTo>
                  <a:lnTo>
                    <a:pt x="201" y="320"/>
                  </a:lnTo>
                  <a:lnTo>
                    <a:pt x="191" y="323"/>
                  </a:lnTo>
                  <a:lnTo>
                    <a:pt x="180" y="321"/>
                  </a:lnTo>
                  <a:lnTo>
                    <a:pt x="180" y="283"/>
                  </a:lnTo>
                  <a:lnTo>
                    <a:pt x="193" y="289"/>
                  </a:lnTo>
                  <a:lnTo>
                    <a:pt x="193" y="289"/>
                  </a:lnTo>
                  <a:lnTo>
                    <a:pt x="195" y="289"/>
                  </a:lnTo>
                  <a:lnTo>
                    <a:pt x="197" y="289"/>
                  </a:lnTo>
                  <a:lnTo>
                    <a:pt x="199" y="287"/>
                  </a:lnTo>
                  <a:lnTo>
                    <a:pt x="200" y="286"/>
                  </a:lnTo>
                  <a:lnTo>
                    <a:pt x="208" y="268"/>
                  </a:lnTo>
                  <a:lnTo>
                    <a:pt x="208" y="268"/>
                  </a:lnTo>
                  <a:lnTo>
                    <a:pt x="209" y="266"/>
                  </a:lnTo>
                  <a:lnTo>
                    <a:pt x="209" y="264"/>
                  </a:lnTo>
                  <a:lnTo>
                    <a:pt x="208" y="262"/>
                  </a:lnTo>
                  <a:lnTo>
                    <a:pt x="205" y="260"/>
                  </a:lnTo>
                  <a:lnTo>
                    <a:pt x="180" y="249"/>
                  </a:lnTo>
                  <a:lnTo>
                    <a:pt x="180" y="235"/>
                  </a:lnTo>
                  <a:lnTo>
                    <a:pt x="212" y="248"/>
                  </a:lnTo>
                  <a:lnTo>
                    <a:pt x="212" y="248"/>
                  </a:lnTo>
                  <a:lnTo>
                    <a:pt x="215" y="249"/>
                  </a:lnTo>
                  <a:lnTo>
                    <a:pt x="218" y="248"/>
                  </a:lnTo>
                  <a:lnTo>
                    <a:pt x="218" y="308"/>
                  </a:lnTo>
                  <a:lnTo>
                    <a:pt x="218" y="308"/>
                  </a:lnTo>
                  <a:close/>
                  <a:moveTo>
                    <a:pt x="218" y="145"/>
                  </a:moveTo>
                  <a:lnTo>
                    <a:pt x="218" y="168"/>
                  </a:lnTo>
                  <a:lnTo>
                    <a:pt x="205" y="163"/>
                  </a:lnTo>
                  <a:lnTo>
                    <a:pt x="205" y="163"/>
                  </a:lnTo>
                  <a:lnTo>
                    <a:pt x="203" y="161"/>
                  </a:lnTo>
                  <a:lnTo>
                    <a:pt x="201" y="163"/>
                  </a:lnTo>
                  <a:lnTo>
                    <a:pt x="199" y="164"/>
                  </a:lnTo>
                  <a:lnTo>
                    <a:pt x="197" y="165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4"/>
                  </a:lnTo>
                  <a:lnTo>
                    <a:pt x="189" y="187"/>
                  </a:lnTo>
                  <a:lnTo>
                    <a:pt x="191" y="190"/>
                  </a:lnTo>
                  <a:lnTo>
                    <a:pt x="192" y="191"/>
                  </a:lnTo>
                  <a:lnTo>
                    <a:pt x="218" y="202"/>
                  </a:lnTo>
                  <a:lnTo>
                    <a:pt x="218" y="217"/>
                  </a:lnTo>
                  <a:lnTo>
                    <a:pt x="186" y="202"/>
                  </a:lnTo>
                  <a:lnTo>
                    <a:pt x="186" y="202"/>
                  </a:lnTo>
                  <a:lnTo>
                    <a:pt x="184" y="202"/>
                  </a:lnTo>
                  <a:lnTo>
                    <a:pt x="180" y="203"/>
                  </a:lnTo>
                  <a:lnTo>
                    <a:pt x="180" y="170"/>
                  </a:lnTo>
                  <a:lnTo>
                    <a:pt x="185" y="160"/>
                  </a:lnTo>
                  <a:lnTo>
                    <a:pt x="185" y="160"/>
                  </a:lnTo>
                  <a:lnTo>
                    <a:pt x="185" y="157"/>
                  </a:lnTo>
                  <a:lnTo>
                    <a:pt x="185" y="155"/>
                  </a:lnTo>
                  <a:lnTo>
                    <a:pt x="184" y="153"/>
                  </a:lnTo>
                  <a:lnTo>
                    <a:pt x="182" y="152"/>
                  </a:lnTo>
                  <a:lnTo>
                    <a:pt x="180" y="151"/>
                  </a:lnTo>
                  <a:lnTo>
                    <a:pt x="180" y="128"/>
                  </a:lnTo>
                  <a:lnTo>
                    <a:pt x="218" y="145"/>
                  </a:lnTo>
                  <a:close/>
                  <a:moveTo>
                    <a:pt x="147" y="10"/>
                  </a:moveTo>
                  <a:lnTo>
                    <a:pt x="180" y="26"/>
                  </a:lnTo>
                  <a:lnTo>
                    <a:pt x="180" y="57"/>
                  </a:lnTo>
                  <a:lnTo>
                    <a:pt x="147" y="41"/>
                  </a:lnTo>
                  <a:lnTo>
                    <a:pt x="147" y="10"/>
                  </a:lnTo>
                  <a:lnTo>
                    <a:pt x="147" y="10"/>
                  </a:lnTo>
                  <a:close/>
                  <a:moveTo>
                    <a:pt x="180" y="321"/>
                  </a:moveTo>
                  <a:lnTo>
                    <a:pt x="180" y="321"/>
                  </a:lnTo>
                  <a:lnTo>
                    <a:pt x="174" y="318"/>
                  </a:lnTo>
                  <a:lnTo>
                    <a:pt x="147" y="306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9" y="237"/>
                  </a:lnTo>
                  <a:lnTo>
                    <a:pt x="147" y="235"/>
                  </a:lnTo>
                  <a:lnTo>
                    <a:pt x="147" y="218"/>
                  </a:lnTo>
                  <a:lnTo>
                    <a:pt x="150" y="220"/>
                  </a:lnTo>
                  <a:lnTo>
                    <a:pt x="150" y="220"/>
                  </a:lnTo>
                  <a:lnTo>
                    <a:pt x="153" y="221"/>
                  </a:lnTo>
                  <a:lnTo>
                    <a:pt x="155" y="220"/>
                  </a:lnTo>
                  <a:lnTo>
                    <a:pt x="157" y="218"/>
                  </a:lnTo>
                  <a:lnTo>
                    <a:pt x="158" y="217"/>
                  </a:lnTo>
                  <a:lnTo>
                    <a:pt x="166" y="199"/>
                  </a:lnTo>
                  <a:lnTo>
                    <a:pt x="166" y="199"/>
                  </a:lnTo>
                  <a:lnTo>
                    <a:pt x="166" y="198"/>
                  </a:lnTo>
                  <a:lnTo>
                    <a:pt x="166" y="195"/>
                  </a:lnTo>
                  <a:lnTo>
                    <a:pt x="165" y="193"/>
                  </a:lnTo>
                  <a:lnTo>
                    <a:pt x="163" y="191"/>
                  </a:lnTo>
                  <a:lnTo>
                    <a:pt x="147" y="184"/>
                  </a:lnTo>
                  <a:lnTo>
                    <a:pt x="147" y="170"/>
                  </a:lnTo>
                  <a:lnTo>
                    <a:pt x="169" y="180"/>
                  </a:lnTo>
                  <a:lnTo>
                    <a:pt x="169" y="180"/>
                  </a:lnTo>
                  <a:lnTo>
                    <a:pt x="172" y="180"/>
                  </a:lnTo>
                  <a:lnTo>
                    <a:pt x="173" y="180"/>
                  </a:lnTo>
                  <a:lnTo>
                    <a:pt x="176" y="179"/>
                  </a:lnTo>
                  <a:lnTo>
                    <a:pt x="177" y="176"/>
                  </a:lnTo>
                  <a:lnTo>
                    <a:pt x="180" y="170"/>
                  </a:lnTo>
                  <a:lnTo>
                    <a:pt x="180" y="203"/>
                  </a:lnTo>
                  <a:lnTo>
                    <a:pt x="180" y="203"/>
                  </a:lnTo>
                  <a:lnTo>
                    <a:pt x="178" y="206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5"/>
                  </a:lnTo>
                  <a:lnTo>
                    <a:pt x="170" y="228"/>
                  </a:lnTo>
                  <a:lnTo>
                    <a:pt x="172" y="229"/>
                  </a:lnTo>
                  <a:lnTo>
                    <a:pt x="173" y="230"/>
                  </a:lnTo>
                  <a:lnTo>
                    <a:pt x="180" y="235"/>
                  </a:lnTo>
                  <a:lnTo>
                    <a:pt x="180" y="249"/>
                  </a:lnTo>
                  <a:lnTo>
                    <a:pt x="168" y="243"/>
                  </a:lnTo>
                  <a:lnTo>
                    <a:pt x="168" y="243"/>
                  </a:lnTo>
                  <a:lnTo>
                    <a:pt x="166" y="243"/>
                  </a:lnTo>
                  <a:lnTo>
                    <a:pt x="163" y="243"/>
                  </a:lnTo>
                  <a:lnTo>
                    <a:pt x="162" y="244"/>
                  </a:lnTo>
                  <a:lnTo>
                    <a:pt x="161" y="245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6"/>
                  </a:lnTo>
                  <a:lnTo>
                    <a:pt x="151" y="267"/>
                  </a:lnTo>
                  <a:lnTo>
                    <a:pt x="153" y="270"/>
                  </a:lnTo>
                  <a:lnTo>
                    <a:pt x="155" y="271"/>
                  </a:lnTo>
                  <a:lnTo>
                    <a:pt x="180" y="283"/>
                  </a:lnTo>
                  <a:lnTo>
                    <a:pt x="180" y="321"/>
                  </a:lnTo>
                  <a:lnTo>
                    <a:pt x="180" y="321"/>
                  </a:lnTo>
                  <a:close/>
                  <a:moveTo>
                    <a:pt x="180" y="128"/>
                  </a:moveTo>
                  <a:lnTo>
                    <a:pt x="180" y="151"/>
                  </a:lnTo>
                  <a:lnTo>
                    <a:pt x="147" y="136"/>
                  </a:lnTo>
                  <a:lnTo>
                    <a:pt x="147" y="113"/>
                  </a:lnTo>
                  <a:lnTo>
                    <a:pt x="180" y="128"/>
                  </a:lnTo>
                  <a:close/>
                  <a:moveTo>
                    <a:pt x="135" y="4"/>
                  </a:moveTo>
                  <a:lnTo>
                    <a:pt x="147" y="10"/>
                  </a:lnTo>
                  <a:lnTo>
                    <a:pt x="147" y="41"/>
                  </a:lnTo>
                  <a:lnTo>
                    <a:pt x="128" y="33"/>
                  </a:lnTo>
                  <a:lnTo>
                    <a:pt x="128" y="33"/>
                  </a:lnTo>
                  <a:lnTo>
                    <a:pt x="124" y="31"/>
                  </a:lnTo>
                  <a:lnTo>
                    <a:pt x="119" y="31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27" y="2"/>
                  </a:lnTo>
                  <a:lnTo>
                    <a:pt x="135" y="4"/>
                  </a:lnTo>
                  <a:lnTo>
                    <a:pt x="135" y="4"/>
                  </a:lnTo>
                  <a:close/>
                  <a:moveTo>
                    <a:pt x="147" y="306"/>
                  </a:moveTo>
                  <a:lnTo>
                    <a:pt x="119" y="293"/>
                  </a:lnTo>
                  <a:lnTo>
                    <a:pt x="119" y="253"/>
                  </a:lnTo>
                  <a:lnTo>
                    <a:pt x="132" y="260"/>
                  </a:lnTo>
                  <a:lnTo>
                    <a:pt x="132" y="260"/>
                  </a:lnTo>
                  <a:lnTo>
                    <a:pt x="134" y="260"/>
                  </a:lnTo>
                  <a:lnTo>
                    <a:pt x="136" y="260"/>
                  </a:lnTo>
                  <a:lnTo>
                    <a:pt x="138" y="259"/>
                  </a:lnTo>
                  <a:lnTo>
                    <a:pt x="139" y="258"/>
                  </a:lnTo>
                  <a:lnTo>
                    <a:pt x="147" y="240"/>
                  </a:lnTo>
                  <a:lnTo>
                    <a:pt x="147" y="306"/>
                  </a:lnTo>
                  <a:lnTo>
                    <a:pt x="147" y="306"/>
                  </a:lnTo>
                  <a:close/>
                  <a:moveTo>
                    <a:pt x="147" y="113"/>
                  </a:moveTo>
                  <a:lnTo>
                    <a:pt x="147" y="136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2" y="133"/>
                  </a:lnTo>
                  <a:lnTo>
                    <a:pt x="139" y="134"/>
                  </a:lnTo>
                  <a:lnTo>
                    <a:pt x="138" y="134"/>
                  </a:lnTo>
                  <a:lnTo>
                    <a:pt x="136" y="137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6"/>
                  </a:lnTo>
                  <a:lnTo>
                    <a:pt x="128" y="159"/>
                  </a:lnTo>
                  <a:lnTo>
                    <a:pt x="130" y="160"/>
                  </a:lnTo>
                  <a:lnTo>
                    <a:pt x="131" y="161"/>
                  </a:lnTo>
                  <a:lnTo>
                    <a:pt x="147" y="170"/>
                  </a:lnTo>
                  <a:lnTo>
                    <a:pt x="147" y="184"/>
                  </a:lnTo>
                  <a:lnTo>
                    <a:pt x="126" y="174"/>
                  </a:lnTo>
                  <a:lnTo>
                    <a:pt x="126" y="174"/>
                  </a:lnTo>
                  <a:lnTo>
                    <a:pt x="121" y="174"/>
                  </a:lnTo>
                  <a:lnTo>
                    <a:pt x="119" y="175"/>
                  </a:lnTo>
                  <a:lnTo>
                    <a:pt x="119" y="141"/>
                  </a:lnTo>
                  <a:lnTo>
                    <a:pt x="124" y="130"/>
                  </a:lnTo>
                  <a:lnTo>
                    <a:pt x="124" y="130"/>
                  </a:lnTo>
                  <a:lnTo>
                    <a:pt x="124" y="129"/>
                  </a:lnTo>
                  <a:lnTo>
                    <a:pt x="124" y="126"/>
                  </a:lnTo>
                  <a:lnTo>
                    <a:pt x="123" y="125"/>
                  </a:lnTo>
                  <a:lnTo>
                    <a:pt x="121" y="124"/>
                  </a:lnTo>
                  <a:lnTo>
                    <a:pt x="119" y="122"/>
                  </a:lnTo>
                  <a:lnTo>
                    <a:pt x="119" y="99"/>
                  </a:lnTo>
                  <a:lnTo>
                    <a:pt x="147" y="113"/>
                  </a:lnTo>
                  <a:lnTo>
                    <a:pt x="147" y="113"/>
                  </a:lnTo>
                  <a:close/>
                  <a:moveTo>
                    <a:pt x="147" y="218"/>
                  </a:moveTo>
                  <a:lnTo>
                    <a:pt x="147" y="235"/>
                  </a:lnTo>
                  <a:lnTo>
                    <a:pt x="147" y="235"/>
                  </a:lnTo>
                  <a:lnTo>
                    <a:pt x="144" y="232"/>
                  </a:lnTo>
                  <a:lnTo>
                    <a:pt x="119" y="220"/>
                  </a:lnTo>
                  <a:lnTo>
                    <a:pt x="119" y="205"/>
                  </a:lnTo>
                  <a:lnTo>
                    <a:pt x="147" y="218"/>
                  </a:lnTo>
                  <a:close/>
                  <a:moveTo>
                    <a:pt x="119" y="293"/>
                  </a:moveTo>
                  <a:lnTo>
                    <a:pt x="98" y="283"/>
                  </a:lnTo>
                  <a:lnTo>
                    <a:pt x="98" y="244"/>
                  </a:lnTo>
                  <a:lnTo>
                    <a:pt x="119" y="253"/>
                  </a:lnTo>
                  <a:lnTo>
                    <a:pt x="119" y="293"/>
                  </a:lnTo>
                  <a:lnTo>
                    <a:pt x="119" y="293"/>
                  </a:lnTo>
                  <a:close/>
                  <a:moveTo>
                    <a:pt x="98" y="7"/>
                  </a:moveTo>
                  <a:lnTo>
                    <a:pt x="98" y="7"/>
                  </a:lnTo>
                  <a:lnTo>
                    <a:pt x="103" y="4"/>
                  </a:lnTo>
                  <a:lnTo>
                    <a:pt x="108" y="3"/>
                  </a:lnTo>
                  <a:lnTo>
                    <a:pt x="113" y="2"/>
                  </a:lnTo>
                  <a:lnTo>
                    <a:pt x="119" y="0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5" y="33"/>
                  </a:lnTo>
                  <a:lnTo>
                    <a:pt x="111" y="34"/>
                  </a:lnTo>
                  <a:lnTo>
                    <a:pt x="108" y="37"/>
                  </a:lnTo>
                  <a:lnTo>
                    <a:pt x="105" y="41"/>
                  </a:lnTo>
                  <a:lnTo>
                    <a:pt x="98" y="56"/>
                  </a:lnTo>
                  <a:lnTo>
                    <a:pt x="98" y="7"/>
                  </a:lnTo>
                  <a:lnTo>
                    <a:pt x="98" y="7"/>
                  </a:lnTo>
                  <a:close/>
                  <a:moveTo>
                    <a:pt x="119" y="99"/>
                  </a:moveTo>
                  <a:lnTo>
                    <a:pt x="119" y="122"/>
                  </a:lnTo>
                  <a:lnTo>
                    <a:pt x="98" y="113"/>
                  </a:lnTo>
                  <a:lnTo>
                    <a:pt x="98" y="90"/>
                  </a:lnTo>
                  <a:lnTo>
                    <a:pt x="98" y="90"/>
                  </a:lnTo>
                  <a:lnTo>
                    <a:pt x="101" y="91"/>
                  </a:lnTo>
                  <a:lnTo>
                    <a:pt x="119" y="99"/>
                  </a:lnTo>
                  <a:lnTo>
                    <a:pt x="119" y="99"/>
                  </a:lnTo>
                  <a:close/>
                  <a:moveTo>
                    <a:pt x="119" y="141"/>
                  </a:moveTo>
                  <a:lnTo>
                    <a:pt x="119" y="175"/>
                  </a:lnTo>
                  <a:lnTo>
                    <a:pt x="119" y="175"/>
                  </a:lnTo>
                  <a:lnTo>
                    <a:pt x="117" y="176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7"/>
                  </a:lnTo>
                  <a:lnTo>
                    <a:pt x="109" y="199"/>
                  </a:lnTo>
                  <a:lnTo>
                    <a:pt x="111" y="201"/>
                  </a:lnTo>
                  <a:lnTo>
                    <a:pt x="112" y="202"/>
                  </a:lnTo>
                  <a:lnTo>
                    <a:pt x="119" y="205"/>
                  </a:lnTo>
                  <a:lnTo>
                    <a:pt x="119" y="22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104" y="214"/>
                  </a:lnTo>
                  <a:lnTo>
                    <a:pt x="103" y="214"/>
                  </a:lnTo>
                  <a:lnTo>
                    <a:pt x="100" y="216"/>
                  </a:lnTo>
                  <a:lnTo>
                    <a:pt x="98" y="217"/>
                  </a:lnTo>
                  <a:lnTo>
                    <a:pt x="98" y="218"/>
                  </a:lnTo>
                  <a:lnTo>
                    <a:pt x="98" y="186"/>
                  </a:lnTo>
                  <a:lnTo>
                    <a:pt x="105" y="171"/>
                  </a:lnTo>
                  <a:lnTo>
                    <a:pt x="105" y="171"/>
                  </a:lnTo>
                  <a:lnTo>
                    <a:pt x="105" y="168"/>
                  </a:lnTo>
                  <a:lnTo>
                    <a:pt x="105" y="167"/>
                  </a:lnTo>
                  <a:lnTo>
                    <a:pt x="104" y="164"/>
                  </a:lnTo>
                  <a:lnTo>
                    <a:pt x="103" y="163"/>
                  </a:lnTo>
                  <a:lnTo>
                    <a:pt x="98" y="161"/>
                  </a:lnTo>
                  <a:lnTo>
                    <a:pt x="98" y="147"/>
                  </a:lnTo>
                  <a:lnTo>
                    <a:pt x="108" y="152"/>
                  </a:lnTo>
                  <a:lnTo>
                    <a:pt x="108" y="152"/>
                  </a:lnTo>
                  <a:lnTo>
                    <a:pt x="111" y="152"/>
                  </a:lnTo>
                  <a:lnTo>
                    <a:pt x="112" y="152"/>
                  </a:lnTo>
                  <a:lnTo>
                    <a:pt x="115" y="151"/>
                  </a:lnTo>
                  <a:lnTo>
                    <a:pt x="116" y="148"/>
                  </a:lnTo>
                  <a:lnTo>
                    <a:pt x="119" y="141"/>
                  </a:lnTo>
                  <a:close/>
                  <a:moveTo>
                    <a:pt x="98" y="283"/>
                  </a:moveTo>
                  <a:lnTo>
                    <a:pt x="86" y="278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09"/>
                  </a:lnTo>
                  <a:lnTo>
                    <a:pt x="86" y="206"/>
                  </a:lnTo>
                  <a:lnTo>
                    <a:pt x="86" y="190"/>
                  </a:lnTo>
                  <a:lnTo>
                    <a:pt x="89" y="191"/>
                  </a:lnTo>
                  <a:lnTo>
                    <a:pt x="89" y="191"/>
                  </a:lnTo>
                  <a:lnTo>
                    <a:pt x="92" y="191"/>
                  </a:lnTo>
                  <a:lnTo>
                    <a:pt x="93" y="191"/>
                  </a:lnTo>
                  <a:lnTo>
                    <a:pt x="96" y="190"/>
                  </a:lnTo>
                  <a:lnTo>
                    <a:pt x="97" y="188"/>
                  </a:lnTo>
                  <a:lnTo>
                    <a:pt x="98" y="186"/>
                  </a:lnTo>
                  <a:lnTo>
                    <a:pt x="98" y="218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7"/>
                  </a:lnTo>
                  <a:lnTo>
                    <a:pt x="90" y="239"/>
                  </a:lnTo>
                  <a:lnTo>
                    <a:pt x="92" y="241"/>
                  </a:lnTo>
                  <a:lnTo>
                    <a:pt x="93" y="243"/>
                  </a:lnTo>
                  <a:lnTo>
                    <a:pt x="98" y="244"/>
                  </a:lnTo>
                  <a:lnTo>
                    <a:pt x="98" y="283"/>
                  </a:lnTo>
                  <a:lnTo>
                    <a:pt x="98" y="283"/>
                  </a:lnTo>
                  <a:close/>
                  <a:moveTo>
                    <a:pt x="86" y="22"/>
                  </a:moveTo>
                  <a:lnTo>
                    <a:pt x="86" y="22"/>
                  </a:lnTo>
                  <a:lnTo>
                    <a:pt x="86" y="22"/>
                  </a:lnTo>
                  <a:lnTo>
                    <a:pt x="92" y="14"/>
                  </a:lnTo>
                  <a:lnTo>
                    <a:pt x="98" y="7"/>
                  </a:lnTo>
                  <a:lnTo>
                    <a:pt x="98" y="56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2" y="73"/>
                  </a:lnTo>
                  <a:lnTo>
                    <a:pt x="92" y="79"/>
                  </a:lnTo>
                  <a:lnTo>
                    <a:pt x="94" y="84"/>
                  </a:lnTo>
                  <a:lnTo>
                    <a:pt x="98" y="90"/>
                  </a:lnTo>
                  <a:lnTo>
                    <a:pt x="98" y="113"/>
                  </a:lnTo>
                  <a:lnTo>
                    <a:pt x="86" y="107"/>
                  </a:lnTo>
                  <a:lnTo>
                    <a:pt x="86" y="22"/>
                  </a:lnTo>
                  <a:lnTo>
                    <a:pt x="86" y="22"/>
                  </a:lnTo>
                  <a:close/>
                  <a:moveTo>
                    <a:pt x="98" y="147"/>
                  </a:moveTo>
                  <a:lnTo>
                    <a:pt x="98" y="161"/>
                  </a:lnTo>
                  <a:lnTo>
                    <a:pt x="86" y="156"/>
                  </a:lnTo>
                  <a:lnTo>
                    <a:pt x="86" y="141"/>
                  </a:lnTo>
                  <a:lnTo>
                    <a:pt x="98" y="147"/>
                  </a:lnTo>
                  <a:close/>
                  <a:moveTo>
                    <a:pt x="86" y="278"/>
                  </a:moveTo>
                  <a:lnTo>
                    <a:pt x="58" y="264"/>
                  </a:lnTo>
                  <a:lnTo>
                    <a:pt x="58" y="225"/>
                  </a:lnTo>
                  <a:lnTo>
                    <a:pt x="70" y="232"/>
                  </a:lnTo>
                  <a:lnTo>
                    <a:pt x="70" y="232"/>
                  </a:lnTo>
                  <a:lnTo>
                    <a:pt x="73" y="232"/>
                  </a:lnTo>
                  <a:lnTo>
                    <a:pt x="75" y="232"/>
                  </a:lnTo>
                  <a:lnTo>
                    <a:pt x="77" y="230"/>
                  </a:lnTo>
                  <a:lnTo>
                    <a:pt x="78" y="229"/>
                  </a:lnTo>
                  <a:lnTo>
                    <a:pt x="86" y="212"/>
                  </a:lnTo>
                  <a:lnTo>
                    <a:pt x="86" y="278"/>
                  </a:lnTo>
                  <a:lnTo>
                    <a:pt x="86" y="278"/>
                  </a:lnTo>
                  <a:close/>
                  <a:moveTo>
                    <a:pt x="58" y="83"/>
                  </a:moveTo>
                  <a:lnTo>
                    <a:pt x="86" y="22"/>
                  </a:lnTo>
                  <a:lnTo>
                    <a:pt x="86" y="107"/>
                  </a:lnTo>
                  <a:lnTo>
                    <a:pt x="82" y="106"/>
                  </a:lnTo>
                  <a:lnTo>
                    <a:pt x="82" y="106"/>
                  </a:lnTo>
                  <a:lnTo>
                    <a:pt x="81" y="105"/>
                  </a:lnTo>
                  <a:lnTo>
                    <a:pt x="78" y="105"/>
                  </a:lnTo>
                  <a:lnTo>
                    <a:pt x="77" y="106"/>
                  </a:lnTo>
                  <a:lnTo>
                    <a:pt x="75" y="109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6" y="128"/>
                  </a:lnTo>
                  <a:lnTo>
                    <a:pt x="67" y="130"/>
                  </a:lnTo>
                  <a:lnTo>
                    <a:pt x="67" y="132"/>
                  </a:lnTo>
                  <a:lnTo>
                    <a:pt x="70" y="133"/>
                  </a:lnTo>
                  <a:lnTo>
                    <a:pt x="86" y="141"/>
                  </a:lnTo>
                  <a:lnTo>
                    <a:pt x="86" y="156"/>
                  </a:lnTo>
                  <a:lnTo>
                    <a:pt x="65" y="145"/>
                  </a:lnTo>
                  <a:lnTo>
                    <a:pt x="65" y="145"/>
                  </a:lnTo>
                  <a:lnTo>
                    <a:pt x="61" y="145"/>
                  </a:lnTo>
                  <a:lnTo>
                    <a:pt x="58" y="147"/>
                  </a:lnTo>
                  <a:lnTo>
                    <a:pt x="58" y="83"/>
                  </a:lnTo>
                  <a:lnTo>
                    <a:pt x="58" y="83"/>
                  </a:lnTo>
                  <a:close/>
                  <a:moveTo>
                    <a:pt x="86" y="190"/>
                  </a:moveTo>
                  <a:lnTo>
                    <a:pt x="86" y="206"/>
                  </a:lnTo>
                  <a:lnTo>
                    <a:pt x="86" y="206"/>
                  </a:lnTo>
                  <a:lnTo>
                    <a:pt x="84" y="203"/>
                  </a:lnTo>
                  <a:lnTo>
                    <a:pt x="58" y="191"/>
                  </a:lnTo>
                  <a:lnTo>
                    <a:pt x="58" y="176"/>
                  </a:lnTo>
                  <a:lnTo>
                    <a:pt x="86" y="190"/>
                  </a:lnTo>
                  <a:close/>
                  <a:moveTo>
                    <a:pt x="58" y="264"/>
                  </a:moveTo>
                  <a:lnTo>
                    <a:pt x="21" y="247"/>
                  </a:lnTo>
                  <a:lnTo>
                    <a:pt x="21" y="247"/>
                  </a:lnTo>
                  <a:lnTo>
                    <a:pt x="14" y="243"/>
                  </a:lnTo>
                  <a:lnTo>
                    <a:pt x="9" y="239"/>
                  </a:lnTo>
                  <a:lnTo>
                    <a:pt x="5" y="233"/>
                  </a:lnTo>
                  <a:lnTo>
                    <a:pt x="2" y="226"/>
                  </a:lnTo>
                  <a:lnTo>
                    <a:pt x="1" y="220"/>
                  </a:lnTo>
                  <a:lnTo>
                    <a:pt x="0" y="213"/>
                  </a:lnTo>
                  <a:lnTo>
                    <a:pt x="1" y="206"/>
                  </a:lnTo>
                  <a:lnTo>
                    <a:pt x="4" y="199"/>
                  </a:lnTo>
                  <a:lnTo>
                    <a:pt x="58" y="83"/>
                  </a:lnTo>
                  <a:lnTo>
                    <a:pt x="58" y="147"/>
                  </a:lnTo>
                  <a:lnTo>
                    <a:pt x="58" y="147"/>
                  </a:lnTo>
                  <a:lnTo>
                    <a:pt x="56" y="148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8"/>
                  </a:lnTo>
                  <a:lnTo>
                    <a:pt x="48" y="170"/>
                  </a:lnTo>
                  <a:lnTo>
                    <a:pt x="50" y="172"/>
                  </a:lnTo>
                  <a:lnTo>
                    <a:pt x="51" y="174"/>
                  </a:lnTo>
                  <a:lnTo>
                    <a:pt x="58" y="176"/>
                  </a:lnTo>
                  <a:lnTo>
                    <a:pt x="58" y="191"/>
                  </a:lnTo>
                  <a:lnTo>
                    <a:pt x="46" y="186"/>
                  </a:lnTo>
                  <a:lnTo>
                    <a:pt x="46" y="186"/>
                  </a:lnTo>
                  <a:lnTo>
                    <a:pt x="43" y="184"/>
                  </a:lnTo>
                  <a:lnTo>
                    <a:pt x="42" y="186"/>
                  </a:lnTo>
                  <a:lnTo>
                    <a:pt x="39" y="187"/>
                  </a:lnTo>
                  <a:lnTo>
                    <a:pt x="38" y="188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7"/>
                  </a:lnTo>
                  <a:lnTo>
                    <a:pt x="29" y="210"/>
                  </a:lnTo>
                  <a:lnTo>
                    <a:pt x="31" y="212"/>
                  </a:lnTo>
                  <a:lnTo>
                    <a:pt x="32" y="213"/>
                  </a:lnTo>
                  <a:lnTo>
                    <a:pt x="58" y="225"/>
                  </a:lnTo>
                  <a:lnTo>
                    <a:pt x="58" y="2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31" name="îSḻïḑe"/>
            <p:cNvGrpSpPr/>
            <p:nvPr/>
          </p:nvGrpSpPr>
          <p:grpSpPr>
            <a:xfrm>
              <a:off x="5087605" y="2259296"/>
              <a:ext cx="559422" cy="588102"/>
              <a:chOff x="1704976" y="2255838"/>
              <a:chExt cx="619125" cy="650875"/>
            </a:xfrm>
            <a:grpFill/>
          </p:grpSpPr>
          <p:sp>
            <p:nvSpPr>
              <p:cNvPr id="64" name="iṩliḓe"/>
              <p:cNvSpPr/>
              <p:nvPr/>
            </p:nvSpPr>
            <p:spPr bwMode="auto">
              <a:xfrm>
                <a:off x="1704976" y="2873375"/>
                <a:ext cx="619125" cy="333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5" name="ïśḷîḍè"/>
              <p:cNvSpPr/>
              <p:nvPr/>
            </p:nvSpPr>
            <p:spPr bwMode="auto">
              <a:xfrm>
                <a:off x="1730376" y="2811463"/>
                <a:ext cx="568325" cy="333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6" name="ïṥļïḓe"/>
              <p:cNvSpPr/>
              <p:nvPr/>
            </p:nvSpPr>
            <p:spPr bwMode="auto">
              <a:xfrm>
                <a:off x="1954213" y="2747963"/>
                <a:ext cx="120650" cy="317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7" name="iSlîḋè"/>
              <p:cNvSpPr/>
              <p:nvPr/>
            </p:nvSpPr>
            <p:spPr bwMode="auto">
              <a:xfrm>
                <a:off x="1976438" y="2517775"/>
                <a:ext cx="77788" cy="2508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8" name="îṣḻidè"/>
              <p:cNvSpPr/>
              <p:nvPr/>
            </p:nvSpPr>
            <p:spPr bwMode="auto">
              <a:xfrm>
                <a:off x="1954213" y="2505075"/>
                <a:ext cx="120650" cy="317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9" name="ïṥlíďê"/>
              <p:cNvSpPr/>
              <p:nvPr/>
            </p:nvSpPr>
            <p:spPr bwMode="auto">
              <a:xfrm>
                <a:off x="1774826" y="2747963"/>
                <a:ext cx="119063" cy="317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0" name="îṥļîḓè"/>
              <p:cNvSpPr/>
              <p:nvPr/>
            </p:nvSpPr>
            <p:spPr bwMode="auto">
              <a:xfrm>
                <a:off x="1795463" y="2517775"/>
                <a:ext cx="77788" cy="2508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1" name="išľíḋe"/>
              <p:cNvSpPr/>
              <p:nvPr/>
            </p:nvSpPr>
            <p:spPr bwMode="auto">
              <a:xfrm>
                <a:off x="1774826" y="2505075"/>
                <a:ext cx="119063" cy="317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2" name="îṩlíde"/>
              <p:cNvSpPr/>
              <p:nvPr/>
            </p:nvSpPr>
            <p:spPr bwMode="auto">
              <a:xfrm>
                <a:off x="2135188" y="2747963"/>
                <a:ext cx="120650" cy="317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3" name="iṡlîḑe"/>
              <p:cNvSpPr/>
              <p:nvPr/>
            </p:nvSpPr>
            <p:spPr bwMode="auto">
              <a:xfrm>
                <a:off x="2157413" y="2517775"/>
                <a:ext cx="76200" cy="2508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4" name="iṧlíḓê"/>
              <p:cNvSpPr/>
              <p:nvPr/>
            </p:nvSpPr>
            <p:spPr bwMode="auto">
              <a:xfrm>
                <a:off x="2135188" y="2505075"/>
                <a:ext cx="120650" cy="317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5" name="iṡļîḍe"/>
              <p:cNvSpPr/>
              <p:nvPr/>
            </p:nvSpPr>
            <p:spPr bwMode="auto">
              <a:xfrm>
                <a:off x="1730376" y="2435225"/>
                <a:ext cx="568325" cy="333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6" name="îŝlïḓè"/>
              <p:cNvSpPr/>
              <p:nvPr/>
            </p:nvSpPr>
            <p:spPr bwMode="auto">
              <a:xfrm>
                <a:off x="1730376" y="2255838"/>
                <a:ext cx="568325" cy="179388"/>
              </a:xfrm>
              <a:custGeom>
                <a:avLst/>
                <a:gdLst>
                  <a:gd name="T0" fmla="*/ 179 w 358"/>
                  <a:gd name="T1" fmla="*/ 0 h 113"/>
                  <a:gd name="T2" fmla="*/ 0 w 358"/>
                  <a:gd name="T3" fmla="*/ 113 h 113"/>
                  <a:gd name="T4" fmla="*/ 358 w 358"/>
                  <a:gd name="T5" fmla="*/ 113 h 113"/>
                  <a:gd name="T6" fmla="*/ 179 w 358"/>
                  <a:gd name="T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8" h="113">
                    <a:moveTo>
                      <a:pt x="179" y="0"/>
                    </a:moveTo>
                    <a:lnTo>
                      <a:pt x="0" y="113"/>
                    </a:lnTo>
                    <a:lnTo>
                      <a:pt x="358" y="113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32" name="iślïḍé"/>
            <p:cNvSpPr/>
            <p:nvPr/>
          </p:nvSpPr>
          <p:spPr bwMode="auto">
            <a:xfrm>
              <a:off x="6322638" y="2406253"/>
              <a:ext cx="712905" cy="466185"/>
            </a:xfrm>
            <a:custGeom>
              <a:avLst/>
              <a:gdLst>
                <a:gd name="T0" fmla="*/ 497 w 497"/>
                <a:gd name="T1" fmla="*/ 0 h 325"/>
                <a:gd name="T2" fmla="*/ 386 w 497"/>
                <a:gd name="T3" fmla="*/ 37 h 325"/>
                <a:gd name="T4" fmla="*/ 386 w 497"/>
                <a:gd name="T5" fmla="*/ 210 h 325"/>
                <a:gd name="T6" fmla="*/ 386 w 497"/>
                <a:gd name="T7" fmla="*/ 210 h 325"/>
                <a:gd name="T8" fmla="*/ 397 w 497"/>
                <a:gd name="T9" fmla="*/ 209 h 325"/>
                <a:gd name="T10" fmla="*/ 405 w 497"/>
                <a:gd name="T11" fmla="*/ 206 h 325"/>
                <a:gd name="T12" fmla="*/ 409 w 497"/>
                <a:gd name="T13" fmla="*/ 204 h 325"/>
                <a:gd name="T14" fmla="*/ 411 w 497"/>
                <a:gd name="T15" fmla="*/ 201 h 325"/>
                <a:gd name="T16" fmla="*/ 413 w 497"/>
                <a:gd name="T17" fmla="*/ 197 h 325"/>
                <a:gd name="T18" fmla="*/ 413 w 497"/>
                <a:gd name="T19" fmla="*/ 194 h 325"/>
                <a:gd name="T20" fmla="*/ 413 w 497"/>
                <a:gd name="T21" fmla="*/ 118 h 325"/>
                <a:gd name="T22" fmla="*/ 399 w 497"/>
                <a:gd name="T23" fmla="*/ 118 h 325"/>
                <a:gd name="T24" fmla="*/ 399 w 497"/>
                <a:gd name="T25" fmla="*/ 86 h 325"/>
                <a:gd name="T26" fmla="*/ 413 w 497"/>
                <a:gd name="T27" fmla="*/ 86 h 325"/>
                <a:gd name="T28" fmla="*/ 447 w 497"/>
                <a:gd name="T29" fmla="*/ 86 h 325"/>
                <a:gd name="T30" fmla="*/ 462 w 497"/>
                <a:gd name="T31" fmla="*/ 86 h 325"/>
                <a:gd name="T32" fmla="*/ 462 w 497"/>
                <a:gd name="T33" fmla="*/ 118 h 325"/>
                <a:gd name="T34" fmla="*/ 447 w 497"/>
                <a:gd name="T35" fmla="*/ 118 h 325"/>
                <a:gd name="T36" fmla="*/ 447 w 497"/>
                <a:gd name="T37" fmla="*/ 194 h 325"/>
                <a:gd name="T38" fmla="*/ 447 w 497"/>
                <a:gd name="T39" fmla="*/ 194 h 325"/>
                <a:gd name="T40" fmla="*/ 446 w 497"/>
                <a:gd name="T41" fmla="*/ 204 h 325"/>
                <a:gd name="T42" fmla="*/ 442 w 497"/>
                <a:gd name="T43" fmla="*/ 212 h 325"/>
                <a:gd name="T44" fmla="*/ 436 w 497"/>
                <a:gd name="T45" fmla="*/ 220 h 325"/>
                <a:gd name="T46" fmla="*/ 430 w 497"/>
                <a:gd name="T47" fmla="*/ 227 h 325"/>
                <a:gd name="T48" fmla="*/ 420 w 497"/>
                <a:gd name="T49" fmla="*/ 232 h 325"/>
                <a:gd name="T50" fmla="*/ 411 w 497"/>
                <a:gd name="T51" fmla="*/ 236 h 325"/>
                <a:gd name="T52" fmla="*/ 399 w 497"/>
                <a:gd name="T53" fmla="*/ 239 h 325"/>
                <a:gd name="T54" fmla="*/ 386 w 497"/>
                <a:gd name="T55" fmla="*/ 239 h 325"/>
                <a:gd name="T56" fmla="*/ 386 w 497"/>
                <a:gd name="T57" fmla="*/ 289 h 325"/>
                <a:gd name="T58" fmla="*/ 497 w 497"/>
                <a:gd name="T59" fmla="*/ 325 h 325"/>
                <a:gd name="T60" fmla="*/ 497 w 497"/>
                <a:gd name="T61" fmla="*/ 0 h 325"/>
                <a:gd name="T62" fmla="*/ 386 w 497"/>
                <a:gd name="T63" fmla="*/ 37 h 325"/>
                <a:gd name="T64" fmla="*/ 0 w 497"/>
                <a:gd name="T65" fmla="*/ 163 h 325"/>
                <a:gd name="T66" fmla="*/ 386 w 497"/>
                <a:gd name="T67" fmla="*/ 289 h 325"/>
                <a:gd name="T68" fmla="*/ 386 w 497"/>
                <a:gd name="T69" fmla="*/ 239 h 325"/>
                <a:gd name="T70" fmla="*/ 386 w 497"/>
                <a:gd name="T71" fmla="*/ 239 h 325"/>
                <a:gd name="T72" fmla="*/ 374 w 497"/>
                <a:gd name="T73" fmla="*/ 239 h 325"/>
                <a:gd name="T74" fmla="*/ 363 w 497"/>
                <a:gd name="T75" fmla="*/ 236 h 325"/>
                <a:gd name="T76" fmla="*/ 353 w 497"/>
                <a:gd name="T77" fmla="*/ 232 h 325"/>
                <a:gd name="T78" fmla="*/ 343 w 497"/>
                <a:gd name="T79" fmla="*/ 227 h 325"/>
                <a:gd name="T80" fmla="*/ 336 w 497"/>
                <a:gd name="T81" fmla="*/ 220 h 325"/>
                <a:gd name="T82" fmla="*/ 331 w 497"/>
                <a:gd name="T83" fmla="*/ 212 h 325"/>
                <a:gd name="T84" fmla="*/ 327 w 497"/>
                <a:gd name="T85" fmla="*/ 204 h 325"/>
                <a:gd name="T86" fmla="*/ 325 w 497"/>
                <a:gd name="T87" fmla="*/ 194 h 325"/>
                <a:gd name="T88" fmla="*/ 325 w 497"/>
                <a:gd name="T89" fmla="*/ 118 h 325"/>
                <a:gd name="T90" fmla="*/ 311 w 497"/>
                <a:gd name="T91" fmla="*/ 118 h 325"/>
                <a:gd name="T92" fmla="*/ 311 w 497"/>
                <a:gd name="T93" fmla="*/ 86 h 325"/>
                <a:gd name="T94" fmla="*/ 325 w 497"/>
                <a:gd name="T95" fmla="*/ 86 h 325"/>
                <a:gd name="T96" fmla="*/ 359 w 497"/>
                <a:gd name="T97" fmla="*/ 86 h 325"/>
                <a:gd name="T98" fmla="*/ 376 w 497"/>
                <a:gd name="T99" fmla="*/ 86 h 325"/>
                <a:gd name="T100" fmla="*/ 376 w 497"/>
                <a:gd name="T101" fmla="*/ 118 h 325"/>
                <a:gd name="T102" fmla="*/ 359 w 497"/>
                <a:gd name="T103" fmla="*/ 118 h 325"/>
                <a:gd name="T104" fmla="*/ 359 w 497"/>
                <a:gd name="T105" fmla="*/ 194 h 325"/>
                <a:gd name="T106" fmla="*/ 359 w 497"/>
                <a:gd name="T107" fmla="*/ 194 h 325"/>
                <a:gd name="T108" fmla="*/ 361 w 497"/>
                <a:gd name="T109" fmla="*/ 197 h 325"/>
                <a:gd name="T110" fmla="*/ 362 w 497"/>
                <a:gd name="T111" fmla="*/ 201 h 325"/>
                <a:gd name="T112" fmla="*/ 365 w 497"/>
                <a:gd name="T113" fmla="*/ 204 h 325"/>
                <a:gd name="T114" fmla="*/ 367 w 497"/>
                <a:gd name="T115" fmla="*/ 206 h 325"/>
                <a:gd name="T116" fmla="*/ 376 w 497"/>
                <a:gd name="T117" fmla="*/ 209 h 325"/>
                <a:gd name="T118" fmla="*/ 386 w 497"/>
                <a:gd name="T119" fmla="*/ 210 h 325"/>
                <a:gd name="T120" fmla="*/ 386 w 497"/>
                <a:gd name="T121" fmla="*/ 3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7" h="325">
                  <a:moveTo>
                    <a:pt x="497" y="0"/>
                  </a:moveTo>
                  <a:lnTo>
                    <a:pt x="386" y="37"/>
                  </a:lnTo>
                  <a:lnTo>
                    <a:pt x="386" y="210"/>
                  </a:lnTo>
                  <a:lnTo>
                    <a:pt x="386" y="210"/>
                  </a:lnTo>
                  <a:lnTo>
                    <a:pt x="397" y="209"/>
                  </a:lnTo>
                  <a:lnTo>
                    <a:pt x="405" y="206"/>
                  </a:lnTo>
                  <a:lnTo>
                    <a:pt x="409" y="204"/>
                  </a:lnTo>
                  <a:lnTo>
                    <a:pt x="411" y="201"/>
                  </a:lnTo>
                  <a:lnTo>
                    <a:pt x="413" y="197"/>
                  </a:lnTo>
                  <a:lnTo>
                    <a:pt x="413" y="194"/>
                  </a:lnTo>
                  <a:lnTo>
                    <a:pt x="413" y="118"/>
                  </a:lnTo>
                  <a:lnTo>
                    <a:pt x="399" y="118"/>
                  </a:lnTo>
                  <a:lnTo>
                    <a:pt x="399" y="86"/>
                  </a:lnTo>
                  <a:lnTo>
                    <a:pt x="413" y="86"/>
                  </a:lnTo>
                  <a:lnTo>
                    <a:pt x="447" y="86"/>
                  </a:lnTo>
                  <a:lnTo>
                    <a:pt x="462" y="86"/>
                  </a:lnTo>
                  <a:lnTo>
                    <a:pt x="462" y="118"/>
                  </a:lnTo>
                  <a:lnTo>
                    <a:pt x="447" y="118"/>
                  </a:lnTo>
                  <a:lnTo>
                    <a:pt x="447" y="194"/>
                  </a:lnTo>
                  <a:lnTo>
                    <a:pt x="447" y="194"/>
                  </a:lnTo>
                  <a:lnTo>
                    <a:pt x="446" y="204"/>
                  </a:lnTo>
                  <a:lnTo>
                    <a:pt x="442" y="212"/>
                  </a:lnTo>
                  <a:lnTo>
                    <a:pt x="436" y="220"/>
                  </a:lnTo>
                  <a:lnTo>
                    <a:pt x="430" y="227"/>
                  </a:lnTo>
                  <a:lnTo>
                    <a:pt x="420" y="232"/>
                  </a:lnTo>
                  <a:lnTo>
                    <a:pt x="411" y="236"/>
                  </a:lnTo>
                  <a:lnTo>
                    <a:pt x="399" y="239"/>
                  </a:lnTo>
                  <a:lnTo>
                    <a:pt x="386" y="239"/>
                  </a:lnTo>
                  <a:lnTo>
                    <a:pt x="386" y="289"/>
                  </a:lnTo>
                  <a:lnTo>
                    <a:pt x="497" y="325"/>
                  </a:lnTo>
                  <a:lnTo>
                    <a:pt x="497" y="0"/>
                  </a:lnTo>
                  <a:close/>
                  <a:moveTo>
                    <a:pt x="386" y="37"/>
                  </a:moveTo>
                  <a:lnTo>
                    <a:pt x="0" y="163"/>
                  </a:lnTo>
                  <a:lnTo>
                    <a:pt x="386" y="289"/>
                  </a:lnTo>
                  <a:lnTo>
                    <a:pt x="386" y="239"/>
                  </a:lnTo>
                  <a:lnTo>
                    <a:pt x="386" y="239"/>
                  </a:lnTo>
                  <a:lnTo>
                    <a:pt x="374" y="239"/>
                  </a:lnTo>
                  <a:lnTo>
                    <a:pt x="363" y="236"/>
                  </a:lnTo>
                  <a:lnTo>
                    <a:pt x="353" y="232"/>
                  </a:lnTo>
                  <a:lnTo>
                    <a:pt x="343" y="227"/>
                  </a:lnTo>
                  <a:lnTo>
                    <a:pt x="336" y="220"/>
                  </a:lnTo>
                  <a:lnTo>
                    <a:pt x="331" y="212"/>
                  </a:lnTo>
                  <a:lnTo>
                    <a:pt x="327" y="204"/>
                  </a:lnTo>
                  <a:lnTo>
                    <a:pt x="325" y="194"/>
                  </a:lnTo>
                  <a:lnTo>
                    <a:pt x="325" y="118"/>
                  </a:lnTo>
                  <a:lnTo>
                    <a:pt x="311" y="118"/>
                  </a:lnTo>
                  <a:lnTo>
                    <a:pt x="311" y="86"/>
                  </a:lnTo>
                  <a:lnTo>
                    <a:pt x="325" y="86"/>
                  </a:lnTo>
                  <a:lnTo>
                    <a:pt x="359" y="86"/>
                  </a:lnTo>
                  <a:lnTo>
                    <a:pt x="376" y="86"/>
                  </a:lnTo>
                  <a:lnTo>
                    <a:pt x="376" y="118"/>
                  </a:lnTo>
                  <a:lnTo>
                    <a:pt x="359" y="118"/>
                  </a:lnTo>
                  <a:lnTo>
                    <a:pt x="359" y="194"/>
                  </a:lnTo>
                  <a:lnTo>
                    <a:pt x="359" y="194"/>
                  </a:lnTo>
                  <a:lnTo>
                    <a:pt x="361" y="197"/>
                  </a:lnTo>
                  <a:lnTo>
                    <a:pt x="362" y="201"/>
                  </a:lnTo>
                  <a:lnTo>
                    <a:pt x="365" y="204"/>
                  </a:lnTo>
                  <a:lnTo>
                    <a:pt x="367" y="206"/>
                  </a:lnTo>
                  <a:lnTo>
                    <a:pt x="376" y="209"/>
                  </a:lnTo>
                  <a:lnTo>
                    <a:pt x="386" y="210"/>
                  </a:lnTo>
                  <a:lnTo>
                    <a:pt x="386" y="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3" name="iśļiḍé"/>
            <p:cNvSpPr/>
            <p:nvPr/>
          </p:nvSpPr>
          <p:spPr bwMode="auto">
            <a:xfrm>
              <a:off x="5295595" y="2919774"/>
              <a:ext cx="167827" cy="289752"/>
            </a:xfrm>
            <a:custGeom>
              <a:avLst/>
              <a:gdLst>
                <a:gd name="T0" fmla="*/ 112713 w 117"/>
                <a:gd name="T1" fmla="*/ 269875 h 202"/>
                <a:gd name="T2" fmla="*/ 127000 w 117"/>
                <a:gd name="T3" fmla="*/ 274638 h 202"/>
                <a:gd name="T4" fmla="*/ 134938 w 117"/>
                <a:gd name="T5" fmla="*/ 287338 h 202"/>
                <a:gd name="T6" fmla="*/ 134938 w 117"/>
                <a:gd name="T7" fmla="*/ 298450 h 202"/>
                <a:gd name="T8" fmla="*/ 127000 w 117"/>
                <a:gd name="T9" fmla="*/ 315913 h 202"/>
                <a:gd name="T10" fmla="*/ 119063 w 117"/>
                <a:gd name="T11" fmla="*/ 320675 h 202"/>
                <a:gd name="T12" fmla="*/ 112713 w 117"/>
                <a:gd name="T13" fmla="*/ 269875 h 202"/>
                <a:gd name="T14" fmla="*/ 112713 w 117"/>
                <a:gd name="T15" fmla="*/ 249238 h 202"/>
                <a:gd name="T16" fmla="*/ 112713 w 117"/>
                <a:gd name="T17" fmla="*/ 107950 h 202"/>
                <a:gd name="T18" fmla="*/ 127000 w 117"/>
                <a:gd name="T19" fmla="*/ 122238 h 202"/>
                <a:gd name="T20" fmla="*/ 134938 w 117"/>
                <a:gd name="T21" fmla="*/ 144463 h 202"/>
                <a:gd name="T22" fmla="*/ 146050 w 117"/>
                <a:gd name="T23" fmla="*/ 184150 h 202"/>
                <a:gd name="T24" fmla="*/ 149225 w 117"/>
                <a:gd name="T25" fmla="*/ 190500 h 202"/>
                <a:gd name="T26" fmla="*/ 158750 w 117"/>
                <a:gd name="T27" fmla="*/ 200025 h 202"/>
                <a:gd name="T28" fmla="*/ 174625 w 117"/>
                <a:gd name="T29" fmla="*/ 201613 h 202"/>
                <a:gd name="T30" fmla="*/ 185738 w 117"/>
                <a:gd name="T31" fmla="*/ 230188 h 202"/>
                <a:gd name="T32" fmla="*/ 104775 w 117"/>
                <a:gd name="T33" fmla="*/ 269875 h 202"/>
                <a:gd name="T34" fmla="*/ 112713 w 117"/>
                <a:gd name="T35" fmla="*/ 269875 h 202"/>
                <a:gd name="T36" fmla="*/ 112713 w 117"/>
                <a:gd name="T37" fmla="*/ 320675 h 202"/>
                <a:gd name="T38" fmla="*/ 96838 w 117"/>
                <a:gd name="T39" fmla="*/ 315913 h 202"/>
                <a:gd name="T40" fmla="*/ 88900 w 117"/>
                <a:gd name="T41" fmla="*/ 300038 h 202"/>
                <a:gd name="T42" fmla="*/ 88900 w 117"/>
                <a:gd name="T43" fmla="*/ 292100 h 202"/>
                <a:gd name="T44" fmla="*/ 96838 w 117"/>
                <a:gd name="T45" fmla="*/ 274638 h 202"/>
                <a:gd name="T46" fmla="*/ 104775 w 117"/>
                <a:gd name="T47" fmla="*/ 269875 h 202"/>
                <a:gd name="T48" fmla="*/ 112713 w 117"/>
                <a:gd name="T49" fmla="*/ 107950 h 202"/>
                <a:gd name="T50" fmla="*/ 95250 w 117"/>
                <a:gd name="T51" fmla="*/ 98425 h 202"/>
                <a:gd name="T52" fmla="*/ 74613 w 117"/>
                <a:gd name="T53" fmla="*/ 96838 h 202"/>
                <a:gd name="T54" fmla="*/ 53975 w 117"/>
                <a:gd name="T55" fmla="*/ 12700 h 202"/>
                <a:gd name="T56" fmla="*/ 46038 w 117"/>
                <a:gd name="T57" fmla="*/ 1588 h 202"/>
                <a:gd name="T58" fmla="*/ 30163 w 117"/>
                <a:gd name="T59" fmla="*/ 0 h 202"/>
                <a:gd name="T60" fmla="*/ 23813 w 117"/>
                <a:gd name="T61" fmla="*/ 1588 h 202"/>
                <a:gd name="T62" fmla="*/ 15875 w 117"/>
                <a:gd name="T63" fmla="*/ 14288 h 202"/>
                <a:gd name="T64" fmla="*/ 38100 w 117"/>
                <a:gd name="T65" fmla="*/ 104775 h 202"/>
                <a:gd name="T66" fmla="*/ 30163 w 117"/>
                <a:gd name="T67" fmla="*/ 111125 h 202"/>
                <a:gd name="T68" fmla="*/ 17463 w 117"/>
                <a:gd name="T69" fmla="*/ 123825 h 202"/>
                <a:gd name="T70" fmla="*/ 9525 w 117"/>
                <a:gd name="T71" fmla="*/ 144463 h 202"/>
                <a:gd name="T72" fmla="*/ 6350 w 117"/>
                <a:gd name="T73" fmla="*/ 165100 h 202"/>
                <a:gd name="T74" fmla="*/ 9525 w 117"/>
                <a:gd name="T75" fmla="*/ 176213 h 202"/>
                <a:gd name="T76" fmla="*/ 19050 w 117"/>
                <a:gd name="T77" fmla="*/ 219075 h 202"/>
                <a:gd name="T78" fmla="*/ 19050 w 117"/>
                <a:gd name="T79" fmla="*/ 225425 h 202"/>
                <a:gd name="T80" fmla="*/ 15875 w 117"/>
                <a:gd name="T81" fmla="*/ 236538 h 202"/>
                <a:gd name="T82" fmla="*/ 4763 w 117"/>
                <a:gd name="T83" fmla="*/ 247650 h 202"/>
                <a:gd name="T84" fmla="*/ 9525 w 117"/>
                <a:gd name="T85" fmla="*/ 277813 h 202"/>
                <a:gd name="T86" fmla="*/ 112713 w 117"/>
                <a:gd name="T87" fmla="*/ 107950 h 20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7" h="202">
                  <a:moveTo>
                    <a:pt x="71" y="170"/>
                  </a:moveTo>
                  <a:lnTo>
                    <a:pt x="71" y="170"/>
                  </a:lnTo>
                  <a:lnTo>
                    <a:pt x="76" y="170"/>
                  </a:lnTo>
                  <a:lnTo>
                    <a:pt x="80" y="173"/>
                  </a:lnTo>
                  <a:lnTo>
                    <a:pt x="84" y="177"/>
                  </a:lnTo>
                  <a:lnTo>
                    <a:pt x="85" y="181"/>
                  </a:lnTo>
                  <a:lnTo>
                    <a:pt x="85" y="188"/>
                  </a:lnTo>
                  <a:lnTo>
                    <a:pt x="84" y="193"/>
                  </a:lnTo>
                  <a:lnTo>
                    <a:pt x="80" y="199"/>
                  </a:lnTo>
                  <a:lnTo>
                    <a:pt x="75" y="202"/>
                  </a:lnTo>
                  <a:lnTo>
                    <a:pt x="71" y="202"/>
                  </a:lnTo>
                  <a:lnTo>
                    <a:pt x="71" y="170"/>
                  </a:lnTo>
                  <a:close/>
                  <a:moveTo>
                    <a:pt x="71" y="157"/>
                  </a:moveTo>
                  <a:lnTo>
                    <a:pt x="71" y="68"/>
                  </a:lnTo>
                  <a:lnTo>
                    <a:pt x="76" y="72"/>
                  </a:lnTo>
                  <a:lnTo>
                    <a:pt x="80" y="77"/>
                  </a:lnTo>
                  <a:lnTo>
                    <a:pt x="83" y="84"/>
                  </a:lnTo>
                  <a:lnTo>
                    <a:pt x="85" y="91"/>
                  </a:lnTo>
                  <a:lnTo>
                    <a:pt x="92" y="116"/>
                  </a:lnTo>
                  <a:lnTo>
                    <a:pt x="94" y="120"/>
                  </a:lnTo>
                  <a:lnTo>
                    <a:pt x="96" y="123"/>
                  </a:lnTo>
                  <a:lnTo>
                    <a:pt x="100" y="126"/>
                  </a:lnTo>
                  <a:lnTo>
                    <a:pt x="103" y="127"/>
                  </a:lnTo>
                  <a:lnTo>
                    <a:pt x="110" y="127"/>
                  </a:lnTo>
                  <a:lnTo>
                    <a:pt x="112" y="127"/>
                  </a:lnTo>
                  <a:lnTo>
                    <a:pt x="117" y="145"/>
                  </a:lnTo>
                  <a:lnTo>
                    <a:pt x="71" y="157"/>
                  </a:lnTo>
                  <a:close/>
                  <a:moveTo>
                    <a:pt x="66" y="170"/>
                  </a:moveTo>
                  <a:lnTo>
                    <a:pt x="66" y="170"/>
                  </a:lnTo>
                  <a:lnTo>
                    <a:pt x="71" y="170"/>
                  </a:lnTo>
                  <a:lnTo>
                    <a:pt x="71" y="202"/>
                  </a:lnTo>
                  <a:lnTo>
                    <a:pt x="65" y="200"/>
                  </a:lnTo>
                  <a:lnTo>
                    <a:pt x="61" y="199"/>
                  </a:lnTo>
                  <a:lnTo>
                    <a:pt x="57" y="195"/>
                  </a:lnTo>
                  <a:lnTo>
                    <a:pt x="56" y="189"/>
                  </a:lnTo>
                  <a:lnTo>
                    <a:pt x="56" y="184"/>
                  </a:lnTo>
                  <a:lnTo>
                    <a:pt x="57" y="179"/>
                  </a:lnTo>
                  <a:lnTo>
                    <a:pt x="61" y="173"/>
                  </a:lnTo>
                  <a:lnTo>
                    <a:pt x="66" y="170"/>
                  </a:lnTo>
                  <a:close/>
                  <a:moveTo>
                    <a:pt x="71" y="68"/>
                  </a:moveTo>
                  <a:lnTo>
                    <a:pt x="71" y="68"/>
                  </a:lnTo>
                  <a:lnTo>
                    <a:pt x="65" y="65"/>
                  </a:lnTo>
                  <a:lnTo>
                    <a:pt x="60" y="62"/>
                  </a:lnTo>
                  <a:lnTo>
                    <a:pt x="54" y="61"/>
                  </a:lnTo>
                  <a:lnTo>
                    <a:pt x="47" y="61"/>
                  </a:lnTo>
                  <a:lnTo>
                    <a:pt x="34" y="8"/>
                  </a:lnTo>
                  <a:lnTo>
                    <a:pt x="31" y="4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12" y="5"/>
                  </a:lnTo>
                  <a:lnTo>
                    <a:pt x="10" y="9"/>
                  </a:lnTo>
                  <a:lnTo>
                    <a:pt x="11" y="15"/>
                  </a:lnTo>
                  <a:lnTo>
                    <a:pt x="24" y="66"/>
                  </a:lnTo>
                  <a:lnTo>
                    <a:pt x="19" y="70"/>
                  </a:lnTo>
                  <a:lnTo>
                    <a:pt x="15" y="74"/>
                  </a:lnTo>
                  <a:lnTo>
                    <a:pt x="11" y="78"/>
                  </a:lnTo>
                  <a:lnTo>
                    <a:pt x="7" y="84"/>
                  </a:lnTo>
                  <a:lnTo>
                    <a:pt x="6" y="91"/>
                  </a:lnTo>
                  <a:lnTo>
                    <a:pt x="4" y="96"/>
                  </a:lnTo>
                  <a:lnTo>
                    <a:pt x="4" y="104"/>
                  </a:lnTo>
                  <a:lnTo>
                    <a:pt x="6" y="111"/>
                  </a:lnTo>
                  <a:lnTo>
                    <a:pt x="12" y="138"/>
                  </a:lnTo>
                  <a:lnTo>
                    <a:pt x="12" y="142"/>
                  </a:lnTo>
                  <a:lnTo>
                    <a:pt x="12" y="146"/>
                  </a:lnTo>
                  <a:lnTo>
                    <a:pt x="10" y="149"/>
                  </a:lnTo>
                  <a:lnTo>
                    <a:pt x="8" y="152"/>
                  </a:lnTo>
                  <a:lnTo>
                    <a:pt x="3" y="156"/>
                  </a:lnTo>
                  <a:lnTo>
                    <a:pt x="0" y="157"/>
                  </a:lnTo>
                  <a:lnTo>
                    <a:pt x="6" y="175"/>
                  </a:lnTo>
                  <a:lnTo>
                    <a:pt x="71" y="157"/>
                  </a:lnTo>
                  <a:lnTo>
                    <a:pt x="71" y="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4" name="îṧ1íḋê"/>
            <p:cNvSpPr/>
            <p:nvPr/>
          </p:nvSpPr>
          <p:spPr bwMode="auto">
            <a:xfrm>
              <a:off x="6590874" y="1917116"/>
              <a:ext cx="334219" cy="411678"/>
            </a:xfrm>
            <a:custGeom>
              <a:avLst/>
              <a:gdLst>
                <a:gd name="T0" fmla="*/ 260350 w 233"/>
                <a:gd name="T1" fmla="*/ 0 h 287"/>
                <a:gd name="T2" fmla="*/ 369888 w 233"/>
                <a:gd name="T3" fmla="*/ 393700 h 287"/>
                <a:gd name="T4" fmla="*/ 342900 w 233"/>
                <a:gd name="T5" fmla="*/ 444500 h 287"/>
                <a:gd name="T6" fmla="*/ 260350 w 233"/>
                <a:gd name="T7" fmla="*/ 358775 h 287"/>
                <a:gd name="T8" fmla="*/ 284163 w 233"/>
                <a:gd name="T9" fmla="*/ 346075 h 287"/>
                <a:gd name="T10" fmla="*/ 307975 w 233"/>
                <a:gd name="T11" fmla="*/ 303213 h 287"/>
                <a:gd name="T12" fmla="*/ 307975 w 233"/>
                <a:gd name="T13" fmla="*/ 249238 h 287"/>
                <a:gd name="T14" fmla="*/ 282575 w 233"/>
                <a:gd name="T15" fmla="*/ 234950 h 287"/>
                <a:gd name="T16" fmla="*/ 260350 w 233"/>
                <a:gd name="T17" fmla="*/ 187325 h 287"/>
                <a:gd name="T18" fmla="*/ 265113 w 233"/>
                <a:gd name="T19" fmla="*/ 333375 h 287"/>
                <a:gd name="T20" fmla="*/ 285750 w 233"/>
                <a:gd name="T21" fmla="*/ 277813 h 287"/>
                <a:gd name="T22" fmla="*/ 277813 w 233"/>
                <a:gd name="T23" fmla="*/ 254000 h 287"/>
                <a:gd name="T24" fmla="*/ 260350 w 233"/>
                <a:gd name="T25" fmla="*/ 254000 h 287"/>
                <a:gd name="T26" fmla="*/ 211138 w 233"/>
                <a:gd name="T27" fmla="*/ 22225 h 287"/>
                <a:gd name="T28" fmla="*/ 260350 w 233"/>
                <a:gd name="T29" fmla="*/ 187325 h 287"/>
                <a:gd name="T30" fmla="*/ 215900 w 233"/>
                <a:gd name="T31" fmla="*/ 176213 h 287"/>
                <a:gd name="T32" fmla="*/ 211138 w 233"/>
                <a:gd name="T33" fmla="*/ 455613 h 287"/>
                <a:gd name="T34" fmla="*/ 222250 w 233"/>
                <a:gd name="T35" fmla="*/ 355600 h 287"/>
                <a:gd name="T36" fmla="*/ 260350 w 233"/>
                <a:gd name="T37" fmla="*/ 455613 h 287"/>
                <a:gd name="T38" fmla="*/ 242888 w 233"/>
                <a:gd name="T39" fmla="*/ 319088 h 287"/>
                <a:gd name="T40" fmla="*/ 247650 w 233"/>
                <a:gd name="T41" fmla="*/ 333375 h 287"/>
                <a:gd name="T42" fmla="*/ 260350 w 233"/>
                <a:gd name="T43" fmla="*/ 254000 h 287"/>
                <a:gd name="T44" fmla="*/ 152400 w 233"/>
                <a:gd name="T45" fmla="*/ 0 h 287"/>
                <a:gd name="T46" fmla="*/ 211138 w 233"/>
                <a:gd name="T47" fmla="*/ 174625 h 287"/>
                <a:gd name="T48" fmla="*/ 163513 w 233"/>
                <a:gd name="T49" fmla="*/ 182563 h 287"/>
                <a:gd name="T50" fmla="*/ 152400 w 233"/>
                <a:gd name="T51" fmla="*/ 455613 h 287"/>
                <a:gd name="T52" fmla="*/ 209550 w 233"/>
                <a:gd name="T53" fmla="*/ 314325 h 287"/>
                <a:gd name="T54" fmla="*/ 211138 w 233"/>
                <a:gd name="T55" fmla="*/ 346075 h 287"/>
                <a:gd name="T56" fmla="*/ 160338 w 233"/>
                <a:gd name="T57" fmla="*/ 268288 h 287"/>
                <a:gd name="T58" fmla="*/ 152400 w 233"/>
                <a:gd name="T59" fmla="*/ 254000 h 287"/>
                <a:gd name="T60" fmla="*/ 152400 w 233"/>
                <a:gd name="T61" fmla="*/ 211138 h 287"/>
                <a:gd name="T62" fmla="*/ 130175 w 233"/>
                <a:gd name="T63" fmla="*/ 22225 h 287"/>
                <a:gd name="T64" fmla="*/ 152400 w 233"/>
                <a:gd name="T65" fmla="*/ 192088 h 287"/>
                <a:gd name="T66" fmla="*/ 130175 w 233"/>
                <a:gd name="T67" fmla="*/ 79375 h 287"/>
                <a:gd name="T68" fmla="*/ 130175 w 233"/>
                <a:gd name="T69" fmla="*/ 260350 h 287"/>
                <a:gd name="T70" fmla="*/ 152400 w 233"/>
                <a:gd name="T71" fmla="*/ 358775 h 287"/>
                <a:gd name="T72" fmla="*/ 142875 w 233"/>
                <a:gd name="T73" fmla="*/ 228600 h 287"/>
                <a:gd name="T74" fmla="*/ 63500 w 233"/>
                <a:gd name="T75" fmla="*/ 0 h 287"/>
                <a:gd name="T76" fmla="*/ 42863 w 233"/>
                <a:gd name="T77" fmla="*/ 23813 h 287"/>
                <a:gd name="T78" fmla="*/ 26988 w 233"/>
                <a:gd name="T79" fmla="*/ 49213 h 287"/>
                <a:gd name="T80" fmla="*/ 130175 w 233"/>
                <a:gd name="T81" fmla="*/ 79375 h 287"/>
                <a:gd name="T82" fmla="*/ 96838 w 233"/>
                <a:gd name="T83" fmla="*/ 246063 h 287"/>
                <a:gd name="T84" fmla="*/ 60325 w 233"/>
                <a:gd name="T85" fmla="*/ 254000 h 287"/>
                <a:gd name="T86" fmla="*/ 46038 w 233"/>
                <a:gd name="T87" fmla="*/ 276225 h 287"/>
                <a:gd name="T88" fmla="*/ 63500 w 233"/>
                <a:gd name="T89" fmla="*/ 290513 h 287"/>
                <a:gd name="T90" fmla="*/ 73025 w 233"/>
                <a:gd name="T91" fmla="*/ 284163 h 287"/>
                <a:gd name="T92" fmla="*/ 71438 w 233"/>
                <a:gd name="T93" fmla="*/ 273050 h 287"/>
                <a:gd name="T94" fmla="*/ 90488 w 233"/>
                <a:gd name="T95" fmla="*/ 260350 h 287"/>
                <a:gd name="T96" fmla="*/ 76200 w 233"/>
                <a:gd name="T97" fmla="*/ 309563 h 287"/>
                <a:gd name="T98" fmla="*/ 65088 w 233"/>
                <a:gd name="T99" fmla="*/ 369888 h 287"/>
                <a:gd name="T100" fmla="*/ 84138 w 233"/>
                <a:gd name="T101" fmla="*/ 387350 h 287"/>
                <a:gd name="T102" fmla="*/ 95250 w 233"/>
                <a:gd name="T103" fmla="*/ 374650 h 287"/>
                <a:gd name="T104" fmla="*/ 115888 w 233"/>
                <a:gd name="T105" fmla="*/ 284163 h 287"/>
                <a:gd name="T106" fmla="*/ 63500 w 233"/>
                <a:gd name="T107" fmla="*/ 455613 h 287"/>
                <a:gd name="T108" fmla="*/ 20638 w 233"/>
                <a:gd name="T109" fmla="*/ 436563 h 287"/>
                <a:gd name="T110" fmla="*/ 0 w 233"/>
                <a:gd name="T111" fmla="*/ 61913 h 287"/>
                <a:gd name="T112" fmla="*/ 20638 w 233"/>
                <a:gd name="T113" fmla="*/ 19050 h 287"/>
                <a:gd name="T114" fmla="*/ 63500 w 233"/>
                <a:gd name="T115" fmla="*/ 0 h 28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33" h="287">
                  <a:moveTo>
                    <a:pt x="164" y="0"/>
                  </a:moveTo>
                  <a:lnTo>
                    <a:pt x="233" y="0"/>
                  </a:lnTo>
                  <a:lnTo>
                    <a:pt x="233" y="14"/>
                  </a:lnTo>
                  <a:lnTo>
                    <a:pt x="164" y="14"/>
                  </a:lnTo>
                  <a:lnTo>
                    <a:pt x="164" y="0"/>
                  </a:lnTo>
                  <a:close/>
                  <a:moveTo>
                    <a:pt x="164" y="50"/>
                  </a:moveTo>
                  <a:lnTo>
                    <a:pt x="233" y="50"/>
                  </a:lnTo>
                  <a:lnTo>
                    <a:pt x="233" y="248"/>
                  </a:lnTo>
                  <a:lnTo>
                    <a:pt x="232" y="256"/>
                  </a:lnTo>
                  <a:lnTo>
                    <a:pt x="229" y="263"/>
                  </a:lnTo>
                  <a:lnTo>
                    <a:pt x="226" y="270"/>
                  </a:lnTo>
                  <a:lnTo>
                    <a:pt x="221" y="275"/>
                  </a:lnTo>
                  <a:lnTo>
                    <a:pt x="216" y="280"/>
                  </a:lnTo>
                  <a:lnTo>
                    <a:pt x="209" y="285"/>
                  </a:lnTo>
                  <a:lnTo>
                    <a:pt x="202" y="286"/>
                  </a:lnTo>
                  <a:lnTo>
                    <a:pt x="194" y="287"/>
                  </a:lnTo>
                  <a:lnTo>
                    <a:pt x="164" y="287"/>
                  </a:lnTo>
                  <a:lnTo>
                    <a:pt x="164" y="226"/>
                  </a:lnTo>
                  <a:lnTo>
                    <a:pt x="168" y="225"/>
                  </a:lnTo>
                  <a:lnTo>
                    <a:pt x="174" y="222"/>
                  </a:lnTo>
                  <a:lnTo>
                    <a:pt x="179" y="218"/>
                  </a:lnTo>
                  <a:lnTo>
                    <a:pt x="183" y="213"/>
                  </a:lnTo>
                  <a:lnTo>
                    <a:pt x="187" y="207"/>
                  </a:lnTo>
                  <a:lnTo>
                    <a:pt x="191" y="199"/>
                  </a:lnTo>
                  <a:lnTo>
                    <a:pt x="194" y="191"/>
                  </a:lnTo>
                  <a:lnTo>
                    <a:pt x="195" y="183"/>
                  </a:lnTo>
                  <a:lnTo>
                    <a:pt x="195" y="175"/>
                  </a:lnTo>
                  <a:lnTo>
                    <a:pt x="195" y="163"/>
                  </a:lnTo>
                  <a:lnTo>
                    <a:pt x="194" y="157"/>
                  </a:lnTo>
                  <a:lnTo>
                    <a:pt x="191" y="155"/>
                  </a:lnTo>
                  <a:lnTo>
                    <a:pt x="189" y="151"/>
                  </a:lnTo>
                  <a:lnTo>
                    <a:pt x="186" y="149"/>
                  </a:lnTo>
                  <a:lnTo>
                    <a:pt x="182" y="148"/>
                  </a:lnTo>
                  <a:lnTo>
                    <a:pt x="178" y="148"/>
                  </a:lnTo>
                  <a:lnTo>
                    <a:pt x="171" y="149"/>
                  </a:lnTo>
                  <a:lnTo>
                    <a:pt x="164" y="152"/>
                  </a:lnTo>
                  <a:lnTo>
                    <a:pt x="172" y="117"/>
                  </a:lnTo>
                  <a:lnTo>
                    <a:pt x="164" y="118"/>
                  </a:lnTo>
                  <a:lnTo>
                    <a:pt x="164" y="50"/>
                  </a:lnTo>
                  <a:close/>
                  <a:moveTo>
                    <a:pt x="164" y="211"/>
                  </a:moveTo>
                  <a:lnTo>
                    <a:pt x="164" y="211"/>
                  </a:lnTo>
                  <a:lnTo>
                    <a:pt x="167" y="210"/>
                  </a:lnTo>
                  <a:lnTo>
                    <a:pt x="170" y="207"/>
                  </a:lnTo>
                  <a:lnTo>
                    <a:pt x="175" y="199"/>
                  </a:lnTo>
                  <a:lnTo>
                    <a:pt x="179" y="187"/>
                  </a:lnTo>
                  <a:lnTo>
                    <a:pt x="180" y="175"/>
                  </a:lnTo>
                  <a:lnTo>
                    <a:pt x="179" y="165"/>
                  </a:lnTo>
                  <a:lnTo>
                    <a:pt x="178" y="163"/>
                  </a:lnTo>
                  <a:lnTo>
                    <a:pt x="175" y="160"/>
                  </a:lnTo>
                  <a:lnTo>
                    <a:pt x="172" y="159"/>
                  </a:lnTo>
                  <a:lnTo>
                    <a:pt x="167" y="159"/>
                  </a:lnTo>
                  <a:lnTo>
                    <a:pt x="164" y="160"/>
                  </a:lnTo>
                  <a:lnTo>
                    <a:pt x="164" y="211"/>
                  </a:lnTo>
                  <a:close/>
                  <a:moveTo>
                    <a:pt x="133" y="0"/>
                  </a:moveTo>
                  <a:lnTo>
                    <a:pt x="164" y="0"/>
                  </a:lnTo>
                  <a:lnTo>
                    <a:pt x="164" y="14"/>
                  </a:lnTo>
                  <a:lnTo>
                    <a:pt x="133" y="14"/>
                  </a:lnTo>
                  <a:lnTo>
                    <a:pt x="133" y="0"/>
                  </a:lnTo>
                  <a:close/>
                  <a:moveTo>
                    <a:pt x="133" y="50"/>
                  </a:moveTo>
                  <a:lnTo>
                    <a:pt x="164" y="50"/>
                  </a:lnTo>
                  <a:lnTo>
                    <a:pt x="164" y="118"/>
                  </a:lnTo>
                  <a:lnTo>
                    <a:pt x="149" y="119"/>
                  </a:lnTo>
                  <a:lnTo>
                    <a:pt x="133" y="192"/>
                  </a:lnTo>
                  <a:lnTo>
                    <a:pt x="133" y="122"/>
                  </a:lnTo>
                  <a:lnTo>
                    <a:pt x="136" y="111"/>
                  </a:lnTo>
                  <a:lnTo>
                    <a:pt x="133" y="110"/>
                  </a:lnTo>
                  <a:lnTo>
                    <a:pt x="133" y="50"/>
                  </a:lnTo>
                  <a:close/>
                  <a:moveTo>
                    <a:pt x="164" y="287"/>
                  </a:moveTo>
                  <a:lnTo>
                    <a:pt x="133" y="287"/>
                  </a:lnTo>
                  <a:lnTo>
                    <a:pt x="133" y="218"/>
                  </a:lnTo>
                  <a:lnTo>
                    <a:pt x="137" y="222"/>
                  </a:lnTo>
                  <a:lnTo>
                    <a:pt x="140" y="224"/>
                  </a:lnTo>
                  <a:lnTo>
                    <a:pt x="143" y="226"/>
                  </a:lnTo>
                  <a:lnTo>
                    <a:pt x="152" y="228"/>
                  </a:lnTo>
                  <a:lnTo>
                    <a:pt x="164" y="226"/>
                  </a:lnTo>
                  <a:lnTo>
                    <a:pt x="164" y="287"/>
                  </a:lnTo>
                  <a:close/>
                  <a:moveTo>
                    <a:pt x="164" y="160"/>
                  </a:moveTo>
                  <a:lnTo>
                    <a:pt x="164" y="160"/>
                  </a:lnTo>
                  <a:lnTo>
                    <a:pt x="163" y="161"/>
                  </a:lnTo>
                  <a:lnTo>
                    <a:pt x="153" y="201"/>
                  </a:lnTo>
                  <a:lnTo>
                    <a:pt x="153" y="205"/>
                  </a:lnTo>
                  <a:lnTo>
                    <a:pt x="153" y="207"/>
                  </a:lnTo>
                  <a:lnTo>
                    <a:pt x="156" y="210"/>
                  </a:lnTo>
                  <a:lnTo>
                    <a:pt x="159" y="211"/>
                  </a:lnTo>
                  <a:lnTo>
                    <a:pt x="161" y="211"/>
                  </a:lnTo>
                  <a:lnTo>
                    <a:pt x="164" y="211"/>
                  </a:lnTo>
                  <a:lnTo>
                    <a:pt x="164" y="160"/>
                  </a:lnTo>
                  <a:close/>
                  <a:moveTo>
                    <a:pt x="96" y="0"/>
                  </a:moveTo>
                  <a:lnTo>
                    <a:pt x="133" y="0"/>
                  </a:lnTo>
                  <a:lnTo>
                    <a:pt x="133" y="14"/>
                  </a:lnTo>
                  <a:lnTo>
                    <a:pt x="96" y="14"/>
                  </a:lnTo>
                  <a:lnTo>
                    <a:pt x="96" y="0"/>
                  </a:lnTo>
                  <a:close/>
                  <a:moveTo>
                    <a:pt x="96" y="50"/>
                  </a:moveTo>
                  <a:lnTo>
                    <a:pt x="133" y="50"/>
                  </a:lnTo>
                  <a:lnTo>
                    <a:pt x="133" y="110"/>
                  </a:lnTo>
                  <a:lnTo>
                    <a:pt x="124" y="109"/>
                  </a:lnTo>
                  <a:lnTo>
                    <a:pt x="117" y="110"/>
                  </a:lnTo>
                  <a:lnTo>
                    <a:pt x="110" y="111"/>
                  </a:lnTo>
                  <a:lnTo>
                    <a:pt x="103" y="115"/>
                  </a:lnTo>
                  <a:lnTo>
                    <a:pt x="96" y="121"/>
                  </a:lnTo>
                  <a:lnTo>
                    <a:pt x="96" y="50"/>
                  </a:lnTo>
                  <a:close/>
                  <a:moveTo>
                    <a:pt x="133" y="287"/>
                  </a:moveTo>
                  <a:lnTo>
                    <a:pt x="96" y="287"/>
                  </a:lnTo>
                  <a:lnTo>
                    <a:pt x="96" y="226"/>
                  </a:lnTo>
                  <a:lnTo>
                    <a:pt x="111" y="226"/>
                  </a:lnTo>
                  <a:lnTo>
                    <a:pt x="133" y="122"/>
                  </a:lnTo>
                  <a:lnTo>
                    <a:pt x="133" y="192"/>
                  </a:lnTo>
                  <a:lnTo>
                    <a:pt x="132" y="198"/>
                  </a:lnTo>
                  <a:lnTo>
                    <a:pt x="132" y="207"/>
                  </a:lnTo>
                  <a:lnTo>
                    <a:pt x="132" y="213"/>
                  </a:lnTo>
                  <a:lnTo>
                    <a:pt x="133" y="218"/>
                  </a:lnTo>
                  <a:lnTo>
                    <a:pt x="133" y="287"/>
                  </a:lnTo>
                  <a:close/>
                  <a:moveTo>
                    <a:pt x="96" y="186"/>
                  </a:moveTo>
                  <a:lnTo>
                    <a:pt x="101" y="169"/>
                  </a:lnTo>
                  <a:lnTo>
                    <a:pt x="96" y="168"/>
                  </a:lnTo>
                  <a:lnTo>
                    <a:pt x="96" y="186"/>
                  </a:lnTo>
                  <a:close/>
                  <a:moveTo>
                    <a:pt x="96" y="160"/>
                  </a:moveTo>
                  <a:lnTo>
                    <a:pt x="96" y="160"/>
                  </a:lnTo>
                  <a:lnTo>
                    <a:pt x="102" y="163"/>
                  </a:lnTo>
                  <a:lnTo>
                    <a:pt x="111" y="119"/>
                  </a:lnTo>
                  <a:lnTo>
                    <a:pt x="105" y="125"/>
                  </a:lnTo>
                  <a:lnTo>
                    <a:pt x="96" y="133"/>
                  </a:lnTo>
                  <a:lnTo>
                    <a:pt x="96" y="160"/>
                  </a:lnTo>
                  <a:close/>
                  <a:moveTo>
                    <a:pt x="82" y="0"/>
                  </a:moveTo>
                  <a:lnTo>
                    <a:pt x="96" y="0"/>
                  </a:lnTo>
                  <a:lnTo>
                    <a:pt x="96" y="14"/>
                  </a:lnTo>
                  <a:lnTo>
                    <a:pt x="82" y="14"/>
                  </a:lnTo>
                  <a:lnTo>
                    <a:pt x="82" y="0"/>
                  </a:lnTo>
                  <a:close/>
                  <a:moveTo>
                    <a:pt x="82" y="50"/>
                  </a:moveTo>
                  <a:lnTo>
                    <a:pt x="96" y="50"/>
                  </a:lnTo>
                  <a:lnTo>
                    <a:pt x="96" y="121"/>
                  </a:lnTo>
                  <a:lnTo>
                    <a:pt x="96" y="122"/>
                  </a:lnTo>
                  <a:lnTo>
                    <a:pt x="82" y="137"/>
                  </a:lnTo>
                  <a:lnTo>
                    <a:pt x="82" y="50"/>
                  </a:lnTo>
                  <a:close/>
                  <a:moveTo>
                    <a:pt x="96" y="287"/>
                  </a:moveTo>
                  <a:lnTo>
                    <a:pt x="82" y="287"/>
                  </a:lnTo>
                  <a:lnTo>
                    <a:pt x="82" y="164"/>
                  </a:lnTo>
                  <a:lnTo>
                    <a:pt x="90" y="165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88" y="226"/>
                  </a:lnTo>
                  <a:lnTo>
                    <a:pt x="96" y="226"/>
                  </a:lnTo>
                  <a:lnTo>
                    <a:pt x="96" y="287"/>
                  </a:lnTo>
                  <a:close/>
                  <a:moveTo>
                    <a:pt x="96" y="133"/>
                  </a:moveTo>
                  <a:lnTo>
                    <a:pt x="96" y="133"/>
                  </a:lnTo>
                  <a:lnTo>
                    <a:pt x="90" y="144"/>
                  </a:lnTo>
                  <a:lnTo>
                    <a:pt x="83" y="157"/>
                  </a:lnTo>
                  <a:lnTo>
                    <a:pt x="96" y="160"/>
                  </a:lnTo>
                  <a:lnTo>
                    <a:pt x="96" y="133"/>
                  </a:lnTo>
                  <a:close/>
                  <a:moveTo>
                    <a:pt x="40" y="0"/>
                  </a:moveTo>
                  <a:lnTo>
                    <a:pt x="82" y="0"/>
                  </a:lnTo>
                  <a:lnTo>
                    <a:pt x="82" y="14"/>
                  </a:lnTo>
                  <a:lnTo>
                    <a:pt x="36" y="14"/>
                  </a:lnTo>
                  <a:lnTo>
                    <a:pt x="27" y="15"/>
                  </a:lnTo>
                  <a:lnTo>
                    <a:pt x="22" y="19"/>
                  </a:lnTo>
                  <a:lnTo>
                    <a:pt x="18" y="25"/>
                  </a:lnTo>
                  <a:lnTo>
                    <a:pt x="17" y="31"/>
                  </a:lnTo>
                  <a:lnTo>
                    <a:pt x="18" y="39"/>
                  </a:lnTo>
                  <a:lnTo>
                    <a:pt x="22" y="45"/>
                  </a:lnTo>
                  <a:lnTo>
                    <a:pt x="27" y="49"/>
                  </a:lnTo>
                  <a:lnTo>
                    <a:pt x="36" y="50"/>
                  </a:lnTo>
                  <a:lnTo>
                    <a:pt x="82" y="50"/>
                  </a:lnTo>
                  <a:lnTo>
                    <a:pt x="82" y="137"/>
                  </a:lnTo>
                  <a:lnTo>
                    <a:pt x="69" y="155"/>
                  </a:lnTo>
                  <a:lnTo>
                    <a:pt x="61" y="155"/>
                  </a:lnTo>
                  <a:lnTo>
                    <a:pt x="48" y="156"/>
                  </a:lnTo>
                  <a:lnTo>
                    <a:pt x="42" y="157"/>
                  </a:lnTo>
                  <a:lnTo>
                    <a:pt x="38" y="160"/>
                  </a:lnTo>
                  <a:lnTo>
                    <a:pt x="34" y="163"/>
                  </a:lnTo>
                  <a:lnTo>
                    <a:pt x="31" y="167"/>
                  </a:lnTo>
                  <a:lnTo>
                    <a:pt x="29" y="169"/>
                  </a:lnTo>
                  <a:lnTo>
                    <a:pt x="29" y="174"/>
                  </a:lnTo>
                  <a:lnTo>
                    <a:pt x="29" y="178"/>
                  </a:lnTo>
                  <a:lnTo>
                    <a:pt x="31" y="180"/>
                  </a:lnTo>
                  <a:lnTo>
                    <a:pt x="34" y="182"/>
                  </a:lnTo>
                  <a:lnTo>
                    <a:pt x="40" y="183"/>
                  </a:lnTo>
                  <a:lnTo>
                    <a:pt x="42" y="183"/>
                  </a:lnTo>
                  <a:lnTo>
                    <a:pt x="45" y="182"/>
                  </a:lnTo>
                  <a:lnTo>
                    <a:pt x="46" y="179"/>
                  </a:lnTo>
                  <a:lnTo>
                    <a:pt x="48" y="178"/>
                  </a:lnTo>
                  <a:lnTo>
                    <a:pt x="46" y="174"/>
                  </a:lnTo>
                  <a:lnTo>
                    <a:pt x="45" y="172"/>
                  </a:lnTo>
                  <a:lnTo>
                    <a:pt x="48" y="168"/>
                  </a:lnTo>
                  <a:lnTo>
                    <a:pt x="52" y="165"/>
                  </a:lnTo>
                  <a:lnTo>
                    <a:pt x="57" y="164"/>
                  </a:lnTo>
                  <a:lnTo>
                    <a:pt x="64" y="164"/>
                  </a:lnTo>
                  <a:lnTo>
                    <a:pt x="54" y="182"/>
                  </a:lnTo>
                  <a:lnTo>
                    <a:pt x="48" y="195"/>
                  </a:lnTo>
                  <a:lnTo>
                    <a:pt x="44" y="207"/>
                  </a:lnTo>
                  <a:lnTo>
                    <a:pt x="41" y="218"/>
                  </a:lnTo>
                  <a:lnTo>
                    <a:pt x="41" y="228"/>
                  </a:lnTo>
                  <a:lnTo>
                    <a:pt x="41" y="233"/>
                  </a:lnTo>
                  <a:lnTo>
                    <a:pt x="42" y="237"/>
                  </a:lnTo>
                  <a:lnTo>
                    <a:pt x="45" y="240"/>
                  </a:lnTo>
                  <a:lnTo>
                    <a:pt x="49" y="243"/>
                  </a:lnTo>
                  <a:lnTo>
                    <a:pt x="53" y="244"/>
                  </a:lnTo>
                  <a:lnTo>
                    <a:pt x="61" y="244"/>
                  </a:lnTo>
                  <a:lnTo>
                    <a:pt x="60" y="240"/>
                  </a:lnTo>
                  <a:lnTo>
                    <a:pt x="60" y="236"/>
                  </a:lnTo>
                  <a:lnTo>
                    <a:pt x="61" y="221"/>
                  </a:lnTo>
                  <a:lnTo>
                    <a:pt x="64" y="207"/>
                  </a:lnTo>
                  <a:lnTo>
                    <a:pt x="68" y="194"/>
                  </a:lnTo>
                  <a:lnTo>
                    <a:pt x="73" y="179"/>
                  </a:lnTo>
                  <a:lnTo>
                    <a:pt x="80" y="164"/>
                  </a:lnTo>
                  <a:lnTo>
                    <a:pt x="82" y="164"/>
                  </a:lnTo>
                  <a:lnTo>
                    <a:pt x="82" y="287"/>
                  </a:lnTo>
                  <a:lnTo>
                    <a:pt x="40" y="287"/>
                  </a:lnTo>
                  <a:lnTo>
                    <a:pt x="31" y="286"/>
                  </a:lnTo>
                  <a:lnTo>
                    <a:pt x="25" y="285"/>
                  </a:lnTo>
                  <a:lnTo>
                    <a:pt x="18" y="280"/>
                  </a:lnTo>
                  <a:lnTo>
                    <a:pt x="13" y="275"/>
                  </a:lnTo>
                  <a:lnTo>
                    <a:pt x="7" y="270"/>
                  </a:lnTo>
                  <a:lnTo>
                    <a:pt x="4" y="263"/>
                  </a:lnTo>
                  <a:lnTo>
                    <a:pt x="2" y="256"/>
                  </a:lnTo>
                  <a:lnTo>
                    <a:pt x="0" y="248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5"/>
                  </a:lnTo>
                  <a:lnTo>
                    <a:pt x="7" y="18"/>
                  </a:lnTo>
                  <a:lnTo>
                    <a:pt x="13" y="12"/>
                  </a:lnTo>
                  <a:lnTo>
                    <a:pt x="18" y="7"/>
                  </a:lnTo>
                  <a:lnTo>
                    <a:pt x="25" y="4"/>
                  </a:lnTo>
                  <a:lnTo>
                    <a:pt x="31" y="2"/>
                  </a:ln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5" name="íṥ1ídê"/>
            <p:cNvSpPr/>
            <p:nvPr/>
          </p:nvSpPr>
          <p:spPr bwMode="auto">
            <a:xfrm>
              <a:off x="5767519" y="2348876"/>
              <a:ext cx="507783" cy="510652"/>
            </a:xfrm>
            <a:custGeom>
              <a:avLst/>
              <a:gdLst>
                <a:gd name="T0" fmla="*/ 534988 w 354"/>
                <a:gd name="T1" fmla="*/ 474663 h 356"/>
                <a:gd name="T2" fmla="*/ 558800 w 354"/>
                <a:gd name="T3" fmla="*/ 144463 h 356"/>
                <a:gd name="T4" fmla="*/ 538163 w 354"/>
                <a:gd name="T5" fmla="*/ 244475 h 356"/>
                <a:gd name="T6" fmla="*/ 528638 w 354"/>
                <a:gd name="T7" fmla="*/ 238125 h 356"/>
                <a:gd name="T8" fmla="*/ 528638 w 354"/>
                <a:gd name="T9" fmla="*/ 327025 h 356"/>
                <a:gd name="T10" fmla="*/ 458788 w 354"/>
                <a:gd name="T11" fmla="*/ 350838 h 356"/>
                <a:gd name="T12" fmla="*/ 485775 w 354"/>
                <a:gd name="T13" fmla="*/ 387350 h 356"/>
                <a:gd name="T14" fmla="*/ 449263 w 354"/>
                <a:gd name="T15" fmla="*/ 423863 h 356"/>
                <a:gd name="T16" fmla="*/ 485775 w 354"/>
                <a:gd name="T17" fmla="*/ 536575 h 356"/>
                <a:gd name="T18" fmla="*/ 449263 w 354"/>
                <a:gd name="T19" fmla="*/ 93663 h 356"/>
                <a:gd name="T20" fmla="*/ 503238 w 354"/>
                <a:gd name="T21" fmla="*/ 93663 h 356"/>
                <a:gd name="T22" fmla="*/ 430213 w 354"/>
                <a:gd name="T23" fmla="*/ 74613 h 356"/>
                <a:gd name="T24" fmla="*/ 417513 w 354"/>
                <a:gd name="T25" fmla="*/ 19050 h 356"/>
                <a:gd name="T26" fmla="*/ 431800 w 354"/>
                <a:gd name="T27" fmla="*/ 354013 h 356"/>
                <a:gd name="T28" fmla="*/ 449263 w 354"/>
                <a:gd name="T29" fmla="*/ 107950 h 356"/>
                <a:gd name="T30" fmla="*/ 431800 w 354"/>
                <a:gd name="T31" fmla="*/ 419100 h 356"/>
                <a:gd name="T32" fmla="*/ 434975 w 354"/>
                <a:gd name="T33" fmla="*/ 565150 h 356"/>
                <a:gd name="T34" fmla="*/ 417513 w 354"/>
                <a:gd name="T35" fmla="*/ 44450 h 356"/>
                <a:gd name="T36" fmla="*/ 411163 w 354"/>
                <a:gd name="T37" fmla="*/ 79375 h 356"/>
                <a:gd name="T38" fmla="*/ 374650 w 354"/>
                <a:gd name="T39" fmla="*/ 79375 h 356"/>
                <a:gd name="T40" fmla="*/ 365125 w 354"/>
                <a:gd name="T41" fmla="*/ 44450 h 356"/>
                <a:gd name="T42" fmla="*/ 417513 w 354"/>
                <a:gd name="T43" fmla="*/ 107950 h 356"/>
                <a:gd name="T44" fmla="*/ 417513 w 354"/>
                <a:gd name="T45" fmla="*/ 366713 h 356"/>
                <a:gd name="T46" fmla="*/ 361950 w 354"/>
                <a:gd name="T47" fmla="*/ 427038 h 356"/>
                <a:gd name="T48" fmla="*/ 361950 w 354"/>
                <a:gd name="T49" fmla="*/ 342900 h 356"/>
                <a:gd name="T50" fmla="*/ 417513 w 354"/>
                <a:gd name="T51" fmla="*/ 552450 h 356"/>
                <a:gd name="T52" fmla="*/ 361950 w 354"/>
                <a:gd name="T53" fmla="*/ 44450 h 356"/>
                <a:gd name="T54" fmla="*/ 357188 w 354"/>
                <a:gd name="T55" fmla="*/ 77788 h 356"/>
                <a:gd name="T56" fmla="*/ 361950 w 354"/>
                <a:gd name="T57" fmla="*/ 6350 h 356"/>
                <a:gd name="T58" fmla="*/ 284163 w 354"/>
                <a:gd name="T59" fmla="*/ 107950 h 356"/>
                <a:gd name="T60" fmla="*/ 361950 w 354"/>
                <a:gd name="T61" fmla="*/ 342900 h 356"/>
                <a:gd name="T62" fmla="*/ 361950 w 354"/>
                <a:gd name="T63" fmla="*/ 474663 h 356"/>
                <a:gd name="T64" fmla="*/ 211138 w 354"/>
                <a:gd name="T65" fmla="*/ 68263 h 356"/>
                <a:gd name="T66" fmla="*/ 200025 w 354"/>
                <a:gd name="T67" fmla="*/ 6350 h 356"/>
                <a:gd name="T68" fmla="*/ 284163 w 354"/>
                <a:gd name="T69" fmla="*/ 107950 h 356"/>
                <a:gd name="T70" fmla="*/ 284163 w 354"/>
                <a:gd name="T71" fmla="*/ 384175 h 356"/>
                <a:gd name="T72" fmla="*/ 271463 w 354"/>
                <a:gd name="T73" fmla="*/ 257175 h 356"/>
                <a:gd name="T74" fmla="*/ 182563 w 354"/>
                <a:gd name="T75" fmla="*/ 49213 h 356"/>
                <a:gd name="T76" fmla="*/ 195263 w 354"/>
                <a:gd name="T77" fmla="*/ 79375 h 356"/>
                <a:gd name="T78" fmla="*/ 158750 w 354"/>
                <a:gd name="T79" fmla="*/ 68263 h 356"/>
                <a:gd name="T80" fmla="*/ 142875 w 354"/>
                <a:gd name="T81" fmla="*/ 19050 h 356"/>
                <a:gd name="T82" fmla="*/ 200025 w 354"/>
                <a:gd name="T83" fmla="*/ 152400 h 356"/>
                <a:gd name="T84" fmla="*/ 142875 w 354"/>
                <a:gd name="T85" fmla="*/ 406400 h 356"/>
                <a:gd name="T86" fmla="*/ 200025 w 354"/>
                <a:gd name="T87" fmla="*/ 257175 h 356"/>
                <a:gd name="T88" fmla="*/ 142875 w 354"/>
                <a:gd name="T89" fmla="*/ 552450 h 356"/>
                <a:gd name="T90" fmla="*/ 125413 w 354"/>
                <a:gd name="T91" fmla="*/ 61913 h 356"/>
                <a:gd name="T92" fmla="*/ 112713 w 354"/>
                <a:gd name="T93" fmla="*/ 31750 h 356"/>
                <a:gd name="T94" fmla="*/ 142875 w 354"/>
                <a:gd name="T95" fmla="*/ 257175 h 356"/>
                <a:gd name="T96" fmla="*/ 142875 w 354"/>
                <a:gd name="T97" fmla="*/ 107950 h 356"/>
                <a:gd name="T98" fmla="*/ 128588 w 354"/>
                <a:gd name="T99" fmla="*/ 419100 h 356"/>
                <a:gd name="T100" fmla="*/ 133350 w 354"/>
                <a:gd name="T101" fmla="*/ 560388 h 356"/>
                <a:gd name="T102" fmla="*/ 58738 w 354"/>
                <a:gd name="T103" fmla="*/ 93663 h 356"/>
                <a:gd name="T104" fmla="*/ 112713 w 354"/>
                <a:gd name="T105" fmla="*/ 31750 h 356"/>
                <a:gd name="T106" fmla="*/ 85725 w 354"/>
                <a:gd name="T107" fmla="*/ 360363 h 356"/>
                <a:gd name="T108" fmla="*/ 79375 w 354"/>
                <a:gd name="T109" fmla="*/ 407988 h 356"/>
                <a:gd name="T110" fmla="*/ 25400 w 354"/>
                <a:gd name="T111" fmla="*/ 474663 h 356"/>
                <a:gd name="T112" fmla="*/ 112713 w 354"/>
                <a:gd name="T113" fmla="*/ 107950 h 356"/>
                <a:gd name="T114" fmla="*/ 77788 w 354"/>
                <a:gd name="T115" fmla="*/ 547688 h 356"/>
                <a:gd name="T116" fmla="*/ 31750 w 354"/>
                <a:gd name="T117" fmla="*/ 238125 h 356"/>
                <a:gd name="T118" fmla="*/ 25400 w 354"/>
                <a:gd name="T119" fmla="*/ 244475 h 356"/>
                <a:gd name="T120" fmla="*/ 0 w 354"/>
                <a:gd name="T121" fmla="*/ 150813 h 356"/>
                <a:gd name="T122" fmla="*/ 25400 w 354"/>
                <a:gd name="T123" fmla="*/ 152400 h 356"/>
                <a:gd name="T124" fmla="*/ 25400 w 354"/>
                <a:gd name="T125" fmla="*/ 333375 h 35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4" h="356">
                  <a:moveTo>
                    <a:pt x="337" y="299"/>
                  </a:moveTo>
                  <a:lnTo>
                    <a:pt x="337" y="210"/>
                  </a:lnTo>
                  <a:lnTo>
                    <a:pt x="340" y="215"/>
                  </a:lnTo>
                  <a:lnTo>
                    <a:pt x="341" y="222"/>
                  </a:lnTo>
                  <a:lnTo>
                    <a:pt x="341" y="299"/>
                  </a:lnTo>
                  <a:lnTo>
                    <a:pt x="337" y="299"/>
                  </a:lnTo>
                  <a:close/>
                  <a:moveTo>
                    <a:pt x="337" y="154"/>
                  </a:moveTo>
                  <a:lnTo>
                    <a:pt x="337" y="96"/>
                  </a:lnTo>
                  <a:lnTo>
                    <a:pt x="339" y="95"/>
                  </a:lnTo>
                  <a:lnTo>
                    <a:pt x="348" y="91"/>
                  </a:lnTo>
                  <a:lnTo>
                    <a:pt x="350" y="91"/>
                  </a:lnTo>
                  <a:lnTo>
                    <a:pt x="352" y="91"/>
                  </a:lnTo>
                  <a:lnTo>
                    <a:pt x="354" y="93"/>
                  </a:lnTo>
                  <a:lnTo>
                    <a:pt x="354" y="95"/>
                  </a:lnTo>
                  <a:lnTo>
                    <a:pt x="354" y="142"/>
                  </a:lnTo>
                  <a:lnTo>
                    <a:pt x="352" y="147"/>
                  </a:lnTo>
                  <a:lnTo>
                    <a:pt x="350" y="149"/>
                  </a:lnTo>
                  <a:lnTo>
                    <a:pt x="348" y="150"/>
                  </a:lnTo>
                  <a:lnTo>
                    <a:pt x="339" y="154"/>
                  </a:lnTo>
                  <a:lnTo>
                    <a:pt x="337" y="154"/>
                  </a:lnTo>
                  <a:close/>
                  <a:moveTo>
                    <a:pt x="337" y="96"/>
                  </a:moveTo>
                  <a:lnTo>
                    <a:pt x="337" y="154"/>
                  </a:lnTo>
                  <a:lnTo>
                    <a:pt x="335" y="153"/>
                  </a:lnTo>
                  <a:lnTo>
                    <a:pt x="333" y="150"/>
                  </a:lnTo>
                  <a:lnTo>
                    <a:pt x="333" y="103"/>
                  </a:lnTo>
                  <a:lnTo>
                    <a:pt x="335" y="99"/>
                  </a:lnTo>
                  <a:lnTo>
                    <a:pt x="337" y="96"/>
                  </a:lnTo>
                  <a:close/>
                  <a:moveTo>
                    <a:pt x="337" y="210"/>
                  </a:moveTo>
                  <a:lnTo>
                    <a:pt x="337" y="210"/>
                  </a:lnTo>
                  <a:lnTo>
                    <a:pt x="333" y="206"/>
                  </a:lnTo>
                  <a:lnTo>
                    <a:pt x="329" y="202"/>
                  </a:lnTo>
                  <a:lnTo>
                    <a:pt x="324" y="199"/>
                  </a:lnTo>
                  <a:lnTo>
                    <a:pt x="317" y="199"/>
                  </a:lnTo>
                  <a:lnTo>
                    <a:pt x="317" y="68"/>
                  </a:lnTo>
                  <a:lnTo>
                    <a:pt x="283" y="68"/>
                  </a:lnTo>
                  <a:lnTo>
                    <a:pt x="283" y="221"/>
                  </a:lnTo>
                  <a:lnTo>
                    <a:pt x="289" y="221"/>
                  </a:lnTo>
                  <a:lnTo>
                    <a:pt x="293" y="222"/>
                  </a:lnTo>
                  <a:lnTo>
                    <a:pt x="297" y="225"/>
                  </a:lnTo>
                  <a:lnTo>
                    <a:pt x="299" y="227"/>
                  </a:lnTo>
                  <a:lnTo>
                    <a:pt x="302" y="230"/>
                  </a:lnTo>
                  <a:lnTo>
                    <a:pt x="305" y="234"/>
                  </a:lnTo>
                  <a:lnTo>
                    <a:pt x="306" y="239"/>
                  </a:lnTo>
                  <a:lnTo>
                    <a:pt x="306" y="244"/>
                  </a:lnTo>
                  <a:lnTo>
                    <a:pt x="306" y="248"/>
                  </a:lnTo>
                  <a:lnTo>
                    <a:pt x="305" y="253"/>
                  </a:lnTo>
                  <a:lnTo>
                    <a:pt x="302" y="257"/>
                  </a:lnTo>
                  <a:lnTo>
                    <a:pt x="299" y="260"/>
                  </a:lnTo>
                  <a:lnTo>
                    <a:pt x="297" y="262"/>
                  </a:lnTo>
                  <a:lnTo>
                    <a:pt x="293" y="265"/>
                  </a:lnTo>
                  <a:lnTo>
                    <a:pt x="289" y="267"/>
                  </a:lnTo>
                  <a:lnTo>
                    <a:pt x="283" y="267"/>
                  </a:lnTo>
                  <a:lnTo>
                    <a:pt x="283" y="299"/>
                  </a:lnTo>
                  <a:lnTo>
                    <a:pt x="337" y="299"/>
                  </a:lnTo>
                  <a:lnTo>
                    <a:pt x="337" y="210"/>
                  </a:lnTo>
                  <a:close/>
                  <a:moveTo>
                    <a:pt x="283" y="356"/>
                  </a:moveTo>
                  <a:lnTo>
                    <a:pt x="283" y="314"/>
                  </a:lnTo>
                  <a:lnTo>
                    <a:pt x="306" y="314"/>
                  </a:lnTo>
                  <a:lnTo>
                    <a:pt x="306" y="338"/>
                  </a:lnTo>
                  <a:lnTo>
                    <a:pt x="305" y="345"/>
                  </a:lnTo>
                  <a:lnTo>
                    <a:pt x="301" y="350"/>
                  </a:lnTo>
                  <a:lnTo>
                    <a:pt x="295" y="355"/>
                  </a:lnTo>
                  <a:lnTo>
                    <a:pt x="289" y="356"/>
                  </a:lnTo>
                  <a:lnTo>
                    <a:pt x="283" y="356"/>
                  </a:lnTo>
                  <a:close/>
                  <a:moveTo>
                    <a:pt x="283" y="59"/>
                  </a:moveTo>
                  <a:lnTo>
                    <a:pt x="283" y="20"/>
                  </a:lnTo>
                  <a:lnTo>
                    <a:pt x="298" y="30"/>
                  </a:lnTo>
                  <a:lnTo>
                    <a:pt x="309" y="38"/>
                  </a:lnTo>
                  <a:lnTo>
                    <a:pt x="313" y="43"/>
                  </a:lnTo>
                  <a:lnTo>
                    <a:pt x="316" y="49"/>
                  </a:lnTo>
                  <a:lnTo>
                    <a:pt x="317" y="54"/>
                  </a:lnTo>
                  <a:lnTo>
                    <a:pt x="317" y="59"/>
                  </a:lnTo>
                  <a:lnTo>
                    <a:pt x="283" y="59"/>
                  </a:lnTo>
                  <a:close/>
                  <a:moveTo>
                    <a:pt x="283" y="20"/>
                  </a:moveTo>
                  <a:lnTo>
                    <a:pt x="283" y="59"/>
                  </a:lnTo>
                  <a:lnTo>
                    <a:pt x="263" y="59"/>
                  </a:lnTo>
                  <a:lnTo>
                    <a:pt x="263" y="50"/>
                  </a:lnTo>
                  <a:lnTo>
                    <a:pt x="268" y="50"/>
                  </a:lnTo>
                  <a:lnTo>
                    <a:pt x="271" y="47"/>
                  </a:lnTo>
                  <a:lnTo>
                    <a:pt x="274" y="43"/>
                  </a:lnTo>
                  <a:lnTo>
                    <a:pt x="275" y="39"/>
                  </a:lnTo>
                  <a:lnTo>
                    <a:pt x="274" y="35"/>
                  </a:lnTo>
                  <a:lnTo>
                    <a:pt x="271" y="31"/>
                  </a:lnTo>
                  <a:lnTo>
                    <a:pt x="268" y="28"/>
                  </a:lnTo>
                  <a:lnTo>
                    <a:pt x="263" y="28"/>
                  </a:lnTo>
                  <a:lnTo>
                    <a:pt x="263" y="12"/>
                  </a:lnTo>
                  <a:lnTo>
                    <a:pt x="283" y="20"/>
                  </a:lnTo>
                  <a:close/>
                  <a:moveTo>
                    <a:pt x="283" y="68"/>
                  </a:moveTo>
                  <a:lnTo>
                    <a:pt x="283" y="221"/>
                  </a:lnTo>
                  <a:lnTo>
                    <a:pt x="278" y="221"/>
                  </a:lnTo>
                  <a:lnTo>
                    <a:pt x="272" y="223"/>
                  </a:lnTo>
                  <a:lnTo>
                    <a:pt x="267" y="227"/>
                  </a:lnTo>
                  <a:lnTo>
                    <a:pt x="263" y="231"/>
                  </a:lnTo>
                  <a:lnTo>
                    <a:pt x="263" y="162"/>
                  </a:lnTo>
                  <a:lnTo>
                    <a:pt x="272" y="162"/>
                  </a:lnTo>
                  <a:lnTo>
                    <a:pt x="272" y="96"/>
                  </a:lnTo>
                  <a:lnTo>
                    <a:pt x="263" y="96"/>
                  </a:lnTo>
                  <a:lnTo>
                    <a:pt x="263" y="68"/>
                  </a:lnTo>
                  <a:lnTo>
                    <a:pt x="283" y="68"/>
                  </a:lnTo>
                  <a:close/>
                  <a:moveTo>
                    <a:pt x="283" y="267"/>
                  </a:moveTo>
                  <a:lnTo>
                    <a:pt x="283" y="299"/>
                  </a:lnTo>
                  <a:lnTo>
                    <a:pt x="263" y="299"/>
                  </a:lnTo>
                  <a:lnTo>
                    <a:pt x="263" y="256"/>
                  </a:lnTo>
                  <a:lnTo>
                    <a:pt x="267" y="260"/>
                  </a:lnTo>
                  <a:lnTo>
                    <a:pt x="272" y="264"/>
                  </a:lnTo>
                  <a:lnTo>
                    <a:pt x="278" y="267"/>
                  </a:lnTo>
                  <a:lnTo>
                    <a:pt x="283" y="267"/>
                  </a:lnTo>
                  <a:close/>
                  <a:moveTo>
                    <a:pt x="283" y="314"/>
                  </a:moveTo>
                  <a:lnTo>
                    <a:pt x="283" y="356"/>
                  </a:lnTo>
                  <a:lnTo>
                    <a:pt x="278" y="356"/>
                  </a:lnTo>
                  <a:lnTo>
                    <a:pt x="274" y="356"/>
                  </a:lnTo>
                  <a:lnTo>
                    <a:pt x="270" y="353"/>
                  </a:lnTo>
                  <a:lnTo>
                    <a:pt x="267" y="352"/>
                  </a:lnTo>
                  <a:lnTo>
                    <a:pt x="263" y="348"/>
                  </a:lnTo>
                  <a:lnTo>
                    <a:pt x="263" y="314"/>
                  </a:lnTo>
                  <a:lnTo>
                    <a:pt x="283" y="314"/>
                  </a:lnTo>
                  <a:close/>
                  <a:moveTo>
                    <a:pt x="263" y="12"/>
                  </a:moveTo>
                  <a:lnTo>
                    <a:pt x="263" y="28"/>
                  </a:lnTo>
                  <a:lnTo>
                    <a:pt x="259" y="28"/>
                  </a:lnTo>
                  <a:lnTo>
                    <a:pt x="256" y="31"/>
                  </a:lnTo>
                  <a:lnTo>
                    <a:pt x="253" y="35"/>
                  </a:lnTo>
                  <a:lnTo>
                    <a:pt x="252" y="39"/>
                  </a:lnTo>
                  <a:lnTo>
                    <a:pt x="253" y="43"/>
                  </a:lnTo>
                  <a:lnTo>
                    <a:pt x="256" y="47"/>
                  </a:lnTo>
                  <a:lnTo>
                    <a:pt x="259" y="50"/>
                  </a:lnTo>
                  <a:lnTo>
                    <a:pt x="263" y="50"/>
                  </a:lnTo>
                  <a:lnTo>
                    <a:pt x="263" y="59"/>
                  </a:lnTo>
                  <a:lnTo>
                    <a:pt x="228" y="59"/>
                  </a:lnTo>
                  <a:lnTo>
                    <a:pt x="228" y="50"/>
                  </a:lnTo>
                  <a:lnTo>
                    <a:pt x="230" y="50"/>
                  </a:lnTo>
                  <a:lnTo>
                    <a:pt x="236" y="50"/>
                  </a:lnTo>
                  <a:lnTo>
                    <a:pt x="238" y="47"/>
                  </a:lnTo>
                  <a:lnTo>
                    <a:pt x="241" y="43"/>
                  </a:lnTo>
                  <a:lnTo>
                    <a:pt x="243" y="39"/>
                  </a:lnTo>
                  <a:lnTo>
                    <a:pt x="241" y="35"/>
                  </a:lnTo>
                  <a:lnTo>
                    <a:pt x="238" y="31"/>
                  </a:lnTo>
                  <a:lnTo>
                    <a:pt x="236" y="28"/>
                  </a:lnTo>
                  <a:lnTo>
                    <a:pt x="230" y="28"/>
                  </a:lnTo>
                  <a:lnTo>
                    <a:pt x="228" y="28"/>
                  </a:lnTo>
                  <a:lnTo>
                    <a:pt x="228" y="4"/>
                  </a:lnTo>
                  <a:lnTo>
                    <a:pt x="247" y="8"/>
                  </a:lnTo>
                  <a:lnTo>
                    <a:pt x="263" y="12"/>
                  </a:lnTo>
                  <a:close/>
                  <a:moveTo>
                    <a:pt x="263" y="68"/>
                  </a:moveTo>
                  <a:lnTo>
                    <a:pt x="263" y="96"/>
                  </a:lnTo>
                  <a:lnTo>
                    <a:pt x="228" y="96"/>
                  </a:lnTo>
                  <a:lnTo>
                    <a:pt x="228" y="68"/>
                  </a:lnTo>
                  <a:lnTo>
                    <a:pt x="263" y="68"/>
                  </a:lnTo>
                  <a:close/>
                  <a:moveTo>
                    <a:pt x="263" y="162"/>
                  </a:moveTo>
                  <a:lnTo>
                    <a:pt x="263" y="231"/>
                  </a:lnTo>
                  <a:lnTo>
                    <a:pt x="262" y="237"/>
                  </a:lnTo>
                  <a:lnTo>
                    <a:pt x="260" y="244"/>
                  </a:lnTo>
                  <a:lnTo>
                    <a:pt x="262" y="250"/>
                  </a:lnTo>
                  <a:lnTo>
                    <a:pt x="263" y="256"/>
                  </a:lnTo>
                  <a:lnTo>
                    <a:pt x="263" y="299"/>
                  </a:lnTo>
                  <a:lnTo>
                    <a:pt x="228" y="299"/>
                  </a:lnTo>
                  <a:lnTo>
                    <a:pt x="228" y="269"/>
                  </a:lnTo>
                  <a:lnTo>
                    <a:pt x="229" y="269"/>
                  </a:lnTo>
                  <a:lnTo>
                    <a:pt x="229" y="253"/>
                  </a:lnTo>
                  <a:lnTo>
                    <a:pt x="228" y="253"/>
                  </a:lnTo>
                  <a:lnTo>
                    <a:pt x="228" y="242"/>
                  </a:lnTo>
                  <a:lnTo>
                    <a:pt x="229" y="242"/>
                  </a:lnTo>
                  <a:lnTo>
                    <a:pt x="229" y="227"/>
                  </a:lnTo>
                  <a:lnTo>
                    <a:pt x="228" y="227"/>
                  </a:lnTo>
                  <a:lnTo>
                    <a:pt x="228" y="216"/>
                  </a:lnTo>
                  <a:lnTo>
                    <a:pt x="229" y="216"/>
                  </a:lnTo>
                  <a:lnTo>
                    <a:pt x="229" y="200"/>
                  </a:lnTo>
                  <a:lnTo>
                    <a:pt x="228" y="200"/>
                  </a:lnTo>
                  <a:lnTo>
                    <a:pt x="228" y="162"/>
                  </a:lnTo>
                  <a:lnTo>
                    <a:pt x="263" y="162"/>
                  </a:lnTo>
                  <a:close/>
                  <a:moveTo>
                    <a:pt x="263" y="314"/>
                  </a:moveTo>
                  <a:lnTo>
                    <a:pt x="263" y="348"/>
                  </a:lnTo>
                  <a:lnTo>
                    <a:pt x="262" y="344"/>
                  </a:lnTo>
                  <a:lnTo>
                    <a:pt x="260" y="338"/>
                  </a:lnTo>
                  <a:lnTo>
                    <a:pt x="260" y="314"/>
                  </a:lnTo>
                  <a:lnTo>
                    <a:pt x="263" y="314"/>
                  </a:lnTo>
                  <a:close/>
                  <a:moveTo>
                    <a:pt x="228" y="4"/>
                  </a:moveTo>
                  <a:lnTo>
                    <a:pt x="228" y="28"/>
                  </a:lnTo>
                  <a:lnTo>
                    <a:pt x="225" y="30"/>
                  </a:lnTo>
                  <a:lnTo>
                    <a:pt x="222" y="32"/>
                  </a:lnTo>
                  <a:lnTo>
                    <a:pt x="221" y="35"/>
                  </a:lnTo>
                  <a:lnTo>
                    <a:pt x="220" y="39"/>
                  </a:lnTo>
                  <a:lnTo>
                    <a:pt x="221" y="43"/>
                  </a:lnTo>
                  <a:lnTo>
                    <a:pt x="222" y="46"/>
                  </a:lnTo>
                  <a:lnTo>
                    <a:pt x="225" y="49"/>
                  </a:lnTo>
                  <a:lnTo>
                    <a:pt x="228" y="50"/>
                  </a:lnTo>
                  <a:lnTo>
                    <a:pt x="228" y="59"/>
                  </a:lnTo>
                  <a:lnTo>
                    <a:pt x="179" y="59"/>
                  </a:lnTo>
                  <a:lnTo>
                    <a:pt x="179" y="0"/>
                  </a:lnTo>
                  <a:lnTo>
                    <a:pt x="203" y="1"/>
                  </a:lnTo>
                  <a:lnTo>
                    <a:pt x="228" y="4"/>
                  </a:lnTo>
                  <a:close/>
                  <a:moveTo>
                    <a:pt x="228" y="68"/>
                  </a:moveTo>
                  <a:lnTo>
                    <a:pt x="228" y="96"/>
                  </a:lnTo>
                  <a:lnTo>
                    <a:pt x="183" y="96"/>
                  </a:lnTo>
                  <a:lnTo>
                    <a:pt x="183" y="162"/>
                  </a:lnTo>
                  <a:lnTo>
                    <a:pt x="228" y="162"/>
                  </a:lnTo>
                  <a:lnTo>
                    <a:pt x="228" y="200"/>
                  </a:lnTo>
                  <a:lnTo>
                    <a:pt x="179" y="200"/>
                  </a:lnTo>
                  <a:lnTo>
                    <a:pt x="179" y="68"/>
                  </a:lnTo>
                  <a:lnTo>
                    <a:pt x="228" y="68"/>
                  </a:lnTo>
                  <a:close/>
                  <a:moveTo>
                    <a:pt x="228" y="216"/>
                  </a:moveTo>
                  <a:lnTo>
                    <a:pt x="228" y="227"/>
                  </a:lnTo>
                  <a:lnTo>
                    <a:pt x="179" y="227"/>
                  </a:lnTo>
                  <a:lnTo>
                    <a:pt x="179" y="216"/>
                  </a:lnTo>
                  <a:lnTo>
                    <a:pt x="228" y="216"/>
                  </a:lnTo>
                  <a:close/>
                  <a:moveTo>
                    <a:pt x="228" y="242"/>
                  </a:moveTo>
                  <a:lnTo>
                    <a:pt x="228" y="253"/>
                  </a:lnTo>
                  <a:lnTo>
                    <a:pt x="179" y="253"/>
                  </a:lnTo>
                  <a:lnTo>
                    <a:pt x="179" y="242"/>
                  </a:lnTo>
                  <a:lnTo>
                    <a:pt x="228" y="242"/>
                  </a:lnTo>
                  <a:close/>
                  <a:moveTo>
                    <a:pt x="228" y="269"/>
                  </a:moveTo>
                  <a:lnTo>
                    <a:pt x="228" y="299"/>
                  </a:lnTo>
                  <a:lnTo>
                    <a:pt x="179" y="299"/>
                  </a:lnTo>
                  <a:lnTo>
                    <a:pt x="179" y="269"/>
                  </a:lnTo>
                  <a:lnTo>
                    <a:pt x="228" y="269"/>
                  </a:lnTo>
                  <a:close/>
                  <a:moveTo>
                    <a:pt x="126" y="50"/>
                  </a:moveTo>
                  <a:lnTo>
                    <a:pt x="126" y="50"/>
                  </a:lnTo>
                  <a:lnTo>
                    <a:pt x="129" y="49"/>
                  </a:lnTo>
                  <a:lnTo>
                    <a:pt x="132" y="46"/>
                  </a:lnTo>
                  <a:lnTo>
                    <a:pt x="133" y="43"/>
                  </a:lnTo>
                  <a:lnTo>
                    <a:pt x="134" y="39"/>
                  </a:lnTo>
                  <a:lnTo>
                    <a:pt x="133" y="35"/>
                  </a:lnTo>
                  <a:lnTo>
                    <a:pt x="132" y="32"/>
                  </a:lnTo>
                  <a:lnTo>
                    <a:pt x="129" y="30"/>
                  </a:lnTo>
                  <a:lnTo>
                    <a:pt x="126" y="28"/>
                  </a:lnTo>
                  <a:lnTo>
                    <a:pt x="126" y="4"/>
                  </a:lnTo>
                  <a:lnTo>
                    <a:pt x="150" y="1"/>
                  </a:lnTo>
                  <a:lnTo>
                    <a:pt x="176" y="0"/>
                  </a:lnTo>
                  <a:lnTo>
                    <a:pt x="179" y="0"/>
                  </a:lnTo>
                  <a:lnTo>
                    <a:pt x="179" y="59"/>
                  </a:lnTo>
                  <a:lnTo>
                    <a:pt x="126" y="59"/>
                  </a:lnTo>
                  <a:lnTo>
                    <a:pt x="126" y="50"/>
                  </a:lnTo>
                  <a:close/>
                  <a:moveTo>
                    <a:pt x="179" y="68"/>
                  </a:moveTo>
                  <a:lnTo>
                    <a:pt x="179" y="200"/>
                  </a:lnTo>
                  <a:lnTo>
                    <a:pt x="127" y="200"/>
                  </a:lnTo>
                  <a:lnTo>
                    <a:pt x="127" y="216"/>
                  </a:lnTo>
                  <a:lnTo>
                    <a:pt x="179" y="216"/>
                  </a:lnTo>
                  <a:lnTo>
                    <a:pt x="179" y="227"/>
                  </a:lnTo>
                  <a:lnTo>
                    <a:pt x="127" y="227"/>
                  </a:lnTo>
                  <a:lnTo>
                    <a:pt x="127" y="242"/>
                  </a:lnTo>
                  <a:lnTo>
                    <a:pt x="179" y="242"/>
                  </a:lnTo>
                  <a:lnTo>
                    <a:pt x="179" y="253"/>
                  </a:lnTo>
                  <a:lnTo>
                    <a:pt x="127" y="253"/>
                  </a:lnTo>
                  <a:lnTo>
                    <a:pt x="127" y="269"/>
                  </a:lnTo>
                  <a:lnTo>
                    <a:pt x="179" y="269"/>
                  </a:lnTo>
                  <a:lnTo>
                    <a:pt x="179" y="299"/>
                  </a:lnTo>
                  <a:lnTo>
                    <a:pt x="126" y="299"/>
                  </a:lnTo>
                  <a:lnTo>
                    <a:pt x="126" y="162"/>
                  </a:lnTo>
                  <a:lnTo>
                    <a:pt x="171" y="162"/>
                  </a:lnTo>
                  <a:lnTo>
                    <a:pt x="171" y="96"/>
                  </a:lnTo>
                  <a:lnTo>
                    <a:pt x="126" y="96"/>
                  </a:lnTo>
                  <a:lnTo>
                    <a:pt x="126" y="68"/>
                  </a:lnTo>
                  <a:lnTo>
                    <a:pt x="179" y="68"/>
                  </a:lnTo>
                  <a:close/>
                  <a:moveTo>
                    <a:pt x="123" y="28"/>
                  </a:moveTo>
                  <a:lnTo>
                    <a:pt x="123" y="28"/>
                  </a:lnTo>
                  <a:lnTo>
                    <a:pt x="118" y="28"/>
                  </a:lnTo>
                  <a:lnTo>
                    <a:pt x="115" y="31"/>
                  </a:lnTo>
                  <a:lnTo>
                    <a:pt x="113" y="35"/>
                  </a:lnTo>
                  <a:lnTo>
                    <a:pt x="111" y="39"/>
                  </a:lnTo>
                  <a:lnTo>
                    <a:pt x="113" y="43"/>
                  </a:lnTo>
                  <a:lnTo>
                    <a:pt x="115" y="47"/>
                  </a:lnTo>
                  <a:lnTo>
                    <a:pt x="118" y="50"/>
                  </a:lnTo>
                  <a:lnTo>
                    <a:pt x="123" y="50"/>
                  </a:lnTo>
                  <a:lnTo>
                    <a:pt x="126" y="50"/>
                  </a:lnTo>
                  <a:lnTo>
                    <a:pt x="126" y="59"/>
                  </a:lnTo>
                  <a:lnTo>
                    <a:pt x="90" y="59"/>
                  </a:lnTo>
                  <a:lnTo>
                    <a:pt x="90" y="50"/>
                  </a:lnTo>
                  <a:lnTo>
                    <a:pt x="95" y="50"/>
                  </a:lnTo>
                  <a:lnTo>
                    <a:pt x="98" y="47"/>
                  </a:lnTo>
                  <a:lnTo>
                    <a:pt x="100" y="43"/>
                  </a:lnTo>
                  <a:lnTo>
                    <a:pt x="102" y="39"/>
                  </a:lnTo>
                  <a:lnTo>
                    <a:pt x="100" y="35"/>
                  </a:lnTo>
                  <a:lnTo>
                    <a:pt x="98" y="31"/>
                  </a:lnTo>
                  <a:lnTo>
                    <a:pt x="95" y="28"/>
                  </a:lnTo>
                  <a:lnTo>
                    <a:pt x="90" y="28"/>
                  </a:lnTo>
                  <a:lnTo>
                    <a:pt x="90" y="12"/>
                  </a:lnTo>
                  <a:lnTo>
                    <a:pt x="107" y="8"/>
                  </a:lnTo>
                  <a:lnTo>
                    <a:pt x="126" y="4"/>
                  </a:lnTo>
                  <a:lnTo>
                    <a:pt x="126" y="28"/>
                  </a:lnTo>
                  <a:lnTo>
                    <a:pt x="123" y="28"/>
                  </a:lnTo>
                  <a:close/>
                  <a:moveTo>
                    <a:pt x="126" y="68"/>
                  </a:moveTo>
                  <a:lnTo>
                    <a:pt x="126" y="96"/>
                  </a:lnTo>
                  <a:lnTo>
                    <a:pt x="90" y="96"/>
                  </a:lnTo>
                  <a:lnTo>
                    <a:pt x="90" y="68"/>
                  </a:lnTo>
                  <a:lnTo>
                    <a:pt x="126" y="68"/>
                  </a:lnTo>
                  <a:close/>
                  <a:moveTo>
                    <a:pt x="126" y="162"/>
                  </a:moveTo>
                  <a:lnTo>
                    <a:pt x="126" y="299"/>
                  </a:lnTo>
                  <a:lnTo>
                    <a:pt x="90" y="299"/>
                  </a:lnTo>
                  <a:lnTo>
                    <a:pt x="90" y="256"/>
                  </a:lnTo>
                  <a:lnTo>
                    <a:pt x="92" y="250"/>
                  </a:lnTo>
                  <a:lnTo>
                    <a:pt x="94" y="244"/>
                  </a:lnTo>
                  <a:lnTo>
                    <a:pt x="92" y="237"/>
                  </a:lnTo>
                  <a:lnTo>
                    <a:pt x="90" y="231"/>
                  </a:lnTo>
                  <a:lnTo>
                    <a:pt x="90" y="162"/>
                  </a:lnTo>
                  <a:lnTo>
                    <a:pt x="126" y="162"/>
                  </a:lnTo>
                  <a:close/>
                  <a:moveTo>
                    <a:pt x="90" y="348"/>
                  </a:moveTo>
                  <a:lnTo>
                    <a:pt x="90" y="314"/>
                  </a:lnTo>
                  <a:lnTo>
                    <a:pt x="94" y="314"/>
                  </a:lnTo>
                  <a:lnTo>
                    <a:pt x="94" y="338"/>
                  </a:lnTo>
                  <a:lnTo>
                    <a:pt x="92" y="344"/>
                  </a:lnTo>
                  <a:lnTo>
                    <a:pt x="90" y="348"/>
                  </a:lnTo>
                  <a:close/>
                  <a:moveTo>
                    <a:pt x="90" y="12"/>
                  </a:moveTo>
                  <a:lnTo>
                    <a:pt x="90" y="28"/>
                  </a:lnTo>
                  <a:lnTo>
                    <a:pt x="85" y="28"/>
                  </a:lnTo>
                  <a:lnTo>
                    <a:pt x="83" y="31"/>
                  </a:lnTo>
                  <a:lnTo>
                    <a:pt x="80" y="35"/>
                  </a:lnTo>
                  <a:lnTo>
                    <a:pt x="79" y="39"/>
                  </a:lnTo>
                  <a:lnTo>
                    <a:pt x="80" y="43"/>
                  </a:lnTo>
                  <a:lnTo>
                    <a:pt x="83" y="47"/>
                  </a:lnTo>
                  <a:lnTo>
                    <a:pt x="85" y="50"/>
                  </a:lnTo>
                  <a:lnTo>
                    <a:pt x="90" y="50"/>
                  </a:lnTo>
                  <a:lnTo>
                    <a:pt x="90" y="59"/>
                  </a:lnTo>
                  <a:lnTo>
                    <a:pt x="71" y="59"/>
                  </a:lnTo>
                  <a:lnTo>
                    <a:pt x="71" y="20"/>
                  </a:lnTo>
                  <a:lnTo>
                    <a:pt x="90" y="12"/>
                  </a:lnTo>
                  <a:close/>
                  <a:moveTo>
                    <a:pt x="90" y="68"/>
                  </a:moveTo>
                  <a:lnTo>
                    <a:pt x="90" y="96"/>
                  </a:lnTo>
                  <a:lnTo>
                    <a:pt x="81" y="96"/>
                  </a:lnTo>
                  <a:lnTo>
                    <a:pt x="81" y="162"/>
                  </a:lnTo>
                  <a:lnTo>
                    <a:pt x="90" y="162"/>
                  </a:lnTo>
                  <a:lnTo>
                    <a:pt x="90" y="231"/>
                  </a:lnTo>
                  <a:lnTo>
                    <a:pt x="87" y="227"/>
                  </a:lnTo>
                  <a:lnTo>
                    <a:pt x="81" y="223"/>
                  </a:lnTo>
                  <a:lnTo>
                    <a:pt x="76" y="221"/>
                  </a:lnTo>
                  <a:lnTo>
                    <a:pt x="71" y="221"/>
                  </a:lnTo>
                  <a:lnTo>
                    <a:pt x="71" y="68"/>
                  </a:lnTo>
                  <a:lnTo>
                    <a:pt x="90" y="68"/>
                  </a:lnTo>
                  <a:close/>
                  <a:moveTo>
                    <a:pt x="90" y="256"/>
                  </a:moveTo>
                  <a:lnTo>
                    <a:pt x="90" y="299"/>
                  </a:lnTo>
                  <a:lnTo>
                    <a:pt x="71" y="299"/>
                  </a:lnTo>
                  <a:lnTo>
                    <a:pt x="71" y="267"/>
                  </a:lnTo>
                  <a:lnTo>
                    <a:pt x="76" y="267"/>
                  </a:lnTo>
                  <a:lnTo>
                    <a:pt x="81" y="264"/>
                  </a:lnTo>
                  <a:lnTo>
                    <a:pt x="87" y="260"/>
                  </a:lnTo>
                  <a:lnTo>
                    <a:pt x="90" y="256"/>
                  </a:lnTo>
                  <a:close/>
                  <a:moveTo>
                    <a:pt x="90" y="314"/>
                  </a:moveTo>
                  <a:lnTo>
                    <a:pt x="90" y="348"/>
                  </a:lnTo>
                  <a:lnTo>
                    <a:pt x="87" y="352"/>
                  </a:lnTo>
                  <a:lnTo>
                    <a:pt x="84" y="353"/>
                  </a:lnTo>
                  <a:lnTo>
                    <a:pt x="80" y="356"/>
                  </a:lnTo>
                  <a:lnTo>
                    <a:pt x="75" y="356"/>
                  </a:lnTo>
                  <a:lnTo>
                    <a:pt x="71" y="356"/>
                  </a:lnTo>
                  <a:lnTo>
                    <a:pt x="71" y="314"/>
                  </a:lnTo>
                  <a:lnTo>
                    <a:pt x="90" y="314"/>
                  </a:lnTo>
                  <a:close/>
                  <a:moveTo>
                    <a:pt x="71" y="20"/>
                  </a:moveTo>
                  <a:lnTo>
                    <a:pt x="71" y="59"/>
                  </a:lnTo>
                  <a:lnTo>
                    <a:pt x="37" y="59"/>
                  </a:lnTo>
                  <a:lnTo>
                    <a:pt x="37" y="54"/>
                  </a:lnTo>
                  <a:lnTo>
                    <a:pt x="38" y="49"/>
                  </a:lnTo>
                  <a:lnTo>
                    <a:pt x="41" y="43"/>
                  </a:lnTo>
                  <a:lnTo>
                    <a:pt x="45" y="38"/>
                  </a:lnTo>
                  <a:lnTo>
                    <a:pt x="56" y="30"/>
                  </a:lnTo>
                  <a:lnTo>
                    <a:pt x="71" y="20"/>
                  </a:lnTo>
                  <a:close/>
                  <a:moveTo>
                    <a:pt x="71" y="68"/>
                  </a:moveTo>
                  <a:lnTo>
                    <a:pt x="71" y="221"/>
                  </a:lnTo>
                  <a:lnTo>
                    <a:pt x="65" y="221"/>
                  </a:lnTo>
                  <a:lnTo>
                    <a:pt x="61" y="222"/>
                  </a:lnTo>
                  <a:lnTo>
                    <a:pt x="57" y="225"/>
                  </a:lnTo>
                  <a:lnTo>
                    <a:pt x="54" y="227"/>
                  </a:lnTo>
                  <a:lnTo>
                    <a:pt x="50" y="230"/>
                  </a:lnTo>
                  <a:lnTo>
                    <a:pt x="49" y="234"/>
                  </a:lnTo>
                  <a:lnTo>
                    <a:pt x="48" y="239"/>
                  </a:lnTo>
                  <a:lnTo>
                    <a:pt x="48" y="244"/>
                  </a:lnTo>
                  <a:lnTo>
                    <a:pt x="48" y="248"/>
                  </a:lnTo>
                  <a:lnTo>
                    <a:pt x="49" y="253"/>
                  </a:lnTo>
                  <a:lnTo>
                    <a:pt x="50" y="257"/>
                  </a:lnTo>
                  <a:lnTo>
                    <a:pt x="54" y="260"/>
                  </a:lnTo>
                  <a:lnTo>
                    <a:pt x="57" y="262"/>
                  </a:lnTo>
                  <a:lnTo>
                    <a:pt x="61" y="265"/>
                  </a:lnTo>
                  <a:lnTo>
                    <a:pt x="65" y="267"/>
                  </a:lnTo>
                  <a:lnTo>
                    <a:pt x="71" y="267"/>
                  </a:lnTo>
                  <a:lnTo>
                    <a:pt x="71" y="299"/>
                  </a:lnTo>
                  <a:lnTo>
                    <a:pt x="16" y="299"/>
                  </a:lnTo>
                  <a:lnTo>
                    <a:pt x="16" y="210"/>
                  </a:lnTo>
                  <a:lnTo>
                    <a:pt x="20" y="206"/>
                  </a:lnTo>
                  <a:lnTo>
                    <a:pt x="25" y="202"/>
                  </a:lnTo>
                  <a:lnTo>
                    <a:pt x="30" y="199"/>
                  </a:lnTo>
                  <a:lnTo>
                    <a:pt x="37" y="199"/>
                  </a:lnTo>
                  <a:lnTo>
                    <a:pt x="37" y="68"/>
                  </a:lnTo>
                  <a:lnTo>
                    <a:pt x="71" y="68"/>
                  </a:lnTo>
                  <a:close/>
                  <a:moveTo>
                    <a:pt x="71" y="314"/>
                  </a:moveTo>
                  <a:lnTo>
                    <a:pt x="71" y="356"/>
                  </a:lnTo>
                  <a:lnTo>
                    <a:pt x="65" y="356"/>
                  </a:lnTo>
                  <a:lnTo>
                    <a:pt x="58" y="355"/>
                  </a:lnTo>
                  <a:lnTo>
                    <a:pt x="53" y="350"/>
                  </a:lnTo>
                  <a:lnTo>
                    <a:pt x="49" y="345"/>
                  </a:lnTo>
                  <a:lnTo>
                    <a:pt x="48" y="338"/>
                  </a:lnTo>
                  <a:lnTo>
                    <a:pt x="48" y="314"/>
                  </a:lnTo>
                  <a:lnTo>
                    <a:pt x="71" y="314"/>
                  </a:lnTo>
                  <a:close/>
                  <a:moveTo>
                    <a:pt x="16" y="154"/>
                  </a:moveTo>
                  <a:lnTo>
                    <a:pt x="16" y="154"/>
                  </a:lnTo>
                  <a:lnTo>
                    <a:pt x="19" y="153"/>
                  </a:lnTo>
                  <a:lnTo>
                    <a:pt x="20" y="150"/>
                  </a:lnTo>
                  <a:lnTo>
                    <a:pt x="20" y="103"/>
                  </a:lnTo>
                  <a:lnTo>
                    <a:pt x="19" y="99"/>
                  </a:lnTo>
                  <a:lnTo>
                    <a:pt x="16" y="96"/>
                  </a:lnTo>
                  <a:lnTo>
                    <a:pt x="16" y="154"/>
                  </a:lnTo>
                  <a:close/>
                  <a:moveTo>
                    <a:pt x="16" y="96"/>
                  </a:moveTo>
                  <a:lnTo>
                    <a:pt x="16" y="154"/>
                  </a:lnTo>
                  <a:lnTo>
                    <a:pt x="15" y="154"/>
                  </a:lnTo>
                  <a:lnTo>
                    <a:pt x="6" y="150"/>
                  </a:lnTo>
                  <a:lnTo>
                    <a:pt x="4" y="149"/>
                  </a:lnTo>
                  <a:lnTo>
                    <a:pt x="2" y="147"/>
                  </a:lnTo>
                  <a:lnTo>
                    <a:pt x="0" y="142"/>
                  </a:lnTo>
                  <a:lnTo>
                    <a:pt x="0" y="95"/>
                  </a:lnTo>
                  <a:lnTo>
                    <a:pt x="0" y="93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15" y="95"/>
                  </a:lnTo>
                  <a:lnTo>
                    <a:pt x="16" y="96"/>
                  </a:lnTo>
                  <a:close/>
                  <a:moveTo>
                    <a:pt x="16" y="210"/>
                  </a:moveTo>
                  <a:lnTo>
                    <a:pt x="16" y="299"/>
                  </a:lnTo>
                  <a:lnTo>
                    <a:pt x="12" y="299"/>
                  </a:lnTo>
                  <a:lnTo>
                    <a:pt x="12" y="222"/>
                  </a:lnTo>
                  <a:lnTo>
                    <a:pt x="14" y="215"/>
                  </a:lnTo>
                  <a:lnTo>
                    <a:pt x="16" y="2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6" name="íš1iďè"/>
            <p:cNvSpPr/>
            <p:nvPr/>
          </p:nvSpPr>
          <p:spPr bwMode="auto">
            <a:xfrm>
              <a:off x="6143336" y="3004404"/>
              <a:ext cx="572332" cy="436063"/>
            </a:xfrm>
            <a:custGeom>
              <a:avLst/>
              <a:gdLst>
                <a:gd name="T0" fmla="*/ 628650 w 399"/>
                <a:gd name="T1" fmla="*/ 452438 h 304"/>
                <a:gd name="T2" fmla="*/ 619125 w 399"/>
                <a:gd name="T3" fmla="*/ 15875 h 304"/>
                <a:gd name="T4" fmla="*/ 554038 w 399"/>
                <a:gd name="T5" fmla="*/ 34925 h 304"/>
                <a:gd name="T6" fmla="*/ 596900 w 399"/>
                <a:gd name="T7" fmla="*/ 76200 h 304"/>
                <a:gd name="T8" fmla="*/ 571500 w 399"/>
                <a:gd name="T9" fmla="*/ 446088 h 304"/>
                <a:gd name="T10" fmla="*/ 482600 w 399"/>
                <a:gd name="T11" fmla="*/ 406400 h 304"/>
                <a:gd name="T12" fmla="*/ 547688 w 399"/>
                <a:gd name="T13" fmla="*/ 66675 h 304"/>
                <a:gd name="T14" fmla="*/ 566738 w 399"/>
                <a:gd name="T15" fmla="*/ 398463 h 304"/>
                <a:gd name="T16" fmla="*/ 403225 w 399"/>
                <a:gd name="T17" fmla="*/ 34925 h 304"/>
                <a:gd name="T18" fmla="*/ 403225 w 399"/>
                <a:gd name="T19" fmla="*/ 482600 h 304"/>
                <a:gd name="T20" fmla="*/ 403225 w 399"/>
                <a:gd name="T21" fmla="*/ 419100 h 304"/>
                <a:gd name="T22" fmla="*/ 439738 w 399"/>
                <a:gd name="T23" fmla="*/ 265113 h 304"/>
                <a:gd name="T24" fmla="*/ 434975 w 399"/>
                <a:gd name="T25" fmla="*/ 211138 h 304"/>
                <a:gd name="T26" fmla="*/ 433388 w 399"/>
                <a:gd name="T27" fmla="*/ 173038 h 304"/>
                <a:gd name="T28" fmla="*/ 403225 w 399"/>
                <a:gd name="T29" fmla="*/ 65088 h 304"/>
                <a:gd name="T30" fmla="*/ 412750 w 399"/>
                <a:gd name="T31" fmla="*/ 271463 h 304"/>
                <a:gd name="T32" fmla="*/ 403225 w 399"/>
                <a:gd name="T33" fmla="*/ 217488 h 304"/>
                <a:gd name="T34" fmla="*/ 407988 w 399"/>
                <a:gd name="T35" fmla="*/ 163513 h 304"/>
                <a:gd name="T36" fmla="*/ 317500 w 399"/>
                <a:gd name="T37" fmla="*/ 0 h 304"/>
                <a:gd name="T38" fmla="*/ 317500 w 399"/>
                <a:gd name="T39" fmla="*/ 447675 h 304"/>
                <a:gd name="T40" fmla="*/ 382588 w 399"/>
                <a:gd name="T41" fmla="*/ 147638 h 304"/>
                <a:gd name="T42" fmla="*/ 358775 w 399"/>
                <a:gd name="T43" fmla="*/ 192088 h 304"/>
                <a:gd name="T44" fmla="*/ 365125 w 399"/>
                <a:gd name="T45" fmla="*/ 228600 h 304"/>
                <a:gd name="T46" fmla="*/ 368300 w 399"/>
                <a:gd name="T47" fmla="*/ 282575 h 304"/>
                <a:gd name="T48" fmla="*/ 317500 w 399"/>
                <a:gd name="T49" fmla="*/ 295275 h 304"/>
                <a:gd name="T50" fmla="*/ 403225 w 399"/>
                <a:gd name="T51" fmla="*/ 65088 h 304"/>
                <a:gd name="T52" fmla="*/ 384175 w 399"/>
                <a:gd name="T53" fmla="*/ 163513 h 304"/>
                <a:gd name="T54" fmla="*/ 398463 w 399"/>
                <a:gd name="T55" fmla="*/ 203200 h 304"/>
                <a:gd name="T56" fmla="*/ 398463 w 399"/>
                <a:gd name="T57" fmla="*/ 215900 h 304"/>
                <a:gd name="T58" fmla="*/ 390525 w 399"/>
                <a:gd name="T59" fmla="*/ 269875 h 304"/>
                <a:gd name="T60" fmla="*/ 214313 w 399"/>
                <a:gd name="T61" fmla="*/ 34925 h 304"/>
                <a:gd name="T62" fmla="*/ 214313 w 399"/>
                <a:gd name="T63" fmla="*/ 482600 h 304"/>
                <a:gd name="T64" fmla="*/ 274638 w 399"/>
                <a:gd name="T65" fmla="*/ 282575 h 304"/>
                <a:gd name="T66" fmla="*/ 220663 w 399"/>
                <a:gd name="T67" fmla="*/ 338138 h 304"/>
                <a:gd name="T68" fmla="*/ 257175 w 399"/>
                <a:gd name="T69" fmla="*/ 290513 h 304"/>
                <a:gd name="T70" fmla="*/ 234950 w 399"/>
                <a:gd name="T71" fmla="*/ 242888 h 304"/>
                <a:gd name="T72" fmla="*/ 215900 w 399"/>
                <a:gd name="T73" fmla="*/ 200025 h 304"/>
                <a:gd name="T74" fmla="*/ 227013 w 399"/>
                <a:gd name="T75" fmla="*/ 215900 h 304"/>
                <a:gd name="T76" fmla="*/ 238125 w 399"/>
                <a:gd name="T77" fmla="*/ 193675 h 304"/>
                <a:gd name="T78" fmla="*/ 317500 w 399"/>
                <a:gd name="T79" fmla="*/ 65088 h 304"/>
                <a:gd name="T80" fmla="*/ 233363 w 399"/>
                <a:gd name="T81" fmla="*/ 306388 h 304"/>
                <a:gd name="T82" fmla="*/ 220663 w 399"/>
                <a:gd name="T83" fmla="*/ 260350 h 304"/>
                <a:gd name="T84" fmla="*/ 39688 w 399"/>
                <a:gd name="T85" fmla="*/ 3175 h 304"/>
                <a:gd name="T86" fmla="*/ 0 w 399"/>
                <a:gd name="T87" fmla="*/ 433388 h 304"/>
                <a:gd name="T88" fmla="*/ 39688 w 399"/>
                <a:gd name="T89" fmla="*/ 482600 h 304"/>
                <a:gd name="T90" fmla="*/ 63500 w 399"/>
                <a:gd name="T91" fmla="*/ 446088 h 304"/>
                <a:gd name="T92" fmla="*/ 38100 w 399"/>
                <a:gd name="T93" fmla="*/ 76200 h 304"/>
                <a:gd name="T94" fmla="*/ 79375 w 399"/>
                <a:gd name="T95" fmla="*/ 34925 h 304"/>
                <a:gd name="T96" fmla="*/ 196850 w 399"/>
                <a:gd name="T97" fmla="*/ 198438 h 304"/>
                <a:gd name="T98" fmla="*/ 168275 w 399"/>
                <a:gd name="T99" fmla="*/ 277813 h 304"/>
                <a:gd name="T100" fmla="*/ 185738 w 399"/>
                <a:gd name="T101" fmla="*/ 331788 h 304"/>
                <a:gd name="T102" fmla="*/ 85725 w 399"/>
                <a:gd name="T103" fmla="*/ 415925 h 304"/>
                <a:gd name="T104" fmla="*/ 68263 w 399"/>
                <a:gd name="T105" fmla="*/ 84138 h 304"/>
                <a:gd name="T106" fmla="*/ 214313 w 399"/>
                <a:gd name="T107" fmla="*/ 247650 h 304"/>
                <a:gd name="T108" fmla="*/ 207963 w 399"/>
                <a:gd name="T109" fmla="*/ 279400 h 304"/>
                <a:gd name="T110" fmla="*/ 203200 w 399"/>
                <a:gd name="T111" fmla="*/ 315913 h 304"/>
                <a:gd name="T112" fmla="*/ 201613 w 399"/>
                <a:gd name="T113" fmla="*/ 217488 h 30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99" h="304">
                  <a:moveTo>
                    <a:pt x="368" y="304"/>
                  </a:moveTo>
                  <a:lnTo>
                    <a:pt x="368" y="304"/>
                  </a:lnTo>
                  <a:lnTo>
                    <a:pt x="373" y="304"/>
                  </a:lnTo>
                  <a:lnTo>
                    <a:pt x="380" y="302"/>
                  </a:lnTo>
                  <a:lnTo>
                    <a:pt x="385" y="298"/>
                  </a:lnTo>
                  <a:lnTo>
                    <a:pt x="390" y="294"/>
                  </a:lnTo>
                  <a:lnTo>
                    <a:pt x="394" y="290"/>
                  </a:lnTo>
                  <a:lnTo>
                    <a:pt x="396" y="285"/>
                  </a:lnTo>
                  <a:lnTo>
                    <a:pt x="399" y="279"/>
                  </a:lnTo>
                  <a:lnTo>
                    <a:pt x="399" y="273"/>
                  </a:lnTo>
                  <a:lnTo>
                    <a:pt x="399" y="33"/>
                  </a:lnTo>
                  <a:lnTo>
                    <a:pt x="399" y="26"/>
                  </a:lnTo>
                  <a:lnTo>
                    <a:pt x="396" y="21"/>
                  </a:lnTo>
                  <a:lnTo>
                    <a:pt x="394" y="15"/>
                  </a:lnTo>
                  <a:lnTo>
                    <a:pt x="390" y="10"/>
                  </a:lnTo>
                  <a:lnTo>
                    <a:pt x="385" y="6"/>
                  </a:lnTo>
                  <a:lnTo>
                    <a:pt x="380" y="3"/>
                  </a:lnTo>
                  <a:lnTo>
                    <a:pt x="373" y="2"/>
                  </a:lnTo>
                  <a:lnTo>
                    <a:pt x="368" y="0"/>
                  </a:lnTo>
                  <a:lnTo>
                    <a:pt x="304" y="0"/>
                  </a:lnTo>
                  <a:lnTo>
                    <a:pt x="304" y="22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60" y="25"/>
                  </a:lnTo>
                  <a:lnTo>
                    <a:pt x="364" y="26"/>
                  </a:lnTo>
                  <a:lnTo>
                    <a:pt x="368" y="30"/>
                  </a:lnTo>
                  <a:lnTo>
                    <a:pt x="371" y="34"/>
                  </a:lnTo>
                  <a:lnTo>
                    <a:pt x="373" y="38"/>
                  </a:lnTo>
                  <a:lnTo>
                    <a:pt x="375" y="42"/>
                  </a:lnTo>
                  <a:lnTo>
                    <a:pt x="376" y="48"/>
                  </a:lnTo>
                  <a:lnTo>
                    <a:pt x="376" y="256"/>
                  </a:lnTo>
                  <a:lnTo>
                    <a:pt x="375" y="262"/>
                  </a:lnTo>
                  <a:lnTo>
                    <a:pt x="373" y="267"/>
                  </a:lnTo>
                  <a:lnTo>
                    <a:pt x="371" y="271"/>
                  </a:lnTo>
                  <a:lnTo>
                    <a:pt x="368" y="275"/>
                  </a:lnTo>
                  <a:lnTo>
                    <a:pt x="364" y="278"/>
                  </a:lnTo>
                  <a:lnTo>
                    <a:pt x="360" y="281"/>
                  </a:lnTo>
                  <a:lnTo>
                    <a:pt x="354" y="282"/>
                  </a:lnTo>
                  <a:lnTo>
                    <a:pt x="349" y="282"/>
                  </a:lnTo>
                  <a:lnTo>
                    <a:pt x="304" y="282"/>
                  </a:lnTo>
                  <a:lnTo>
                    <a:pt x="304" y="304"/>
                  </a:lnTo>
                  <a:lnTo>
                    <a:pt x="368" y="304"/>
                  </a:lnTo>
                  <a:close/>
                  <a:moveTo>
                    <a:pt x="304" y="264"/>
                  </a:moveTo>
                  <a:lnTo>
                    <a:pt x="304" y="256"/>
                  </a:lnTo>
                  <a:lnTo>
                    <a:pt x="337" y="256"/>
                  </a:lnTo>
                  <a:lnTo>
                    <a:pt x="337" y="243"/>
                  </a:lnTo>
                  <a:lnTo>
                    <a:pt x="304" y="243"/>
                  </a:lnTo>
                  <a:lnTo>
                    <a:pt x="304" y="41"/>
                  </a:lnTo>
                  <a:lnTo>
                    <a:pt x="337" y="41"/>
                  </a:lnTo>
                  <a:lnTo>
                    <a:pt x="341" y="41"/>
                  </a:lnTo>
                  <a:lnTo>
                    <a:pt x="345" y="42"/>
                  </a:lnTo>
                  <a:lnTo>
                    <a:pt x="352" y="46"/>
                  </a:lnTo>
                  <a:lnTo>
                    <a:pt x="357" y="53"/>
                  </a:lnTo>
                  <a:lnTo>
                    <a:pt x="357" y="57"/>
                  </a:lnTo>
                  <a:lnTo>
                    <a:pt x="358" y="61"/>
                  </a:lnTo>
                  <a:lnTo>
                    <a:pt x="358" y="243"/>
                  </a:lnTo>
                  <a:lnTo>
                    <a:pt x="357" y="247"/>
                  </a:lnTo>
                  <a:lnTo>
                    <a:pt x="357" y="251"/>
                  </a:lnTo>
                  <a:lnTo>
                    <a:pt x="352" y="258"/>
                  </a:lnTo>
                  <a:lnTo>
                    <a:pt x="345" y="262"/>
                  </a:lnTo>
                  <a:lnTo>
                    <a:pt x="341" y="263"/>
                  </a:lnTo>
                  <a:lnTo>
                    <a:pt x="337" y="264"/>
                  </a:lnTo>
                  <a:lnTo>
                    <a:pt x="304" y="264"/>
                  </a:lnTo>
                  <a:close/>
                  <a:moveTo>
                    <a:pt x="304" y="0"/>
                  </a:moveTo>
                  <a:lnTo>
                    <a:pt x="254" y="0"/>
                  </a:lnTo>
                  <a:lnTo>
                    <a:pt x="254" y="22"/>
                  </a:lnTo>
                  <a:lnTo>
                    <a:pt x="304" y="22"/>
                  </a:lnTo>
                  <a:lnTo>
                    <a:pt x="304" y="0"/>
                  </a:lnTo>
                  <a:close/>
                  <a:moveTo>
                    <a:pt x="254" y="304"/>
                  </a:moveTo>
                  <a:lnTo>
                    <a:pt x="304" y="304"/>
                  </a:lnTo>
                  <a:lnTo>
                    <a:pt x="304" y="282"/>
                  </a:lnTo>
                  <a:lnTo>
                    <a:pt x="254" y="282"/>
                  </a:lnTo>
                  <a:lnTo>
                    <a:pt x="254" y="304"/>
                  </a:lnTo>
                  <a:close/>
                  <a:moveTo>
                    <a:pt x="304" y="41"/>
                  </a:moveTo>
                  <a:lnTo>
                    <a:pt x="304" y="243"/>
                  </a:lnTo>
                  <a:lnTo>
                    <a:pt x="270" y="243"/>
                  </a:lnTo>
                  <a:lnTo>
                    <a:pt x="270" y="256"/>
                  </a:lnTo>
                  <a:lnTo>
                    <a:pt x="304" y="256"/>
                  </a:lnTo>
                  <a:lnTo>
                    <a:pt x="304" y="264"/>
                  </a:lnTo>
                  <a:lnTo>
                    <a:pt x="254" y="264"/>
                  </a:lnTo>
                  <a:lnTo>
                    <a:pt x="254" y="183"/>
                  </a:lnTo>
                  <a:lnTo>
                    <a:pt x="257" y="183"/>
                  </a:lnTo>
                  <a:lnTo>
                    <a:pt x="265" y="179"/>
                  </a:lnTo>
                  <a:lnTo>
                    <a:pt x="272" y="174"/>
                  </a:lnTo>
                  <a:lnTo>
                    <a:pt x="277" y="167"/>
                  </a:lnTo>
                  <a:lnTo>
                    <a:pt x="281" y="159"/>
                  </a:lnTo>
                  <a:lnTo>
                    <a:pt x="281" y="151"/>
                  </a:lnTo>
                  <a:lnTo>
                    <a:pt x="281" y="143"/>
                  </a:lnTo>
                  <a:lnTo>
                    <a:pt x="278" y="137"/>
                  </a:lnTo>
                  <a:lnTo>
                    <a:pt x="274" y="133"/>
                  </a:lnTo>
                  <a:lnTo>
                    <a:pt x="269" y="130"/>
                  </a:lnTo>
                  <a:lnTo>
                    <a:pt x="262" y="129"/>
                  </a:lnTo>
                  <a:lnTo>
                    <a:pt x="268" y="122"/>
                  </a:lnTo>
                  <a:lnTo>
                    <a:pt x="272" y="116"/>
                  </a:lnTo>
                  <a:lnTo>
                    <a:pt x="273" y="109"/>
                  </a:lnTo>
                  <a:lnTo>
                    <a:pt x="273" y="102"/>
                  </a:lnTo>
                  <a:lnTo>
                    <a:pt x="270" y="97"/>
                  </a:lnTo>
                  <a:lnTo>
                    <a:pt x="264" y="93"/>
                  </a:lnTo>
                  <a:lnTo>
                    <a:pt x="260" y="90"/>
                  </a:lnTo>
                  <a:lnTo>
                    <a:pt x="254" y="90"/>
                  </a:lnTo>
                  <a:lnTo>
                    <a:pt x="254" y="41"/>
                  </a:lnTo>
                  <a:lnTo>
                    <a:pt x="304" y="41"/>
                  </a:lnTo>
                  <a:close/>
                  <a:moveTo>
                    <a:pt x="254" y="175"/>
                  </a:moveTo>
                  <a:lnTo>
                    <a:pt x="254" y="175"/>
                  </a:lnTo>
                  <a:lnTo>
                    <a:pt x="257" y="174"/>
                  </a:lnTo>
                  <a:lnTo>
                    <a:pt x="260" y="171"/>
                  </a:lnTo>
                  <a:lnTo>
                    <a:pt x="264" y="166"/>
                  </a:lnTo>
                  <a:lnTo>
                    <a:pt x="265" y="159"/>
                  </a:lnTo>
                  <a:lnTo>
                    <a:pt x="264" y="151"/>
                  </a:lnTo>
                  <a:lnTo>
                    <a:pt x="260" y="143"/>
                  </a:lnTo>
                  <a:lnTo>
                    <a:pt x="257" y="140"/>
                  </a:lnTo>
                  <a:lnTo>
                    <a:pt x="254" y="137"/>
                  </a:lnTo>
                  <a:lnTo>
                    <a:pt x="254" y="175"/>
                  </a:lnTo>
                  <a:close/>
                  <a:moveTo>
                    <a:pt x="254" y="124"/>
                  </a:moveTo>
                  <a:lnTo>
                    <a:pt x="254" y="124"/>
                  </a:lnTo>
                  <a:lnTo>
                    <a:pt x="257" y="117"/>
                  </a:lnTo>
                  <a:lnTo>
                    <a:pt x="258" y="109"/>
                  </a:lnTo>
                  <a:lnTo>
                    <a:pt x="257" y="103"/>
                  </a:lnTo>
                  <a:lnTo>
                    <a:pt x="255" y="99"/>
                  </a:lnTo>
                  <a:lnTo>
                    <a:pt x="254" y="98"/>
                  </a:lnTo>
                  <a:lnTo>
                    <a:pt x="254" y="97"/>
                  </a:lnTo>
                  <a:lnTo>
                    <a:pt x="254" y="124"/>
                  </a:lnTo>
                  <a:close/>
                  <a:moveTo>
                    <a:pt x="254" y="0"/>
                  </a:moveTo>
                  <a:lnTo>
                    <a:pt x="200" y="0"/>
                  </a:lnTo>
                  <a:lnTo>
                    <a:pt x="200" y="22"/>
                  </a:lnTo>
                  <a:lnTo>
                    <a:pt x="254" y="22"/>
                  </a:lnTo>
                  <a:lnTo>
                    <a:pt x="254" y="0"/>
                  </a:lnTo>
                  <a:close/>
                  <a:moveTo>
                    <a:pt x="200" y="304"/>
                  </a:moveTo>
                  <a:lnTo>
                    <a:pt x="254" y="304"/>
                  </a:lnTo>
                  <a:lnTo>
                    <a:pt x="254" y="282"/>
                  </a:lnTo>
                  <a:lnTo>
                    <a:pt x="200" y="282"/>
                  </a:lnTo>
                  <a:lnTo>
                    <a:pt x="200" y="304"/>
                  </a:lnTo>
                  <a:close/>
                  <a:moveTo>
                    <a:pt x="254" y="41"/>
                  </a:moveTo>
                  <a:lnTo>
                    <a:pt x="254" y="90"/>
                  </a:lnTo>
                  <a:lnTo>
                    <a:pt x="246" y="91"/>
                  </a:lnTo>
                  <a:lnTo>
                    <a:pt x="241" y="93"/>
                  </a:lnTo>
                  <a:lnTo>
                    <a:pt x="236" y="95"/>
                  </a:lnTo>
                  <a:lnTo>
                    <a:pt x="232" y="99"/>
                  </a:lnTo>
                  <a:lnTo>
                    <a:pt x="230" y="103"/>
                  </a:lnTo>
                  <a:lnTo>
                    <a:pt x="227" y="107"/>
                  </a:lnTo>
                  <a:lnTo>
                    <a:pt x="226" y="111"/>
                  </a:lnTo>
                  <a:lnTo>
                    <a:pt x="226" y="117"/>
                  </a:lnTo>
                  <a:lnTo>
                    <a:pt x="226" y="121"/>
                  </a:lnTo>
                  <a:lnTo>
                    <a:pt x="228" y="125"/>
                  </a:lnTo>
                  <a:lnTo>
                    <a:pt x="231" y="129"/>
                  </a:lnTo>
                  <a:lnTo>
                    <a:pt x="235" y="132"/>
                  </a:lnTo>
                  <a:lnTo>
                    <a:pt x="241" y="134"/>
                  </a:lnTo>
                  <a:lnTo>
                    <a:pt x="232" y="141"/>
                  </a:lnTo>
                  <a:lnTo>
                    <a:pt x="230" y="144"/>
                  </a:lnTo>
                  <a:lnTo>
                    <a:pt x="227" y="148"/>
                  </a:lnTo>
                  <a:lnTo>
                    <a:pt x="226" y="158"/>
                  </a:lnTo>
                  <a:lnTo>
                    <a:pt x="226" y="166"/>
                  </a:lnTo>
                  <a:lnTo>
                    <a:pt x="227" y="171"/>
                  </a:lnTo>
                  <a:lnTo>
                    <a:pt x="230" y="174"/>
                  </a:lnTo>
                  <a:lnTo>
                    <a:pt x="232" y="178"/>
                  </a:lnTo>
                  <a:lnTo>
                    <a:pt x="236" y="181"/>
                  </a:lnTo>
                  <a:lnTo>
                    <a:pt x="241" y="182"/>
                  </a:lnTo>
                  <a:lnTo>
                    <a:pt x="245" y="183"/>
                  </a:lnTo>
                  <a:lnTo>
                    <a:pt x="254" y="183"/>
                  </a:lnTo>
                  <a:lnTo>
                    <a:pt x="254" y="264"/>
                  </a:lnTo>
                  <a:lnTo>
                    <a:pt x="200" y="264"/>
                  </a:lnTo>
                  <a:lnTo>
                    <a:pt x="200" y="186"/>
                  </a:lnTo>
                  <a:lnTo>
                    <a:pt x="201" y="186"/>
                  </a:lnTo>
                  <a:lnTo>
                    <a:pt x="200" y="171"/>
                  </a:lnTo>
                  <a:lnTo>
                    <a:pt x="216" y="167"/>
                  </a:lnTo>
                  <a:lnTo>
                    <a:pt x="215" y="153"/>
                  </a:lnTo>
                  <a:lnTo>
                    <a:pt x="200" y="158"/>
                  </a:lnTo>
                  <a:lnTo>
                    <a:pt x="200" y="145"/>
                  </a:lnTo>
                  <a:lnTo>
                    <a:pt x="200" y="41"/>
                  </a:lnTo>
                  <a:lnTo>
                    <a:pt x="254" y="41"/>
                  </a:lnTo>
                  <a:close/>
                  <a:moveTo>
                    <a:pt x="254" y="97"/>
                  </a:moveTo>
                  <a:lnTo>
                    <a:pt x="254" y="97"/>
                  </a:lnTo>
                  <a:lnTo>
                    <a:pt x="251" y="97"/>
                  </a:lnTo>
                  <a:lnTo>
                    <a:pt x="249" y="97"/>
                  </a:lnTo>
                  <a:lnTo>
                    <a:pt x="245" y="99"/>
                  </a:lnTo>
                  <a:lnTo>
                    <a:pt x="242" y="103"/>
                  </a:lnTo>
                  <a:lnTo>
                    <a:pt x="241" y="109"/>
                  </a:lnTo>
                  <a:lnTo>
                    <a:pt x="241" y="114"/>
                  </a:lnTo>
                  <a:lnTo>
                    <a:pt x="242" y="118"/>
                  </a:lnTo>
                  <a:lnTo>
                    <a:pt x="245" y="122"/>
                  </a:lnTo>
                  <a:lnTo>
                    <a:pt x="247" y="125"/>
                  </a:lnTo>
                  <a:lnTo>
                    <a:pt x="251" y="128"/>
                  </a:lnTo>
                  <a:lnTo>
                    <a:pt x="254" y="124"/>
                  </a:lnTo>
                  <a:lnTo>
                    <a:pt x="254" y="97"/>
                  </a:lnTo>
                  <a:close/>
                  <a:moveTo>
                    <a:pt x="254" y="137"/>
                  </a:moveTo>
                  <a:lnTo>
                    <a:pt x="254" y="137"/>
                  </a:lnTo>
                  <a:lnTo>
                    <a:pt x="251" y="136"/>
                  </a:lnTo>
                  <a:lnTo>
                    <a:pt x="247" y="141"/>
                  </a:lnTo>
                  <a:lnTo>
                    <a:pt x="245" y="147"/>
                  </a:lnTo>
                  <a:lnTo>
                    <a:pt x="243" y="152"/>
                  </a:lnTo>
                  <a:lnTo>
                    <a:pt x="243" y="159"/>
                  </a:lnTo>
                  <a:lnTo>
                    <a:pt x="243" y="164"/>
                  </a:lnTo>
                  <a:lnTo>
                    <a:pt x="246" y="170"/>
                  </a:lnTo>
                  <a:lnTo>
                    <a:pt x="249" y="172"/>
                  </a:lnTo>
                  <a:lnTo>
                    <a:pt x="251" y="174"/>
                  </a:lnTo>
                  <a:lnTo>
                    <a:pt x="254" y="175"/>
                  </a:lnTo>
                  <a:lnTo>
                    <a:pt x="254" y="137"/>
                  </a:lnTo>
                  <a:close/>
                  <a:moveTo>
                    <a:pt x="200" y="0"/>
                  </a:moveTo>
                  <a:lnTo>
                    <a:pt x="135" y="0"/>
                  </a:lnTo>
                  <a:lnTo>
                    <a:pt x="135" y="22"/>
                  </a:lnTo>
                  <a:lnTo>
                    <a:pt x="200" y="22"/>
                  </a:lnTo>
                  <a:lnTo>
                    <a:pt x="200" y="0"/>
                  </a:lnTo>
                  <a:close/>
                  <a:moveTo>
                    <a:pt x="135" y="304"/>
                  </a:moveTo>
                  <a:lnTo>
                    <a:pt x="200" y="304"/>
                  </a:lnTo>
                  <a:lnTo>
                    <a:pt x="200" y="282"/>
                  </a:lnTo>
                  <a:lnTo>
                    <a:pt x="135" y="282"/>
                  </a:lnTo>
                  <a:lnTo>
                    <a:pt x="135" y="304"/>
                  </a:lnTo>
                  <a:close/>
                  <a:moveTo>
                    <a:pt x="200" y="41"/>
                  </a:moveTo>
                  <a:lnTo>
                    <a:pt x="200" y="145"/>
                  </a:lnTo>
                  <a:lnTo>
                    <a:pt x="200" y="143"/>
                  </a:lnTo>
                  <a:lnTo>
                    <a:pt x="186" y="145"/>
                  </a:lnTo>
                  <a:lnTo>
                    <a:pt x="186" y="160"/>
                  </a:lnTo>
                  <a:lnTo>
                    <a:pt x="171" y="164"/>
                  </a:lnTo>
                  <a:lnTo>
                    <a:pt x="173" y="178"/>
                  </a:lnTo>
                  <a:lnTo>
                    <a:pt x="188" y="174"/>
                  </a:lnTo>
                  <a:lnTo>
                    <a:pt x="188" y="190"/>
                  </a:lnTo>
                  <a:lnTo>
                    <a:pt x="200" y="186"/>
                  </a:lnTo>
                  <a:lnTo>
                    <a:pt x="200" y="264"/>
                  </a:lnTo>
                  <a:lnTo>
                    <a:pt x="135" y="264"/>
                  </a:lnTo>
                  <a:lnTo>
                    <a:pt x="135" y="214"/>
                  </a:lnTo>
                  <a:lnTo>
                    <a:pt x="139" y="213"/>
                  </a:lnTo>
                  <a:lnTo>
                    <a:pt x="144" y="210"/>
                  </a:lnTo>
                  <a:lnTo>
                    <a:pt x="150" y="208"/>
                  </a:lnTo>
                  <a:lnTo>
                    <a:pt x="155" y="202"/>
                  </a:lnTo>
                  <a:lnTo>
                    <a:pt x="158" y="197"/>
                  </a:lnTo>
                  <a:lnTo>
                    <a:pt x="161" y="190"/>
                  </a:lnTo>
                  <a:lnTo>
                    <a:pt x="162" y="183"/>
                  </a:lnTo>
                  <a:lnTo>
                    <a:pt x="162" y="176"/>
                  </a:lnTo>
                  <a:lnTo>
                    <a:pt x="162" y="170"/>
                  </a:lnTo>
                  <a:lnTo>
                    <a:pt x="158" y="163"/>
                  </a:lnTo>
                  <a:lnTo>
                    <a:pt x="154" y="158"/>
                  </a:lnTo>
                  <a:lnTo>
                    <a:pt x="148" y="153"/>
                  </a:lnTo>
                  <a:lnTo>
                    <a:pt x="144" y="153"/>
                  </a:lnTo>
                  <a:lnTo>
                    <a:pt x="139" y="155"/>
                  </a:lnTo>
                  <a:lnTo>
                    <a:pt x="135" y="156"/>
                  </a:lnTo>
                  <a:lnTo>
                    <a:pt x="135" y="128"/>
                  </a:lnTo>
                  <a:lnTo>
                    <a:pt x="136" y="126"/>
                  </a:lnTo>
                  <a:lnTo>
                    <a:pt x="139" y="126"/>
                  </a:lnTo>
                  <a:lnTo>
                    <a:pt x="140" y="128"/>
                  </a:lnTo>
                  <a:lnTo>
                    <a:pt x="143" y="129"/>
                  </a:lnTo>
                  <a:lnTo>
                    <a:pt x="143" y="132"/>
                  </a:lnTo>
                  <a:lnTo>
                    <a:pt x="143" y="134"/>
                  </a:lnTo>
                  <a:lnTo>
                    <a:pt x="143" y="136"/>
                  </a:lnTo>
                  <a:lnTo>
                    <a:pt x="147" y="134"/>
                  </a:lnTo>
                  <a:lnTo>
                    <a:pt x="150" y="132"/>
                  </a:lnTo>
                  <a:lnTo>
                    <a:pt x="151" y="129"/>
                  </a:lnTo>
                  <a:lnTo>
                    <a:pt x="151" y="125"/>
                  </a:lnTo>
                  <a:lnTo>
                    <a:pt x="150" y="122"/>
                  </a:lnTo>
                  <a:lnTo>
                    <a:pt x="146" y="120"/>
                  </a:lnTo>
                  <a:lnTo>
                    <a:pt x="140" y="120"/>
                  </a:lnTo>
                  <a:lnTo>
                    <a:pt x="135" y="120"/>
                  </a:lnTo>
                  <a:lnTo>
                    <a:pt x="135" y="41"/>
                  </a:lnTo>
                  <a:lnTo>
                    <a:pt x="200" y="41"/>
                  </a:lnTo>
                  <a:close/>
                  <a:moveTo>
                    <a:pt x="135" y="204"/>
                  </a:moveTo>
                  <a:lnTo>
                    <a:pt x="135" y="204"/>
                  </a:lnTo>
                  <a:lnTo>
                    <a:pt x="138" y="204"/>
                  </a:lnTo>
                  <a:lnTo>
                    <a:pt x="140" y="202"/>
                  </a:lnTo>
                  <a:lnTo>
                    <a:pt x="143" y="199"/>
                  </a:lnTo>
                  <a:lnTo>
                    <a:pt x="146" y="197"/>
                  </a:lnTo>
                  <a:lnTo>
                    <a:pt x="147" y="193"/>
                  </a:lnTo>
                  <a:lnTo>
                    <a:pt x="150" y="185"/>
                  </a:lnTo>
                  <a:lnTo>
                    <a:pt x="148" y="175"/>
                  </a:lnTo>
                  <a:lnTo>
                    <a:pt x="147" y="170"/>
                  </a:lnTo>
                  <a:lnTo>
                    <a:pt x="144" y="167"/>
                  </a:lnTo>
                  <a:lnTo>
                    <a:pt x="142" y="164"/>
                  </a:lnTo>
                  <a:lnTo>
                    <a:pt x="139" y="164"/>
                  </a:lnTo>
                  <a:lnTo>
                    <a:pt x="136" y="166"/>
                  </a:lnTo>
                  <a:lnTo>
                    <a:pt x="135" y="168"/>
                  </a:lnTo>
                  <a:lnTo>
                    <a:pt x="135" y="204"/>
                  </a:lnTo>
                  <a:close/>
                  <a:moveTo>
                    <a:pt x="135" y="0"/>
                  </a:moveTo>
                  <a:lnTo>
                    <a:pt x="32" y="0"/>
                  </a:lnTo>
                  <a:lnTo>
                    <a:pt x="25" y="2"/>
                  </a:lnTo>
                  <a:lnTo>
                    <a:pt x="20" y="3"/>
                  </a:lnTo>
                  <a:lnTo>
                    <a:pt x="14" y="6"/>
                  </a:lnTo>
                  <a:lnTo>
                    <a:pt x="9" y="10"/>
                  </a:lnTo>
                  <a:lnTo>
                    <a:pt x="5" y="15"/>
                  </a:lnTo>
                  <a:lnTo>
                    <a:pt x="2" y="21"/>
                  </a:lnTo>
                  <a:lnTo>
                    <a:pt x="1" y="26"/>
                  </a:lnTo>
                  <a:lnTo>
                    <a:pt x="0" y="33"/>
                  </a:lnTo>
                  <a:lnTo>
                    <a:pt x="0" y="273"/>
                  </a:lnTo>
                  <a:lnTo>
                    <a:pt x="1" y="279"/>
                  </a:lnTo>
                  <a:lnTo>
                    <a:pt x="2" y="285"/>
                  </a:lnTo>
                  <a:lnTo>
                    <a:pt x="5" y="290"/>
                  </a:lnTo>
                  <a:lnTo>
                    <a:pt x="9" y="294"/>
                  </a:lnTo>
                  <a:lnTo>
                    <a:pt x="14" y="298"/>
                  </a:lnTo>
                  <a:lnTo>
                    <a:pt x="20" y="302"/>
                  </a:lnTo>
                  <a:lnTo>
                    <a:pt x="25" y="304"/>
                  </a:lnTo>
                  <a:lnTo>
                    <a:pt x="32" y="304"/>
                  </a:lnTo>
                  <a:lnTo>
                    <a:pt x="135" y="304"/>
                  </a:lnTo>
                  <a:lnTo>
                    <a:pt x="135" y="282"/>
                  </a:lnTo>
                  <a:lnTo>
                    <a:pt x="50" y="282"/>
                  </a:lnTo>
                  <a:lnTo>
                    <a:pt x="44" y="282"/>
                  </a:lnTo>
                  <a:lnTo>
                    <a:pt x="40" y="281"/>
                  </a:lnTo>
                  <a:lnTo>
                    <a:pt x="35" y="278"/>
                  </a:lnTo>
                  <a:lnTo>
                    <a:pt x="32" y="275"/>
                  </a:lnTo>
                  <a:lnTo>
                    <a:pt x="28" y="271"/>
                  </a:lnTo>
                  <a:lnTo>
                    <a:pt x="25" y="267"/>
                  </a:lnTo>
                  <a:lnTo>
                    <a:pt x="24" y="262"/>
                  </a:lnTo>
                  <a:lnTo>
                    <a:pt x="24" y="256"/>
                  </a:lnTo>
                  <a:lnTo>
                    <a:pt x="24" y="48"/>
                  </a:lnTo>
                  <a:lnTo>
                    <a:pt x="24" y="42"/>
                  </a:lnTo>
                  <a:lnTo>
                    <a:pt x="25" y="38"/>
                  </a:lnTo>
                  <a:lnTo>
                    <a:pt x="28" y="34"/>
                  </a:lnTo>
                  <a:lnTo>
                    <a:pt x="32" y="30"/>
                  </a:lnTo>
                  <a:lnTo>
                    <a:pt x="35" y="26"/>
                  </a:lnTo>
                  <a:lnTo>
                    <a:pt x="40" y="25"/>
                  </a:lnTo>
                  <a:lnTo>
                    <a:pt x="44" y="22"/>
                  </a:lnTo>
                  <a:lnTo>
                    <a:pt x="50" y="22"/>
                  </a:lnTo>
                  <a:lnTo>
                    <a:pt x="135" y="22"/>
                  </a:lnTo>
                  <a:lnTo>
                    <a:pt x="135" y="0"/>
                  </a:lnTo>
                  <a:close/>
                  <a:moveTo>
                    <a:pt x="135" y="41"/>
                  </a:moveTo>
                  <a:lnTo>
                    <a:pt x="135" y="120"/>
                  </a:lnTo>
                  <a:lnTo>
                    <a:pt x="130" y="122"/>
                  </a:lnTo>
                  <a:lnTo>
                    <a:pt x="124" y="125"/>
                  </a:lnTo>
                  <a:lnTo>
                    <a:pt x="120" y="129"/>
                  </a:lnTo>
                  <a:lnTo>
                    <a:pt x="116" y="133"/>
                  </a:lnTo>
                  <a:lnTo>
                    <a:pt x="112" y="139"/>
                  </a:lnTo>
                  <a:lnTo>
                    <a:pt x="111" y="144"/>
                  </a:lnTo>
                  <a:lnTo>
                    <a:pt x="106" y="159"/>
                  </a:lnTo>
                  <a:lnTo>
                    <a:pt x="106" y="175"/>
                  </a:lnTo>
                  <a:lnTo>
                    <a:pt x="108" y="185"/>
                  </a:lnTo>
                  <a:lnTo>
                    <a:pt x="109" y="194"/>
                  </a:lnTo>
                  <a:lnTo>
                    <a:pt x="111" y="195"/>
                  </a:lnTo>
                  <a:lnTo>
                    <a:pt x="113" y="205"/>
                  </a:lnTo>
                  <a:lnTo>
                    <a:pt x="117" y="209"/>
                  </a:lnTo>
                  <a:lnTo>
                    <a:pt x="121" y="213"/>
                  </a:lnTo>
                  <a:lnTo>
                    <a:pt x="128" y="214"/>
                  </a:lnTo>
                  <a:lnTo>
                    <a:pt x="135" y="214"/>
                  </a:lnTo>
                  <a:lnTo>
                    <a:pt x="135" y="264"/>
                  </a:lnTo>
                  <a:lnTo>
                    <a:pt x="62" y="264"/>
                  </a:lnTo>
                  <a:lnTo>
                    <a:pt x="58" y="263"/>
                  </a:lnTo>
                  <a:lnTo>
                    <a:pt x="54" y="262"/>
                  </a:lnTo>
                  <a:lnTo>
                    <a:pt x="47" y="258"/>
                  </a:lnTo>
                  <a:lnTo>
                    <a:pt x="43" y="251"/>
                  </a:lnTo>
                  <a:lnTo>
                    <a:pt x="41" y="247"/>
                  </a:lnTo>
                  <a:lnTo>
                    <a:pt x="41" y="243"/>
                  </a:lnTo>
                  <a:lnTo>
                    <a:pt x="41" y="61"/>
                  </a:lnTo>
                  <a:lnTo>
                    <a:pt x="41" y="57"/>
                  </a:lnTo>
                  <a:lnTo>
                    <a:pt x="43" y="53"/>
                  </a:lnTo>
                  <a:lnTo>
                    <a:pt x="47" y="46"/>
                  </a:lnTo>
                  <a:lnTo>
                    <a:pt x="54" y="42"/>
                  </a:lnTo>
                  <a:lnTo>
                    <a:pt x="58" y="41"/>
                  </a:lnTo>
                  <a:lnTo>
                    <a:pt x="62" y="41"/>
                  </a:lnTo>
                  <a:lnTo>
                    <a:pt x="135" y="41"/>
                  </a:lnTo>
                  <a:close/>
                  <a:moveTo>
                    <a:pt x="135" y="128"/>
                  </a:moveTo>
                  <a:lnTo>
                    <a:pt x="135" y="156"/>
                  </a:lnTo>
                  <a:lnTo>
                    <a:pt x="130" y="160"/>
                  </a:lnTo>
                  <a:lnTo>
                    <a:pt x="127" y="166"/>
                  </a:lnTo>
                  <a:lnTo>
                    <a:pt x="127" y="171"/>
                  </a:lnTo>
                  <a:lnTo>
                    <a:pt x="128" y="174"/>
                  </a:lnTo>
                  <a:lnTo>
                    <a:pt x="131" y="176"/>
                  </a:lnTo>
                  <a:lnTo>
                    <a:pt x="132" y="171"/>
                  </a:lnTo>
                  <a:lnTo>
                    <a:pt x="135" y="168"/>
                  </a:lnTo>
                  <a:lnTo>
                    <a:pt x="135" y="204"/>
                  </a:lnTo>
                  <a:lnTo>
                    <a:pt x="131" y="202"/>
                  </a:lnTo>
                  <a:lnTo>
                    <a:pt x="128" y="199"/>
                  </a:lnTo>
                  <a:lnTo>
                    <a:pt x="127" y="194"/>
                  </a:lnTo>
                  <a:lnTo>
                    <a:pt x="124" y="181"/>
                  </a:lnTo>
                  <a:lnTo>
                    <a:pt x="123" y="163"/>
                  </a:lnTo>
                  <a:lnTo>
                    <a:pt x="123" y="148"/>
                  </a:lnTo>
                  <a:lnTo>
                    <a:pt x="127" y="137"/>
                  </a:lnTo>
                  <a:lnTo>
                    <a:pt x="131" y="130"/>
                  </a:lnTo>
                  <a:lnTo>
                    <a:pt x="135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37" name="ïṩḷíḑe"/>
            <p:cNvGrpSpPr/>
            <p:nvPr/>
          </p:nvGrpSpPr>
          <p:grpSpPr>
            <a:xfrm>
              <a:off x="6341285" y="2332481"/>
              <a:ext cx="189343" cy="180736"/>
              <a:chOff x="3092451" y="2336800"/>
              <a:chExt cx="209550" cy="200025"/>
            </a:xfrm>
            <a:grpFill/>
          </p:grpSpPr>
          <p:sp>
            <p:nvSpPr>
              <p:cNvPr id="62" name="ïsļïḑe"/>
              <p:cNvSpPr/>
              <p:nvPr/>
            </p:nvSpPr>
            <p:spPr bwMode="auto">
              <a:xfrm>
                <a:off x="3092451" y="2378075"/>
                <a:ext cx="209550" cy="158750"/>
              </a:xfrm>
              <a:custGeom>
                <a:avLst/>
                <a:gdLst>
                  <a:gd name="T0" fmla="*/ 39 w 132"/>
                  <a:gd name="T1" fmla="*/ 0 h 100"/>
                  <a:gd name="T2" fmla="*/ 39 w 132"/>
                  <a:gd name="T3" fmla="*/ 0 h 100"/>
                  <a:gd name="T4" fmla="*/ 47 w 132"/>
                  <a:gd name="T5" fmla="*/ 0 h 100"/>
                  <a:gd name="T6" fmla="*/ 54 w 132"/>
                  <a:gd name="T7" fmla="*/ 2 h 100"/>
                  <a:gd name="T8" fmla="*/ 61 w 132"/>
                  <a:gd name="T9" fmla="*/ 5 h 100"/>
                  <a:gd name="T10" fmla="*/ 66 w 132"/>
                  <a:gd name="T11" fmla="*/ 9 h 100"/>
                  <a:gd name="T12" fmla="*/ 66 w 132"/>
                  <a:gd name="T13" fmla="*/ 9 h 100"/>
                  <a:gd name="T14" fmla="*/ 71 w 132"/>
                  <a:gd name="T15" fmla="*/ 5 h 100"/>
                  <a:gd name="T16" fmla="*/ 78 w 132"/>
                  <a:gd name="T17" fmla="*/ 2 h 100"/>
                  <a:gd name="T18" fmla="*/ 85 w 132"/>
                  <a:gd name="T19" fmla="*/ 0 h 100"/>
                  <a:gd name="T20" fmla="*/ 93 w 132"/>
                  <a:gd name="T21" fmla="*/ 0 h 100"/>
                  <a:gd name="T22" fmla="*/ 93 w 132"/>
                  <a:gd name="T23" fmla="*/ 0 h 100"/>
                  <a:gd name="T24" fmla="*/ 101 w 132"/>
                  <a:gd name="T25" fmla="*/ 0 h 100"/>
                  <a:gd name="T26" fmla="*/ 108 w 132"/>
                  <a:gd name="T27" fmla="*/ 2 h 100"/>
                  <a:gd name="T28" fmla="*/ 115 w 132"/>
                  <a:gd name="T29" fmla="*/ 6 h 100"/>
                  <a:gd name="T30" fmla="*/ 120 w 132"/>
                  <a:gd name="T31" fmla="*/ 11 h 100"/>
                  <a:gd name="T32" fmla="*/ 126 w 132"/>
                  <a:gd name="T33" fmla="*/ 16 h 100"/>
                  <a:gd name="T34" fmla="*/ 130 w 132"/>
                  <a:gd name="T35" fmla="*/ 23 h 100"/>
                  <a:gd name="T36" fmla="*/ 131 w 132"/>
                  <a:gd name="T37" fmla="*/ 31 h 100"/>
                  <a:gd name="T38" fmla="*/ 132 w 132"/>
                  <a:gd name="T39" fmla="*/ 38 h 100"/>
                  <a:gd name="T40" fmla="*/ 132 w 132"/>
                  <a:gd name="T41" fmla="*/ 38 h 100"/>
                  <a:gd name="T42" fmla="*/ 131 w 132"/>
                  <a:gd name="T43" fmla="*/ 47 h 100"/>
                  <a:gd name="T44" fmla="*/ 128 w 132"/>
                  <a:gd name="T45" fmla="*/ 58 h 100"/>
                  <a:gd name="T46" fmla="*/ 123 w 132"/>
                  <a:gd name="T47" fmla="*/ 69 h 100"/>
                  <a:gd name="T48" fmla="*/ 116 w 132"/>
                  <a:gd name="T49" fmla="*/ 78 h 100"/>
                  <a:gd name="T50" fmla="*/ 107 w 132"/>
                  <a:gd name="T51" fmla="*/ 86 h 100"/>
                  <a:gd name="T52" fmla="*/ 94 w 132"/>
                  <a:gd name="T53" fmla="*/ 93 h 100"/>
                  <a:gd name="T54" fmla="*/ 88 w 132"/>
                  <a:gd name="T55" fmla="*/ 96 h 100"/>
                  <a:gd name="T56" fmla="*/ 81 w 132"/>
                  <a:gd name="T57" fmla="*/ 99 h 100"/>
                  <a:gd name="T58" fmla="*/ 73 w 132"/>
                  <a:gd name="T59" fmla="*/ 99 h 100"/>
                  <a:gd name="T60" fmla="*/ 63 w 132"/>
                  <a:gd name="T61" fmla="*/ 100 h 100"/>
                  <a:gd name="T62" fmla="*/ 63 w 132"/>
                  <a:gd name="T63" fmla="*/ 100 h 100"/>
                  <a:gd name="T64" fmla="*/ 55 w 132"/>
                  <a:gd name="T65" fmla="*/ 99 h 100"/>
                  <a:gd name="T66" fmla="*/ 47 w 132"/>
                  <a:gd name="T67" fmla="*/ 97 h 100"/>
                  <a:gd name="T68" fmla="*/ 39 w 132"/>
                  <a:gd name="T69" fmla="*/ 96 h 100"/>
                  <a:gd name="T70" fmla="*/ 32 w 132"/>
                  <a:gd name="T71" fmla="*/ 93 h 100"/>
                  <a:gd name="T72" fmla="*/ 27 w 132"/>
                  <a:gd name="T73" fmla="*/ 90 h 100"/>
                  <a:gd name="T74" fmla="*/ 21 w 132"/>
                  <a:gd name="T75" fmla="*/ 86 h 100"/>
                  <a:gd name="T76" fmla="*/ 13 w 132"/>
                  <a:gd name="T77" fmla="*/ 77 h 100"/>
                  <a:gd name="T78" fmla="*/ 6 w 132"/>
                  <a:gd name="T79" fmla="*/ 67 h 100"/>
                  <a:gd name="T80" fmla="*/ 2 w 132"/>
                  <a:gd name="T81" fmla="*/ 57 h 100"/>
                  <a:gd name="T82" fmla="*/ 0 w 132"/>
                  <a:gd name="T83" fmla="*/ 47 h 100"/>
                  <a:gd name="T84" fmla="*/ 0 w 132"/>
                  <a:gd name="T85" fmla="*/ 38 h 100"/>
                  <a:gd name="T86" fmla="*/ 0 w 132"/>
                  <a:gd name="T87" fmla="*/ 38 h 100"/>
                  <a:gd name="T88" fmla="*/ 0 w 132"/>
                  <a:gd name="T89" fmla="*/ 31 h 100"/>
                  <a:gd name="T90" fmla="*/ 2 w 132"/>
                  <a:gd name="T91" fmla="*/ 23 h 100"/>
                  <a:gd name="T92" fmla="*/ 6 w 132"/>
                  <a:gd name="T93" fmla="*/ 16 h 100"/>
                  <a:gd name="T94" fmla="*/ 12 w 132"/>
                  <a:gd name="T95" fmla="*/ 11 h 100"/>
                  <a:gd name="T96" fmla="*/ 17 w 132"/>
                  <a:gd name="T97" fmla="*/ 6 h 100"/>
                  <a:gd name="T98" fmla="*/ 24 w 132"/>
                  <a:gd name="T99" fmla="*/ 2 h 100"/>
                  <a:gd name="T100" fmla="*/ 31 w 132"/>
                  <a:gd name="T101" fmla="*/ 0 h 100"/>
                  <a:gd name="T102" fmla="*/ 39 w 132"/>
                  <a:gd name="T103" fmla="*/ 0 h 100"/>
                  <a:gd name="T104" fmla="*/ 39 w 132"/>
                  <a:gd name="T10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" h="100">
                    <a:moveTo>
                      <a:pt x="39" y="0"/>
                    </a:moveTo>
                    <a:lnTo>
                      <a:pt x="39" y="0"/>
                    </a:lnTo>
                    <a:lnTo>
                      <a:pt x="47" y="0"/>
                    </a:lnTo>
                    <a:lnTo>
                      <a:pt x="54" y="2"/>
                    </a:lnTo>
                    <a:lnTo>
                      <a:pt x="61" y="5"/>
                    </a:lnTo>
                    <a:lnTo>
                      <a:pt x="66" y="9"/>
                    </a:lnTo>
                    <a:lnTo>
                      <a:pt x="66" y="9"/>
                    </a:lnTo>
                    <a:lnTo>
                      <a:pt x="71" y="5"/>
                    </a:lnTo>
                    <a:lnTo>
                      <a:pt x="78" y="2"/>
                    </a:lnTo>
                    <a:lnTo>
                      <a:pt x="85" y="0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101" y="0"/>
                    </a:lnTo>
                    <a:lnTo>
                      <a:pt x="108" y="2"/>
                    </a:lnTo>
                    <a:lnTo>
                      <a:pt x="115" y="6"/>
                    </a:lnTo>
                    <a:lnTo>
                      <a:pt x="120" y="11"/>
                    </a:lnTo>
                    <a:lnTo>
                      <a:pt x="126" y="16"/>
                    </a:lnTo>
                    <a:lnTo>
                      <a:pt x="130" y="23"/>
                    </a:lnTo>
                    <a:lnTo>
                      <a:pt x="131" y="31"/>
                    </a:lnTo>
                    <a:lnTo>
                      <a:pt x="132" y="38"/>
                    </a:lnTo>
                    <a:lnTo>
                      <a:pt x="132" y="38"/>
                    </a:lnTo>
                    <a:lnTo>
                      <a:pt x="131" y="47"/>
                    </a:lnTo>
                    <a:lnTo>
                      <a:pt x="128" y="58"/>
                    </a:lnTo>
                    <a:lnTo>
                      <a:pt x="123" y="69"/>
                    </a:lnTo>
                    <a:lnTo>
                      <a:pt x="116" y="78"/>
                    </a:lnTo>
                    <a:lnTo>
                      <a:pt x="107" y="86"/>
                    </a:lnTo>
                    <a:lnTo>
                      <a:pt x="94" y="93"/>
                    </a:lnTo>
                    <a:lnTo>
                      <a:pt x="88" y="96"/>
                    </a:lnTo>
                    <a:lnTo>
                      <a:pt x="81" y="99"/>
                    </a:lnTo>
                    <a:lnTo>
                      <a:pt x="73" y="99"/>
                    </a:lnTo>
                    <a:lnTo>
                      <a:pt x="63" y="100"/>
                    </a:lnTo>
                    <a:lnTo>
                      <a:pt x="63" y="100"/>
                    </a:lnTo>
                    <a:lnTo>
                      <a:pt x="55" y="99"/>
                    </a:lnTo>
                    <a:lnTo>
                      <a:pt x="47" y="97"/>
                    </a:lnTo>
                    <a:lnTo>
                      <a:pt x="39" y="96"/>
                    </a:lnTo>
                    <a:lnTo>
                      <a:pt x="32" y="93"/>
                    </a:lnTo>
                    <a:lnTo>
                      <a:pt x="27" y="90"/>
                    </a:lnTo>
                    <a:lnTo>
                      <a:pt x="21" y="86"/>
                    </a:lnTo>
                    <a:lnTo>
                      <a:pt x="13" y="77"/>
                    </a:lnTo>
                    <a:lnTo>
                      <a:pt x="6" y="67"/>
                    </a:lnTo>
                    <a:lnTo>
                      <a:pt x="2" y="57"/>
                    </a:lnTo>
                    <a:lnTo>
                      <a:pt x="0" y="47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1"/>
                    </a:lnTo>
                    <a:lnTo>
                      <a:pt x="2" y="23"/>
                    </a:lnTo>
                    <a:lnTo>
                      <a:pt x="6" y="16"/>
                    </a:lnTo>
                    <a:lnTo>
                      <a:pt x="12" y="11"/>
                    </a:lnTo>
                    <a:lnTo>
                      <a:pt x="17" y="6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3" name="ïśľîḍè"/>
              <p:cNvSpPr/>
              <p:nvPr/>
            </p:nvSpPr>
            <p:spPr bwMode="auto">
              <a:xfrm>
                <a:off x="3149601" y="2336800"/>
                <a:ext cx="52388" cy="73025"/>
              </a:xfrm>
              <a:custGeom>
                <a:avLst/>
                <a:gdLst>
                  <a:gd name="T0" fmla="*/ 29 w 33"/>
                  <a:gd name="T1" fmla="*/ 46 h 46"/>
                  <a:gd name="T2" fmla="*/ 29 w 33"/>
                  <a:gd name="T3" fmla="*/ 46 h 46"/>
                  <a:gd name="T4" fmla="*/ 31 w 33"/>
                  <a:gd name="T5" fmla="*/ 39 h 46"/>
                  <a:gd name="T6" fmla="*/ 33 w 33"/>
                  <a:gd name="T7" fmla="*/ 34 h 46"/>
                  <a:gd name="T8" fmla="*/ 33 w 33"/>
                  <a:gd name="T9" fmla="*/ 27 h 46"/>
                  <a:gd name="T10" fmla="*/ 33 w 33"/>
                  <a:gd name="T11" fmla="*/ 22 h 46"/>
                  <a:gd name="T12" fmla="*/ 30 w 33"/>
                  <a:gd name="T13" fmla="*/ 15 h 46"/>
                  <a:gd name="T14" fmla="*/ 27 w 33"/>
                  <a:gd name="T15" fmla="*/ 9 h 46"/>
                  <a:gd name="T16" fmla="*/ 25 w 33"/>
                  <a:gd name="T17" fmla="*/ 4 h 46"/>
                  <a:gd name="T18" fmla="*/ 19 w 33"/>
                  <a:gd name="T19" fmla="*/ 0 h 46"/>
                  <a:gd name="T20" fmla="*/ 0 w 33"/>
                  <a:gd name="T21" fmla="*/ 3 h 46"/>
                  <a:gd name="T22" fmla="*/ 0 w 33"/>
                  <a:gd name="T23" fmla="*/ 3 h 46"/>
                  <a:gd name="T24" fmla="*/ 12 w 33"/>
                  <a:gd name="T25" fmla="*/ 11 h 46"/>
                  <a:gd name="T26" fmla="*/ 18 w 33"/>
                  <a:gd name="T27" fmla="*/ 15 h 46"/>
                  <a:gd name="T28" fmla="*/ 22 w 33"/>
                  <a:gd name="T29" fmla="*/ 19 h 46"/>
                  <a:gd name="T30" fmla="*/ 25 w 33"/>
                  <a:gd name="T31" fmla="*/ 24 h 46"/>
                  <a:gd name="T32" fmla="*/ 27 w 33"/>
                  <a:gd name="T33" fmla="*/ 31 h 46"/>
                  <a:gd name="T34" fmla="*/ 29 w 33"/>
                  <a:gd name="T35" fmla="*/ 38 h 46"/>
                  <a:gd name="T36" fmla="*/ 29 w 33"/>
                  <a:gd name="T37" fmla="*/ 46 h 46"/>
                  <a:gd name="T38" fmla="*/ 29 w 33"/>
                  <a:gd name="T3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" h="46">
                    <a:moveTo>
                      <a:pt x="29" y="46"/>
                    </a:moveTo>
                    <a:lnTo>
                      <a:pt x="29" y="46"/>
                    </a:lnTo>
                    <a:lnTo>
                      <a:pt x="31" y="39"/>
                    </a:lnTo>
                    <a:lnTo>
                      <a:pt x="33" y="34"/>
                    </a:lnTo>
                    <a:lnTo>
                      <a:pt x="33" y="27"/>
                    </a:lnTo>
                    <a:lnTo>
                      <a:pt x="33" y="22"/>
                    </a:lnTo>
                    <a:lnTo>
                      <a:pt x="30" y="15"/>
                    </a:lnTo>
                    <a:lnTo>
                      <a:pt x="27" y="9"/>
                    </a:lnTo>
                    <a:lnTo>
                      <a:pt x="25" y="4"/>
                    </a:lnTo>
                    <a:lnTo>
                      <a:pt x="19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2" y="11"/>
                    </a:lnTo>
                    <a:lnTo>
                      <a:pt x="18" y="15"/>
                    </a:lnTo>
                    <a:lnTo>
                      <a:pt x="22" y="19"/>
                    </a:lnTo>
                    <a:lnTo>
                      <a:pt x="25" y="24"/>
                    </a:lnTo>
                    <a:lnTo>
                      <a:pt x="27" y="31"/>
                    </a:lnTo>
                    <a:lnTo>
                      <a:pt x="29" y="38"/>
                    </a:lnTo>
                    <a:lnTo>
                      <a:pt x="29" y="46"/>
                    </a:lnTo>
                    <a:lnTo>
                      <a:pt x="29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38" name="ísḻidé"/>
            <p:cNvSpPr/>
            <p:nvPr/>
          </p:nvSpPr>
          <p:spPr bwMode="auto">
            <a:xfrm>
              <a:off x="6542104" y="3527967"/>
              <a:ext cx="196515" cy="273973"/>
            </a:xfrm>
            <a:custGeom>
              <a:avLst/>
              <a:gdLst>
                <a:gd name="T0" fmla="*/ 125 w 137"/>
                <a:gd name="T1" fmla="*/ 55 h 191"/>
                <a:gd name="T2" fmla="*/ 126 w 137"/>
                <a:gd name="T3" fmla="*/ 51 h 191"/>
                <a:gd name="T4" fmla="*/ 133 w 137"/>
                <a:gd name="T5" fmla="*/ 34 h 191"/>
                <a:gd name="T6" fmla="*/ 136 w 137"/>
                <a:gd name="T7" fmla="*/ 29 h 191"/>
                <a:gd name="T8" fmla="*/ 137 w 137"/>
                <a:gd name="T9" fmla="*/ 21 h 191"/>
                <a:gd name="T10" fmla="*/ 136 w 137"/>
                <a:gd name="T11" fmla="*/ 13 h 191"/>
                <a:gd name="T12" fmla="*/ 132 w 137"/>
                <a:gd name="T13" fmla="*/ 6 h 191"/>
                <a:gd name="T14" fmla="*/ 128 w 137"/>
                <a:gd name="T15" fmla="*/ 4 h 191"/>
                <a:gd name="T16" fmla="*/ 116 w 137"/>
                <a:gd name="T17" fmla="*/ 0 h 191"/>
                <a:gd name="T18" fmla="*/ 103 w 137"/>
                <a:gd name="T19" fmla="*/ 4 h 191"/>
                <a:gd name="T20" fmla="*/ 113 w 137"/>
                <a:gd name="T21" fmla="*/ 39 h 191"/>
                <a:gd name="T22" fmla="*/ 103 w 137"/>
                <a:gd name="T23" fmla="*/ 59 h 191"/>
                <a:gd name="T24" fmla="*/ 110 w 137"/>
                <a:gd name="T25" fmla="*/ 48 h 191"/>
                <a:gd name="T26" fmla="*/ 110 w 137"/>
                <a:gd name="T27" fmla="*/ 42 h 191"/>
                <a:gd name="T28" fmla="*/ 120 w 137"/>
                <a:gd name="T29" fmla="*/ 48 h 191"/>
                <a:gd name="T30" fmla="*/ 121 w 137"/>
                <a:gd name="T31" fmla="*/ 52 h 191"/>
                <a:gd name="T32" fmla="*/ 121 w 137"/>
                <a:gd name="T33" fmla="*/ 57 h 191"/>
                <a:gd name="T34" fmla="*/ 103 w 137"/>
                <a:gd name="T35" fmla="*/ 89 h 191"/>
                <a:gd name="T36" fmla="*/ 97 w 137"/>
                <a:gd name="T37" fmla="*/ 93 h 191"/>
                <a:gd name="T38" fmla="*/ 99 w 137"/>
                <a:gd name="T39" fmla="*/ 92 h 191"/>
                <a:gd name="T40" fmla="*/ 103 w 137"/>
                <a:gd name="T41" fmla="*/ 89 h 191"/>
                <a:gd name="T42" fmla="*/ 101 w 137"/>
                <a:gd name="T43" fmla="*/ 85 h 191"/>
                <a:gd name="T44" fmla="*/ 99 w 137"/>
                <a:gd name="T45" fmla="*/ 86 h 191"/>
                <a:gd name="T46" fmla="*/ 95 w 137"/>
                <a:gd name="T47" fmla="*/ 88 h 191"/>
                <a:gd name="T48" fmla="*/ 84 w 137"/>
                <a:gd name="T49" fmla="*/ 81 h 191"/>
                <a:gd name="T50" fmla="*/ 84 w 137"/>
                <a:gd name="T51" fmla="*/ 81 h 191"/>
                <a:gd name="T52" fmla="*/ 90 w 137"/>
                <a:gd name="T53" fmla="*/ 78 h 191"/>
                <a:gd name="T54" fmla="*/ 103 w 137"/>
                <a:gd name="T55" fmla="*/ 34 h 191"/>
                <a:gd name="T56" fmla="*/ 88 w 137"/>
                <a:gd name="T57" fmla="*/ 23 h 191"/>
                <a:gd name="T58" fmla="*/ 80 w 137"/>
                <a:gd name="T59" fmla="*/ 25 h 191"/>
                <a:gd name="T60" fmla="*/ 57 w 137"/>
                <a:gd name="T61" fmla="*/ 59 h 191"/>
                <a:gd name="T62" fmla="*/ 57 w 137"/>
                <a:gd name="T63" fmla="*/ 66 h 191"/>
                <a:gd name="T64" fmla="*/ 22 w 137"/>
                <a:gd name="T65" fmla="*/ 153 h 191"/>
                <a:gd name="T66" fmla="*/ 26 w 137"/>
                <a:gd name="T67" fmla="*/ 154 h 191"/>
                <a:gd name="T68" fmla="*/ 29 w 137"/>
                <a:gd name="T69" fmla="*/ 155 h 191"/>
                <a:gd name="T70" fmla="*/ 29 w 137"/>
                <a:gd name="T71" fmla="*/ 162 h 191"/>
                <a:gd name="T72" fmla="*/ 33 w 137"/>
                <a:gd name="T73" fmla="*/ 161 h 191"/>
                <a:gd name="T74" fmla="*/ 38 w 137"/>
                <a:gd name="T75" fmla="*/ 162 h 191"/>
                <a:gd name="T76" fmla="*/ 40 w 137"/>
                <a:gd name="T77" fmla="*/ 163 h 191"/>
                <a:gd name="T78" fmla="*/ 41 w 137"/>
                <a:gd name="T79" fmla="*/ 169 h 191"/>
                <a:gd name="T80" fmla="*/ 38 w 137"/>
                <a:gd name="T81" fmla="*/ 173 h 191"/>
                <a:gd name="T82" fmla="*/ 22 w 137"/>
                <a:gd name="T83" fmla="*/ 182 h 191"/>
                <a:gd name="T84" fmla="*/ 41 w 137"/>
                <a:gd name="T85" fmla="*/ 176 h 191"/>
                <a:gd name="T86" fmla="*/ 103 w 137"/>
                <a:gd name="T87" fmla="*/ 29 h 191"/>
                <a:gd name="T88" fmla="*/ 97 w 137"/>
                <a:gd name="T89" fmla="*/ 9 h 191"/>
                <a:gd name="T90" fmla="*/ 103 w 137"/>
                <a:gd name="T91" fmla="*/ 4 h 191"/>
                <a:gd name="T92" fmla="*/ 22 w 137"/>
                <a:gd name="T93" fmla="*/ 117 h 191"/>
                <a:gd name="T94" fmla="*/ 2 w 137"/>
                <a:gd name="T95" fmla="*/ 191 h 191"/>
                <a:gd name="T96" fmla="*/ 22 w 137"/>
                <a:gd name="T97" fmla="*/ 180 h 191"/>
                <a:gd name="T98" fmla="*/ 5 w 137"/>
                <a:gd name="T99" fmla="*/ 174 h 191"/>
                <a:gd name="T100" fmla="*/ 5 w 137"/>
                <a:gd name="T101" fmla="*/ 150 h 191"/>
                <a:gd name="T102" fmla="*/ 6 w 137"/>
                <a:gd name="T103" fmla="*/ 149 h 191"/>
                <a:gd name="T104" fmla="*/ 10 w 137"/>
                <a:gd name="T105" fmla="*/ 146 h 191"/>
                <a:gd name="T106" fmla="*/ 15 w 137"/>
                <a:gd name="T107" fmla="*/ 146 h 191"/>
                <a:gd name="T108" fmla="*/ 17 w 137"/>
                <a:gd name="T109" fmla="*/ 149 h 191"/>
                <a:gd name="T110" fmla="*/ 18 w 137"/>
                <a:gd name="T111" fmla="*/ 155 h 191"/>
                <a:gd name="T112" fmla="*/ 19 w 137"/>
                <a:gd name="T113" fmla="*/ 154 h 191"/>
                <a:gd name="T114" fmla="*/ 22 w 137"/>
                <a:gd name="T115" fmla="*/ 11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7" h="191">
                  <a:moveTo>
                    <a:pt x="103" y="89"/>
                  </a:moveTo>
                  <a:lnTo>
                    <a:pt x="125" y="55"/>
                  </a:lnTo>
                  <a:lnTo>
                    <a:pt x="125" y="55"/>
                  </a:lnTo>
                  <a:lnTo>
                    <a:pt x="126" y="51"/>
                  </a:lnTo>
                  <a:lnTo>
                    <a:pt x="125" y="47"/>
                  </a:lnTo>
                  <a:lnTo>
                    <a:pt x="133" y="34"/>
                  </a:lnTo>
                  <a:lnTo>
                    <a:pt x="133" y="34"/>
                  </a:lnTo>
                  <a:lnTo>
                    <a:pt x="136" y="29"/>
                  </a:lnTo>
                  <a:lnTo>
                    <a:pt x="137" y="25"/>
                  </a:lnTo>
                  <a:lnTo>
                    <a:pt x="137" y="21"/>
                  </a:lnTo>
                  <a:lnTo>
                    <a:pt x="137" y="17"/>
                  </a:lnTo>
                  <a:lnTo>
                    <a:pt x="136" y="13"/>
                  </a:lnTo>
                  <a:lnTo>
                    <a:pt x="135" y="9"/>
                  </a:lnTo>
                  <a:lnTo>
                    <a:pt x="132" y="6"/>
                  </a:lnTo>
                  <a:lnTo>
                    <a:pt x="128" y="4"/>
                  </a:lnTo>
                  <a:lnTo>
                    <a:pt x="128" y="4"/>
                  </a:lnTo>
                  <a:lnTo>
                    <a:pt x="121" y="0"/>
                  </a:lnTo>
                  <a:lnTo>
                    <a:pt x="116" y="0"/>
                  </a:lnTo>
                  <a:lnTo>
                    <a:pt x="109" y="1"/>
                  </a:lnTo>
                  <a:lnTo>
                    <a:pt x="103" y="4"/>
                  </a:lnTo>
                  <a:lnTo>
                    <a:pt x="103" y="29"/>
                  </a:lnTo>
                  <a:lnTo>
                    <a:pt x="113" y="39"/>
                  </a:lnTo>
                  <a:lnTo>
                    <a:pt x="103" y="34"/>
                  </a:lnTo>
                  <a:lnTo>
                    <a:pt x="103" y="59"/>
                  </a:lnTo>
                  <a:lnTo>
                    <a:pt x="110" y="48"/>
                  </a:lnTo>
                  <a:lnTo>
                    <a:pt x="110" y="48"/>
                  </a:lnTo>
                  <a:lnTo>
                    <a:pt x="110" y="46"/>
                  </a:lnTo>
                  <a:lnTo>
                    <a:pt x="110" y="42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21" y="50"/>
                  </a:lnTo>
                  <a:lnTo>
                    <a:pt x="121" y="52"/>
                  </a:lnTo>
                  <a:lnTo>
                    <a:pt x="121" y="54"/>
                  </a:lnTo>
                  <a:lnTo>
                    <a:pt x="121" y="57"/>
                  </a:lnTo>
                  <a:lnTo>
                    <a:pt x="103" y="82"/>
                  </a:lnTo>
                  <a:lnTo>
                    <a:pt x="103" y="89"/>
                  </a:lnTo>
                  <a:close/>
                  <a:moveTo>
                    <a:pt x="41" y="176"/>
                  </a:moveTo>
                  <a:lnTo>
                    <a:pt x="97" y="93"/>
                  </a:lnTo>
                  <a:lnTo>
                    <a:pt x="97" y="93"/>
                  </a:lnTo>
                  <a:lnTo>
                    <a:pt x="99" y="92"/>
                  </a:lnTo>
                  <a:lnTo>
                    <a:pt x="102" y="89"/>
                  </a:lnTo>
                  <a:lnTo>
                    <a:pt x="103" y="89"/>
                  </a:lnTo>
                  <a:lnTo>
                    <a:pt x="103" y="82"/>
                  </a:lnTo>
                  <a:lnTo>
                    <a:pt x="101" y="85"/>
                  </a:lnTo>
                  <a:lnTo>
                    <a:pt x="101" y="85"/>
                  </a:lnTo>
                  <a:lnTo>
                    <a:pt x="99" y="86"/>
                  </a:lnTo>
                  <a:lnTo>
                    <a:pt x="98" y="88"/>
                  </a:lnTo>
                  <a:lnTo>
                    <a:pt x="95" y="88"/>
                  </a:lnTo>
                  <a:lnTo>
                    <a:pt x="94" y="86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7" y="80"/>
                  </a:lnTo>
                  <a:lnTo>
                    <a:pt x="90" y="78"/>
                  </a:lnTo>
                  <a:lnTo>
                    <a:pt x="103" y="59"/>
                  </a:lnTo>
                  <a:lnTo>
                    <a:pt x="103" y="34"/>
                  </a:lnTo>
                  <a:lnTo>
                    <a:pt x="88" y="23"/>
                  </a:lnTo>
                  <a:lnTo>
                    <a:pt x="88" y="23"/>
                  </a:lnTo>
                  <a:lnTo>
                    <a:pt x="83" y="23"/>
                  </a:lnTo>
                  <a:lnTo>
                    <a:pt x="80" y="25"/>
                  </a:lnTo>
                  <a:lnTo>
                    <a:pt x="57" y="59"/>
                  </a:lnTo>
                  <a:lnTo>
                    <a:pt x="57" y="59"/>
                  </a:lnTo>
                  <a:lnTo>
                    <a:pt x="56" y="63"/>
                  </a:lnTo>
                  <a:lnTo>
                    <a:pt x="57" y="66"/>
                  </a:lnTo>
                  <a:lnTo>
                    <a:pt x="22" y="117"/>
                  </a:lnTo>
                  <a:lnTo>
                    <a:pt x="22" y="153"/>
                  </a:lnTo>
                  <a:lnTo>
                    <a:pt x="22" y="153"/>
                  </a:lnTo>
                  <a:lnTo>
                    <a:pt x="26" y="154"/>
                  </a:lnTo>
                  <a:lnTo>
                    <a:pt x="26" y="154"/>
                  </a:lnTo>
                  <a:lnTo>
                    <a:pt x="29" y="155"/>
                  </a:lnTo>
                  <a:lnTo>
                    <a:pt x="29" y="158"/>
                  </a:lnTo>
                  <a:lnTo>
                    <a:pt x="29" y="162"/>
                  </a:lnTo>
                  <a:lnTo>
                    <a:pt x="29" y="162"/>
                  </a:lnTo>
                  <a:lnTo>
                    <a:pt x="33" y="161"/>
                  </a:lnTo>
                  <a:lnTo>
                    <a:pt x="36" y="161"/>
                  </a:lnTo>
                  <a:lnTo>
                    <a:pt x="38" y="162"/>
                  </a:lnTo>
                  <a:lnTo>
                    <a:pt x="38" y="162"/>
                  </a:lnTo>
                  <a:lnTo>
                    <a:pt x="40" y="163"/>
                  </a:lnTo>
                  <a:lnTo>
                    <a:pt x="41" y="166"/>
                  </a:lnTo>
                  <a:lnTo>
                    <a:pt x="41" y="169"/>
                  </a:lnTo>
                  <a:lnTo>
                    <a:pt x="40" y="172"/>
                  </a:lnTo>
                  <a:lnTo>
                    <a:pt x="38" y="173"/>
                  </a:lnTo>
                  <a:lnTo>
                    <a:pt x="22" y="180"/>
                  </a:lnTo>
                  <a:lnTo>
                    <a:pt x="22" y="182"/>
                  </a:lnTo>
                  <a:lnTo>
                    <a:pt x="41" y="176"/>
                  </a:lnTo>
                  <a:lnTo>
                    <a:pt x="41" y="176"/>
                  </a:lnTo>
                  <a:close/>
                  <a:moveTo>
                    <a:pt x="103" y="4"/>
                  </a:moveTo>
                  <a:lnTo>
                    <a:pt x="103" y="29"/>
                  </a:lnTo>
                  <a:lnTo>
                    <a:pt x="91" y="17"/>
                  </a:lnTo>
                  <a:lnTo>
                    <a:pt x="97" y="9"/>
                  </a:lnTo>
                  <a:lnTo>
                    <a:pt x="97" y="9"/>
                  </a:lnTo>
                  <a:lnTo>
                    <a:pt x="103" y="4"/>
                  </a:lnTo>
                  <a:lnTo>
                    <a:pt x="103" y="4"/>
                  </a:lnTo>
                  <a:close/>
                  <a:moveTo>
                    <a:pt x="22" y="117"/>
                  </a:moveTo>
                  <a:lnTo>
                    <a:pt x="0" y="150"/>
                  </a:lnTo>
                  <a:lnTo>
                    <a:pt x="2" y="191"/>
                  </a:lnTo>
                  <a:lnTo>
                    <a:pt x="22" y="182"/>
                  </a:lnTo>
                  <a:lnTo>
                    <a:pt x="22" y="180"/>
                  </a:lnTo>
                  <a:lnTo>
                    <a:pt x="17" y="182"/>
                  </a:lnTo>
                  <a:lnTo>
                    <a:pt x="5" y="174"/>
                  </a:lnTo>
                  <a:lnTo>
                    <a:pt x="5" y="150"/>
                  </a:lnTo>
                  <a:lnTo>
                    <a:pt x="5" y="150"/>
                  </a:lnTo>
                  <a:lnTo>
                    <a:pt x="6" y="149"/>
                  </a:lnTo>
                  <a:lnTo>
                    <a:pt x="6" y="149"/>
                  </a:lnTo>
                  <a:lnTo>
                    <a:pt x="7" y="146"/>
                  </a:lnTo>
                  <a:lnTo>
                    <a:pt x="10" y="146"/>
                  </a:lnTo>
                  <a:lnTo>
                    <a:pt x="13" y="146"/>
                  </a:lnTo>
                  <a:lnTo>
                    <a:pt x="15" y="146"/>
                  </a:lnTo>
                  <a:lnTo>
                    <a:pt x="15" y="146"/>
                  </a:lnTo>
                  <a:lnTo>
                    <a:pt x="17" y="149"/>
                  </a:lnTo>
                  <a:lnTo>
                    <a:pt x="18" y="150"/>
                  </a:lnTo>
                  <a:lnTo>
                    <a:pt x="18" y="155"/>
                  </a:lnTo>
                  <a:lnTo>
                    <a:pt x="18" y="155"/>
                  </a:lnTo>
                  <a:lnTo>
                    <a:pt x="19" y="154"/>
                  </a:lnTo>
                  <a:lnTo>
                    <a:pt x="22" y="153"/>
                  </a:lnTo>
                  <a:lnTo>
                    <a:pt x="22" y="1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9" name="isľíḑe"/>
            <p:cNvSpPr/>
            <p:nvPr/>
          </p:nvSpPr>
          <p:spPr bwMode="auto">
            <a:xfrm>
              <a:off x="4948467" y="2096419"/>
              <a:ext cx="252457" cy="273973"/>
            </a:xfrm>
            <a:custGeom>
              <a:avLst/>
              <a:gdLst>
                <a:gd name="T0" fmla="*/ 138 w 176"/>
                <a:gd name="T1" fmla="*/ 88 h 191"/>
                <a:gd name="T2" fmla="*/ 132 w 176"/>
                <a:gd name="T3" fmla="*/ 138 h 191"/>
                <a:gd name="T4" fmla="*/ 150 w 176"/>
                <a:gd name="T5" fmla="*/ 143 h 191"/>
                <a:gd name="T6" fmla="*/ 147 w 176"/>
                <a:gd name="T7" fmla="*/ 151 h 191"/>
                <a:gd name="T8" fmla="*/ 132 w 176"/>
                <a:gd name="T9" fmla="*/ 36 h 191"/>
                <a:gd name="T10" fmla="*/ 150 w 176"/>
                <a:gd name="T11" fmla="*/ 26 h 191"/>
                <a:gd name="T12" fmla="*/ 135 w 176"/>
                <a:gd name="T13" fmla="*/ 47 h 191"/>
                <a:gd name="T14" fmla="*/ 146 w 176"/>
                <a:gd name="T15" fmla="*/ 88 h 191"/>
                <a:gd name="T16" fmla="*/ 174 w 176"/>
                <a:gd name="T17" fmla="*/ 85 h 191"/>
                <a:gd name="T18" fmla="*/ 150 w 176"/>
                <a:gd name="T19" fmla="*/ 92 h 191"/>
                <a:gd name="T20" fmla="*/ 88 w 176"/>
                <a:gd name="T21" fmla="*/ 39 h 191"/>
                <a:gd name="T22" fmla="*/ 115 w 176"/>
                <a:gd name="T23" fmla="*/ 46 h 191"/>
                <a:gd name="T24" fmla="*/ 132 w 176"/>
                <a:gd name="T25" fmla="*/ 109 h 191"/>
                <a:gd name="T26" fmla="*/ 115 w 176"/>
                <a:gd name="T27" fmla="*/ 128 h 191"/>
                <a:gd name="T28" fmla="*/ 111 w 176"/>
                <a:gd name="T29" fmla="*/ 180 h 191"/>
                <a:gd name="T30" fmla="*/ 90 w 176"/>
                <a:gd name="T31" fmla="*/ 191 h 191"/>
                <a:gd name="T32" fmla="*/ 105 w 176"/>
                <a:gd name="T33" fmla="*/ 126 h 191"/>
                <a:gd name="T34" fmla="*/ 122 w 176"/>
                <a:gd name="T35" fmla="*/ 107 h 191"/>
                <a:gd name="T36" fmla="*/ 124 w 176"/>
                <a:gd name="T37" fmla="*/ 73 h 191"/>
                <a:gd name="T38" fmla="*/ 104 w 176"/>
                <a:gd name="T39" fmla="*/ 51 h 191"/>
                <a:gd name="T40" fmla="*/ 88 w 176"/>
                <a:gd name="T41" fmla="*/ 39 h 191"/>
                <a:gd name="T42" fmla="*/ 127 w 176"/>
                <a:gd name="T43" fmla="*/ 43 h 191"/>
                <a:gd name="T44" fmla="*/ 132 w 176"/>
                <a:gd name="T45" fmla="*/ 36 h 191"/>
                <a:gd name="T46" fmla="*/ 128 w 176"/>
                <a:gd name="T47" fmla="*/ 128 h 191"/>
                <a:gd name="T48" fmla="*/ 132 w 176"/>
                <a:gd name="T49" fmla="*/ 127 h 191"/>
                <a:gd name="T50" fmla="*/ 92 w 176"/>
                <a:gd name="T51" fmla="*/ 1 h 191"/>
                <a:gd name="T52" fmla="*/ 88 w 176"/>
                <a:gd name="T53" fmla="*/ 30 h 191"/>
                <a:gd name="T54" fmla="*/ 80 w 176"/>
                <a:gd name="T55" fmla="*/ 191 h 191"/>
                <a:gd name="T56" fmla="*/ 62 w 176"/>
                <a:gd name="T57" fmla="*/ 176 h 191"/>
                <a:gd name="T58" fmla="*/ 55 w 176"/>
                <a:gd name="T59" fmla="*/ 124 h 191"/>
                <a:gd name="T60" fmla="*/ 44 w 176"/>
                <a:gd name="T61" fmla="*/ 67 h 191"/>
                <a:gd name="T62" fmla="*/ 67 w 176"/>
                <a:gd name="T63" fmla="*/ 43 h 191"/>
                <a:gd name="T64" fmla="*/ 88 w 176"/>
                <a:gd name="T65" fmla="*/ 49 h 191"/>
                <a:gd name="T66" fmla="*/ 61 w 176"/>
                <a:gd name="T67" fmla="*/ 61 h 191"/>
                <a:gd name="T68" fmla="*/ 50 w 176"/>
                <a:gd name="T69" fmla="*/ 88 h 191"/>
                <a:gd name="T70" fmla="*/ 69 w 176"/>
                <a:gd name="T71" fmla="*/ 120 h 191"/>
                <a:gd name="T72" fmla="*/ 88 w 176"/>
                <a:gd name="T73" fmla="*/ 147 h 191"/>
                <a:gd name="T74" fmla="*/ 88 w 176"/>
                <a:gd name="T75" fmla="*/ 30 h 191"/>
                <a:gd name="T76" fmla="*/ 84 w 176"/>
                <a:gd name="T77" fmla="*/ 26 h 191"/>
                <a:gd name="T78" fmla="*/ 88 w 176"/>
                <a:gd name="T79" fmla="*/ 0 h 191"/>
                <a:gd name="T80" fmla="*/ 47 w 176"/>
                <a:gd name="T81" fmla="*/ 135 h 191"/>
                <a:gd name="T82" fmla="*/ 44 w 176"/>
                <a:gd name="T83" fmla="*/ 138 h 191"/>
                <a:gd name="T84" fmla="*/ 47 w 176"/>
                <a:gd name="T85" fmla="*/ 47 h 191"/>
                <a:gd name="T86" fmla="*/ 44 w 176"/>
                <a:gd name="T87" fmla="*/ 108 h 191"/>
                <a:gd name="T88" fmla="*/ 40 w 176"/>
                <a:gd name="T89" fmla="*/ 77 h 191"/>
                <a:gd name="T90" fmla="*/ 44 w 176"/>
                <a:gd name="T91" fmla="*/ 49 h 191"/>
                <a:gd name="T92" fmla="*/ 25 w 176"/>
                <a:gd name="T93" fmla="*/ 31 h 191"/>
                <a:gd name="T94" fmla="*/ 32 w 176"/>
                <a:gd name="T95" fmla="*/ 26 h 191"/>
                <a:gd name="T96" fmla="*/ 32 w 176"/>
                <a:gd name="T97" fmla="*/ 150 h 191"/>
                <a:gd name="T98" fmla="*/ 24 w 176"/>
                <a:gd name="T99" fmla="*/ 147 h 191"/>
                <a:gd name="T100" fmla="*/ 44 w 176"/>
                <a:gd name="T101" fmla="*/ 127 h 191"/>
                <a:gd name="T102" fmla="*/ 25 w 176"/>
                <a:gd name="T103" fmla="*/ 84 h 191"/>
                <a:gd name="T104" fmla="*/ 25 w 176"/>
                <a:gd name="T105" fmla="*/ 92 h 191"/>
                <a:gd name="T106" fmla="*/ 0 w 176"/>
                <a:gd name="T107" fmla="*/ 8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6" h="191">
                  <a:moveTo>
                    <a:pt x="132" y="66"/>
                  </a:moveTo>
                  <a:lnTo>
                    <a:pt x="132" y="66"/>
                  </a:lnTo>
                  <a:lnTo>
                    <a:pt x="136" y="77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6" y="99"/>
                  </a:lnTo>
                  <a:lnTo>
                    <a:pt x="132" y="109"/>
                  </a:lnTo>
                  <a:lnTo>
                    <a:pt x="132" y="66"/>
                  </a:lnTo>
                  <a:lnTo>
                    <a:pt x="132" y="66"/>
                  </a:lnTo>
                  <a:close/>
                  <a:moveTo>
                    <a:pt x="132" y="138"/>
                  </a:moveTo>
                  <a:lnTo>
                    <a:pt x="132" y="127"/>
                  </a:lnTo>
                  <a:lnTo>
                    <a:pt x="132" y="127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50" y="143"/>
                  </a:lnTo>
                  <a:lnTo>
                    <a:pt x="150" y="143"/>
                  </a:lnTo>
                  <a:lnTo>
                    <a:pt x="151" y="147"/>
                  </a:lnTo>
                  <a:lnTo>
                    <a:pt x="150" y="150"/>
                  </a:lnTo>
                  <a:lnTo>
                    <a:pt x="150" y="150"/>
                  </a:lnTo>
                  <a:lnTo>
                    <a:pt x="147" y="151"/>
                  </a:lnTo>
                  <a:lnTo>
                    <a:pt x="145" y="150"/>
                  </a:lnTo>
                  <a:lnTo>
                    <a:pt x="132" y="138"/>
                  </a:lnTo>
                  <a:lnTo>
                    <a:pt x="132" y="138"/>
                  </a:lnTo>
                  <a:close/>
                  <a:moveTo>
                    <a:pt x="132" y="49"/>
                  </a:moveTo>
                  <a:lnTo>
                    <a:pt x="132" y="36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47" y="24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51" y="28"/>
                  </a:lnTo>
                  <a:lnTo>
                    <a:pt x="150" y="31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2" y="49"/>
                  </a:lnTo>
                  <a:lnTo>
                    <a:pt x="132" y="49"/>
                  </a:lnTo>
                  <a:close/>
                  <a:moveTo>
                    <a:pt x="146" y="88"/>
                  </a:moveTo>
                  <a:lnTo>
                    <a:pt x="146" y="88"/>
                  </a:lnTo>
                  <a:lnTo>
                    <a:pt x="146" y="88"/>
                  </a:lnTo>
                  <a:lnTo>
                    <a:pt x="147" y="85"/>
                  </a:lnTo>
                  <a:lnTo>
                    <a:pt x="150" y="84"/>
                  </a:lnTo>
                  <a:lnTo>
                    <a:pt x="172" y="84"/>
                  </a:lnTo>
                  <a:lnTo>
                    <a:pt x="172" y="84"/>
                  </a:lnTo>
                  <a:lnTo>
                    <a:pt x="174" y="85"/>
                  </a:lnTo>
                  <a:lnTo>
                    <a:pt x="176" y="88"/>
                  </a:lnTo>
                  <a:lnTo>
                    <a:pt x="176" y="88"/>
                  </a:lnTo>
                  <a:lnTo>
                    <a:pt x="174" y="91"/>
                  </a:lnTo>
                  <a:lnTo>
                    <a:pt x="172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7" y="91"/>
                  </a:lnTo>
                  <a:lnTo>
                    <a:pt x="146" y="88"/>
                  </a:lnTo>
                  <a:lnTo>
                    <a:pt x="146" y="88"/>
                  </a:lnTo>
                  <a:close/>
                  <a:moveTo>
                    <a:pt x="88" y="39"/>
                  </a:moveTo>
                  <a:lnTo>
                    <a:pt x="88" y="39"/>
                  </a:lnTo>
                  <a:lnTo>
                    <a:pt x="96" y="39"/>
                  </a:lnTo>
                  <a:lnTo>
                    <a:pt x="103" y="40"/>
                  </a:lnTo>
                  <a:lnTo>
                    <a:pt x="108" y="43"/>
                  </a:lnTo>
                  <a:lnTo>
                    <a:pt x="115" y="46"/>
                  </a:lnTo>
                  <a:lnTo>
                    <a:pt x="120" y="50"/>
                  </a:lnTo>
                  <a:lnTo>
                    <a:pt x="124" y="55"/>
                  </a:lnTo>
                  <a:lnTo>
                    <a:pt x="128" y="61"/>
                  </a:lnTo>
                  <a:lnTo>
                    <a:pt x="132" y="66"/>
                  </a:lnTo>
                  <a:lnTo>
                    <a:pt x="132" y="109"/>
                  </a:lnTo>
                  <a:lnTo>
                    <a:pt x="132" y="109"/>
                  </a:lnTo>
                  <a:lnTo>
                    <a:pt x="128" y="115"/>
                  </a:lnTo>
                  <a:lnTo>
                    <a:pt x="124" y="120"/>
                  </a:lnTo>
                  <a:lnTo>
                    <a:pt x="120" y="124"/>
                  </a:lnTo>
                  <a:lnTo>
                    <a:pt x="115" y="128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72"/>
                  </a:lnTo>
                  <a:lnTo>
                    <a:pt x="113" y="176"/>
                  </a:lnTo>
                  <a:lnTo>
                    <a:pt x="111" y="180"/>
                  </a:lnTo>
                  <a:lnTo>
                    <a:pt x="108" y="184"/>
                  </a:lnTo>
                  <a:lnTo>
                    <a:pt x="104" y="187"/>
                  </a:lnTo>
                  <a:lnTo>
                    <a:pt x="100" y="189"/>
                  </a:lnTo>
                  <a:lnTo>
                    <a:pt x="96" y="191"/>
                  </a:lnTo>
                  <a:lnTo>
                    <a:pt x="90" y="191"/>
                  </a:lnTo>
                  <a:lnTo>
                    <a:pt x="88" y="191"/>
                  </a:lnTo>
                  <a:lnTo>
                    <a:pt x="88" y="147"/>
                  </a:lnTo>
                  <a:lnTo>
                    <a:pt x="105" y="147"/>
                  </a:lnTo>
                  <a:lnTo>
                    <a:pt x="105" y="126"/>
                  </a:lnTo>
                  <a:lnTo>
                    <a:pt x="105" y="126"/>
                  </a:lnTo>
                  <a:lnTo>
                    <a:pt x="105" y="123"/>
                  </a:lnTo>
                  <a:lnTo>
                    <a:pt x="108" y="122"/>
                  </a:lnTo>
                  <a:lnTo>
                    <a:pt x="108" y="122"/>
                  </a:lnTo>
                  <a:lnTo>
                    <a:pt x="115" y="115"/>
                  </a:lnTo>
                  <a:lnTo>
                    <a:pt x="122" y="107"/>
                  </a:lnTo>
                  <a:lnTo>
                    <a:pt x="126" y="99"/>
                  </a:lnTo>
                  <a:lnTo>
                    <a:pt x="127" y="88"/>
                  </a:lnTo>
                  <a:lnTo>
                    <a:pt x="127" y="88"/>
                  </a:lnTo>
                  <a:lnTo>
                    <a:pt x="126" y="80"/>
                  </a:lnTo>
                  <a:lnTo>
                    <a:pt x="124" y="73"/>
                  </a:lnTo>
                  <a:lnTo>
                    <a:pt x="120" y="66"/>
                  </a:lnTo>
                  <a:lnTo>
                    <a:pt x="116" y="61"/>
                  </a:lnTo>
                  <a:lnTo>
                    <a:pt x="116" y="61"/>
                  </a:lnTo>
                  <a:lnTo>
                    <a:pt x="109" y="55"/>
                  </a:lnTo>
                  <a:lnTo>
                    <a:pt x="104" y="51"/>
                  </a:lnTo>
                  <a:lnTo>
                    <a:pt x="96" y="50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8" y="39"/>
                  </a:lnTo>
                  <a:lnTo>
                    <a:pt x="88" y="39"/>
                  </a:lnTo>
                  <a:lnTo>
                    <a:pt x="88" y="39"/>
                  </a:lnTo>
                  <a:close/>
                  <a:moveTo>
                    <a:pt x="132" y="36"/>
                  </a:moveTo>
                  <a:lnTo>
                    <a:pt x="128" y="40"/>
                  </a:lnTo>
                  <a:lnTo>
                    <a:pt x="128" y="40"/>
                  </a:lnTo>
                  <a:lnTo>
                    <a:pt x="127" y="43"/>
                  </a:lnTo>
                  <a:lnTo>
                    <a:pt x="128" y="47"/>
                  </a:lnTo>
                  <a:lnTo>
                    <a:pt x="128" y="47"/>
                  </a:lnTo>
                  <a:lnTo>
                    <a:pt x="130" y="49"/>
                  </a:lnTo>
                  <a:lnTo>
                    <a:pt x="132" y="49"/>
                  </a:lnTo>
                  <a:lnTo>
                    <a:pt x="132" y="36"/>
                  </a:lnTo>
                  <a:lnTo>
                    <a:pt x="132" y="36"/>
                  </a:lnTo>
                  <a:close/>
                  <a:moveTo>
                    <a:pt x="132" y="127"/>
                  </a:moveTo>
                  <a:lnTo>
                    <a:pt x="132" y="127"/>
                  </a:lnTo>
                  <a:lnTo>
                    <a:pt x="130" y="127"/>
                  </a:lnTo>
                  <a:lnTo>
                    <a:pt x="128" y="128"/>
                  </a:lnTo>
                  <a:lnTo>
                    <a:pt x="128" y="128"/>
                  </a:lnTo>
                  <a:lnTo>
                    <a:pt x="127" y="131"/>
                  </a:lnTo>
                  <a:lnTo>
                    <a:pt x="128" y="135"/>
                  </a:lnTo>
                  <a:lnTo>
                    <a:pt x="132" y="138"/>
                  </a:lnTo>
                  <a:lnTo>
                    <a:pt x="132" y="127"/>
                  </a:lnTo>
                  <a:lnTo>
                    <a:pt x="132" y="127"/>
                  </a:lnTo>
                  <a:close/>
                  <a:moveTo>
                    <a:pt x="88" y="3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2" y="1"/>
                  </a:lnTo>
                  <a:lnTo>
                    <a:pt x="92" y="4"/>
                  </a:lnTo>
                  <a:lnTo>
                    <a:pt x="92" y="26"/>
                  </a:lnTo>
                  <a:lnTo>
                    <a:pt x="92" y="26"/>
                  </a:lnTo>
                  <a:lnTo>
                    <a:pt x="92" y="28"/>
                  </a:lnTo>
                  <a:lnTo>
                    <a:pt x="88" y="30"/>
                  </a:lnTo>
                  <a:lnTo>
                    <a:pt x="88" y="30"/>
                  </a:lnTo>
                  <a:close/>
                  <a:moveTo>
                    <a:pt x="88" y="191"/>
                  </a:moveTo>
                  <a:lnTo>
                    <a:pt x="85" y="191"/>
                  </a:lnTo>
                  <a:lnTo>
                    <a:pt x="85" y="191"/>
                  </a:lnTo>
                  <a:lnTo>
                    <a:pt x="80" y="191"/>
                  </a:lnTo>
                  <a:lnTo>
                    <a:pt x="76" y="189"/>
                  </a:lnTo>
                  <a:lnTo>
                    <a:pt x="71" y="187"/>
                  </a:lnTo>
                  <a:lnTo>
                    <a:pt x="67" y="184"/>
                  </a:lnTo>
                  <a:lnTo>
                    <a:pt x="65" y="180"/>
                  </a:lnTo>
                  <a:lnTo>
                    <a:pt x="62" y="176"/>
                  </a:lnTo>
                  <a:lnTo>
                    <a:pt x="61" y="172"/>
                  </a:lnTo>
                  <a:lnTo>
                    <a:pt x="61" y="166"/>
                  </a:lnTo>
                  <a:lnTo>
                    <a:pt x="61" y="128"/>
                  </a:lnTo>
                  <a:lnTo>
                    <a:pt x="61" y="128"/>
                  </a:lnTo>
                  <a:lnTo>
                    <a:pt x="55" y="124"/>
                  </a:lnTo>
                  <a:lnTo>
                    <a:pt x="51" y="119"/>
                  </a:lnTo>
                  <a:lnTo>
                    <a:pt x="47" y="114"/>
                  </a:lnTo>
                  <a:lnTo>
                    <a:pt x="44" y="108"/>
                  </a:lnTo>
                  <a:lnTo>
                    <a:pt x="44" y="67"/>
                  </a:lnTo>
                  <a:lnTo>
                    <a:pt x="44" y="67"/>
                  </a:lnTo>
                  <a:lnTo>
                    <a:pt x="47" y="61"/>
                  </a:lnTo>
                  <a:lnTo>
                    <a:pt x="51" y="55"/>
                  </a:lnTo>
                  <a:lnTo>
                    <a:pt x="57" y="51"/>
                  </a:lnTo>
                  <a:lnTo>
                    <a:pt x="62" y="47"/>
                  </a:lnTo>
                  <a:lnTo>
                    <a:pt x="67" y="43"/>
                  </a:lnTo>
                  <a:lnTo>
                    <a:pt x="74" y="40"/>
                  </a:lnTo>
                  <a:lnTo>
                    <a:pt x="81" y="39"/>
                  </a:lnTo>
                  <a:lnTo>
                    <a:pt x="88" y="39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1" y="50"/>
                  </a:lnTo>
                  <a:lnTo>
                    <a:pt x="73" y="51"/>
                  </a:lnTo>
                  <a:lnTo>
                    <a:pt x="66" y="55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57" y="66"/>
                  </a:lnTo>
                  <a:lnTo>
                    <a:pt x="53" y="73"/>
                  </a:lnTo>
                  <a:lnTo>
                    <a:pt x="50" y="80"/>
                  </a:lnTo>
                  <a:lnTo>
                    <a:pt x="50" y="88"/>
                  </a:lnTo>
                  <a:lnTo>
                    <a:pt x="50" y="88"/>
                  </a:lnTo>
                  <a:lnTo>
                    <a:pt x="51" y="97"/>
                  </a:lnTo>
                  <a:lnTo>
                    <a:pt x="55" y="107"/>
                  </a:lnTo>
                  <a:lnTo>
                    <a:pt x="61" y="115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70" y="123"/>
                  </a:lnTo>
                  <a:lnTo>
                    <a:pt x="70" y="126"/>
                  </a:lnTo>
                  <a:lnTo>
                    <a:pt x="70" y="147"/>
                  </a:lnTo>
                  <a:lnTo>
                    <a:pt x="88" y="147"/>
                  </a:lnTo>
                  <a:lnTo>
                    <a:pt x="88" y="191"/>
                  </a:lnTo>
                  <a:lnTo>
                    <a:pt x="88" y="191"/>
                  </a:lnTo>
                  <a:close/>
                  <a:moveTo>
                    <a:pt x="88" y="0"/>
                  </a:move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5" y="28"/>
                  </a:lnTo>
                  <a:lnTo>
                    <a:pt x="84" y="2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85" y="1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close/>
                  <a:moveTo>
                    <a:pt x="44" y="138"/>
                  </a:moveTo>
                  <a:lnTo>
                    <a:pt x="47" y="135"/>
                  </a:lnTo>
                  <a:lnTo>
                    <a:pt x="47" y="135"/>
                  </a:lnTo>
                  <a:lnTo>
                    <a:pt x="48" y="131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44" y="127"/>
                  </a:lnTo>
                  <a:lnTo>
                    <a:pt x="44" y="138"/>
                  </a:lnTo>
                  <a:lnTo>
                    <a:pt x="44" y="138"/>
                  </a:lnTo>
                  <a:close/>
                  <a:moveTo>
                    <a:pt x="44" y="49"/>
                  </a:moveTo>
                  <a:lnTo>
                    <a:pt x="44" y="49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8" y="43"/>
                  </a:lnTo>
                  <a:lnTo>
                    <a:pt x="47" y="40"/>
                  </a:lnTo>
                  <a:lnTo>
                    <a:pt x="44" y="38"/>
                  </a:lnTo>
                  <a:lnTo>
                    <a:pt x="44" y="49"/>
                  </a:lnTo>
                  <a:close/>
                  <a:moveTo>
                    <a:pt x="44" y="108"/>
                  </a:moveTo>
                  <a:lnTo>
                    <a:pt x="44" y="108"/>
                  </a:lnTo>
                  <a:lnTo>
                    <a:pt x="40" y="99"/>
                  </a:lnTo>
                  <a:lnTo>
                    <a:pt x="39" y="88"/>
                  </a:lnTo>
                  <a:lnTo>
                    <a:pt x="39" y="88"/>
                  </a:lnTo>
                  <a:lnTo>
                    <a:pt x="40" y="77"/>
                  </a:lnTo>
                  <a:lnTo>
                    <a:pt x="44" y="67"/>
                  </a:lnTo>
                  <a:lnTo>
                    <a:pt x="44" y="108"/>
                  </a:lnTo>
                  <a:lnTo>
                    <a:pt x="44" y="108"/>
                  </a:lnTo>
                  <a:close/>
                  <a:moveTo>
                    <a:pt x="44" y="38"/>
                  </a:moveTo>
                  <a:lnTo>
                    <a:pt x="44" y="49"/>
                  </a:lnTo>
                  <a:lnTo>
                    <a:pt x="44" y="49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4" y="28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8" y="24"/>
                  </a:lnTo>
                  <a:lnTo>
                    <a:pt x="32" y="26"/>
                  </a:lnTo>
                  <a:lnTo>
                    <a:pt x="44" y="38"/>
                  </a:lnTo>
                  <a:lnTo>
                    <a:pt x="44" y="38"/>
                  </a:lnTo>
                  <a:close/>
                  <a:moveTo>
                    <a:pt x="44" y="127"/>
                  </a:moveTo>
                  <a:lnTo>
                    <a:pt x="44" y="138"/>
                  </a:lnTo>
                  <a:lnTo>
                    <a:pt x="32" y="150"/>
                  </a:lnTo>
                  <a:lnTo>
                    <a:pt x="32" y="150"/>
                  </a:lnTo>
                  <a:lnTo>
                    <a:pt x="28" y="151"/>
                  </a:lnTo>
                  <a:lnTo>
                    <a:pt x="25" y="150"/>
                  </a:lnTo>
                  <a:lnTo>
                    <a:pt x="25" y="150"/>
                  </a:lnTo>
                  <a:lnTo>
                    <a:pt x="24" y="147"/>
                  </a:lnTo>
                  <a:lnTo>
                    <a:pt x="25" y="143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4" y="127"/>
                  </a:lnTo>
                  <a:lnTo>
                    <a:pt x="44" y="127"/>
                  </a:lnTo>
                  <a:close/>
                  <a:moveTo>
                    <a:pt x="4" y="84"/>
                  </a:moveTo>
                  <a:lnTo>
                    <a:pt x="4" y="84"/>
                  </a:lnTo>
                  <a:lnTo>
                    <a:pt x="25" y="84"/>
                  </a:lnTo>
                  <a:lnTo>
                    <a:pt x="25" y="84"/>
                  </a:lnTo>
                  <a:lnTo>
                    <a:pt x="29" y="85"/>
                  </a:lnTo>
                  <a:lnTo>
                    <a:pt x="31" y="88"/>
                  </a:lnTo>
                  <a:lnTo>
                    <a:pt x="31" y="88"/>
                  </a:lnTo>
                  <a:lnTo>
                    <a:pt x="29" y="91"/>
                  </a:lnTo>
                  <a:lnTo>
                    <a:pt x="25" y="92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1" y="9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" y="85"/>
                  </a:lnTo>
                  <a:lnTo>
                    <a:pt x="4" y="84"/>
                  </a:lnTo>
                  <a:lnTo>
                    <a:pt x="4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0" name="iŝ1íḍé"/>
            <p:cNvSpPr/>
            <p:nvPr/>
          </p:nvSpPr>
          <p:spPr bwMode="auto">
            <a:xfrm>
              <a:off x="6080222" y="1723471"/>
              <a:ext cx="378686" cy="547947"/>
            </a:xfrm>
            <a:custGeom>
              <a:avLst/>
              <a:gdLst>
                <a:gd name="T0" fmla="*/ 209550 w 264"/>
                <a:gd name="T1" fmla="*/ 11113 h 382"/>
                <a:gd name="T2" fmla="*/ 222250 w 264"/>
                <a:gd name="T3" fmla="*/ 200025 h 382"/>
                <a:gd name="T4" fmla="*/ 247650 w 264"/>
                <a:gd name="T5" fmla="*/ 203200 h 382"/>
                <a:gd name="T6" fmla="*/ 295275 w 264"/>
                <a:gd name="T7" fmla="*/ 225425 h 382"/>
                <a:gd name="T8" fmla="*/ 327025 w 264"/>
                <a:gd name="T9" fmla="*/ 263525 h 382"/>
                <a:gd name="T10" fmla="*/ 346075 w 264"/>
                <a:gd name="T11" fmla="*/ 311150 h 382"/>
                <a:gd name="T12" fmla="*/ 349250 w 264"/>
                <a:gd name="T13" fmla="*/ 336550 h 382"/>
                <a:gd name="T14" fmla="*/ 349250 w 264"/>
                <a:gd name="T15" fmla="*/ 352425 h 382"/>
                <a:gd name="T16" fmla="*/ 341313 w 264"/>
                <a:gd name="T17" fmla="*/ 379413 h 382"/>
                <a:gd name="T18" fmla="*/ 333375 w 264"/>
                <a:gd name="T19" fmla="*/ 403225 h 382"/>
                <a:gd name="T20" fmla="*/ 307975 w 264"/>
                <a:gd name="T21" fmla="*/ 436563 h 382"/>
                <a:gd name="T22" fmla="*/ 276225 w 264"/>
                <a:gd name="T23" fmla="*/ 460375 h 382"/>
                <a:gd name="T24" fmla="*/ 252413 w 264"/>
                <a:gd name="T25" fmla="*/ 469900 h 382"/>
                <a:gd name="T26" fmla="*/ 223838 w 264"/>
                <a:gd name="T27" fmla="*/ 476250 h 382"/>
                <a:gd name="T28" fmla="*/ 209550 w 264"/>
                <a:gd name="T29" fmla="*/ 476250 h 382"/>
                <a:gd name="T30" fmla="*/ 209550 w 264"/>
                <a:gd name="T31" fmla="*/ 519113 h 382"/>
                <a:gd name="T32" fmla="*/ 228600 w 264"/>
                <a:gd name="T33" fmla="*/ 528638 h 382"/>
                <a:gd name="T34" fmla="*/ 236538 w 264"/>
                <a:gd name="T35" fmla="*/ 547688 h 382"/>
                <a:gd name="T36" fmla="*/ 234950 w 264"/>
                <a:gd name="T37" fmla="*/ 560388 h 382"/>
                <a:gd name="T38" fmla="*/ 219075 w 264"/>
                <a:gd name="T39" fmla="*/ 576263 h 382"/>
                <a:gd name="T40" fmla="*/ 209550 w 264"/>
                <a:gd name="T41" fmla="*/ 606425 h 382"/>
                <a:gd name="T42" fmla="*/ 361950 w 264"/>
                <a:gd name="T43" fmla="*/ 573088 h 382"/>
                <a:gd name="T44" fmla="*/ 361950 w 264"/>
                <a:gd name="T45" fmla="*/ 566738 h 382"/>
                <a:gd name="T46" fmla="*/ 350838 w 264"/>
                <a:gd name="T47" fmla="*/ 554038 h 382"/>
                <a:gd name="T48" fmla="*/ 319088 w 264"/>
                <a:gd name="T49" fmla="*/ 539750 h 382"/>
                <a:gd name="T50" fmla="*/ 288925 w 264"/>
                <a:gd name="T51" fmla="*/ 533400 h 382"/>
                <a:gd name="T52" fmla="*/ 339725 w 264"/>
                <a:gd name="T53" fmla="*/ 500063 h 382"/>
                <a:gd name="T54" fmla="*/ 382588 w 264"/>
                <a:gd name="T55" fmla="*/ 455613 h 382"/>
                <a:gd name="T56" fmla="*/ 407988 w 264"/>
                <a:gd name="T57" fmla="*/ 401638 h 382"/>
                <a:gd name="T58" fmla="*/ 419100 w 264"/>
                <a:gd name="T59" fmla="*/ 336550 h 382"/>
                <a:gd name="T60" fmla="*/ 417513 w 264"/>
                <a:gd name="T61" fmla="*/ 317500 h 382"/>
                <a:gd name="T62" fmla="*/ 411163 w 264"/>
                <a:gd name="T63" fmla="*/ 280988 h 382"/>
                <a:gd name="T64" fmla="*/ 398463 w 264"/>
                <a:gd name="T65" fmla="*/ 247650 h 382"/>
                <a:gd name="T66" fmla="*/ 381000 w 264"/>
                <a:gd name="T67" fmla="*/ 217488 h 382"/>
                <a:gd name="T68" fmla="*/ 357188 w 264"/>
                <a:gd name="T69" fmla="*/ 188913 h 382"/>
                <a:gd name="T70" fmla="*/ 328613 w 264"/>
                <a:gd name="T71" fmla="*/ 165100 h 382"/>
                <a:gd name="T72" fmla="*/ 296863 w 264"/>
                <a:gd name="T73" fmla="*/ 147638 h 382"/>
                <a:gd name="T74" fmla="*/ 261938 w 264"/>
                <a:gd name="T75" fmla="*/ 134938 h 382"/>
                <a:gd name="T76" fmla="*/ 276225 w 264"/>
                <a:gd name="T77" fmla="*/ 31750 h 382"/>
                <a:gd name="T78" fmla="*/ 176213 w 264"/>
                <a:gd name="T79" fmla="*/ 0 h 382"/>
                <a:gd name="T80" fmla="*/ 187325 w 264"/>
                <a:gd name="T81" fmla="*/ 309563 h 382"/>
                <a:gd name="T82" fmla="*/ 209550 w 264"/>
                <a:gd name="T83" fmla="*/ 11113 h 382"/>
                <a:gd name="T84" fmla="*/ 209550 w 264"/>
                <a:gd name="T85" fmla="*/ 476250 h 382"/>
                <a:gd name="T86" fmla="*/ 187325 w 264"/>
                <a:gd name="T87" fmla="*/ 474663 h 382"/>
                <a:gd name="T88" fmla="*/ 146050 w 264"/>
                <a:gd name="T89" fmla="*/ 461963 h 382"/>
                <a:gd name="T90" fmla="*/ 188913 w 264"/>
                <a:gd name="T91" fmla="*/ 450850 h 382"/>
                <a:gd name="T92" fmla="*/ 92075 w 264"/>
                <a:gd name="T93" fmla="*/ 412750 h 382"/>
                <a:gd name="T94" fmla="*/ 0 w 264"/>
                <a:gd name="T95" fmla="*/ 412750 h 382"/>
                <a:gd name="T96" fmla="*/ 34925 w 264"/>
                <a:gd name="T97" fmla="*/ 450850 h 382"/>
                <a:gd name="T98" fmla="*/ 53975 w 264"/>
                <a:gd name="T99" fmla="*/ 476250 h 382"/>
                <a:gd name="T100" fmla="*/ 103188 w 264"/>
                <a:gd name="T101" fmla="*/ 517525 h 382"/>
                <a:gd name="T102" fmla="*/ 131763 w 264"/>
                <a:gd name="T103" fmla="*/ 533400 h 382"/>
                <a:gd name="T104" fmla="*/ 77788 w 264"/>
                <a:gd name="T105" fmla="*/ 547688 h 382"/>
                <a:gd name="T106" fmla="*/ 61913 w 264"/>
                <a:gd name="T107" fmla="*/ 560388 h 382"/>
                <a:gd name="T108" fmla="*/ 55563 w 264"/>
                <a:gd name="T109" fmla="*/ 573088 h 382"/>
                <a:gd name="T110" fmla="*/ 209550 w 264"/>
                <a:gd name="T111" fmla="*/ 606425 h 382"/>
                <a:gd name="T112" fmla="*/ 209550 w 264"/>
                <a:gd name="T113" fmla="*/ 577850 h 382"/>
                <a:gd name="T114" fmla="*/ 188913 w 264"/>
                <a:gd name="T115" fmla="*/ 569913 h 382"/>
                <a:gd name="T116" fmla="*/ 180975 w 264"/>
                <a:gd name="T117" fmla="*/ 547688 h 382"/>
                <a:gd name="T118" fmla="*/ 182563 w 264"/>
                <a:gd name="T119" fmla="*/ 536575 h 382"/>
                <a:gd name="T120" fmla="*/ 198438 w 264"/>
                <a:gd name="T121" fmla="*/ 522288 h 382"/>
                <a:gd name="T122" fmla="*/ 209550 w 264"/>
                <a:gd name="T123" fmla="*/ 476250 h 38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64" h="382">
                  <a:moveTo>
                    <a:pt x="174" y="20"/>
                  </a:moveTo>
                  <a:lnTo>
                    <a:pt x="132" y="7"/>
                  </a:lnTo>
                  <a:lnTo>
                    <a:pt x="132" y="151"/>
                  </a:lnTo>
                  <a:lnTo>
                    <a:pt x="140" y="126"/>
                  </a:lnTo>
                  <a:lnTo>
                    <a:pt x="156" y="128"/>
                  </a:lnTo>
                  <a:lnTo>
                    <a:pt x="172" y="134"/>
                  </a:lnTo>
                  <a:lnTo>
                    <a:pt x="186" y="142"/>
                  </a:lnTo>
                  <a:lnTo>
                    <a:pt x="197" y="153"/>
                  </a:lnTo>
                  <a:lnTo>
                    <a:pt x="206" y="166"/>
                  </a:lnTo>
                  <a:lnTo>
                    <a:pt x="214" y="180"/>
                  </a:lnTo>
                  <a:lnTo>
                    <a:pt x="218" y="196"/>
                  </a:lnTo>
                  <a:lnTo>
                    <a:pt x="220" y="204"/>
                  </a:lnTo>
                  <a:lnTo>
                    <a:pt x="220" y="212"/>
                  </a:lnTo>
                  <a:lnTo>
                    <a:pt x="220" y="222"/>
                  </a:lnTo>
                  <a:lnTo>
                    <a:pt x="218" y="230"/>
                  </a:lnTo>
                  <a:lnTo>
                    <a:pt x="215" y="239"/>
                  </a:lnTo>
                  <a:lnTo>
                    <a:pt x="213" y="246"/>
                  </a:lnTo>
                  <a:lnTo>
                    <a:pt x="210" y="254"/>
                  </a:lnTo>
                  <a:lnTo>
                    <a:pt x="205" y="262"/>
                  </a:lnTo>
                  <a:lnTo>
                    <a:pt x="194" y="275"/>
                  </a:lnTo>
                  <a:lnTo>
                    <a:pt x="182" y="286"/>
                  </a:lnTo>
                  <a:lnTo>
                    <a:pt x="174" y="290"/>
                  </a:lnTo>
                  <a:lnTo>
                    <a:pt x="167" y="294"/>
                  </a:lnTo>
                  <a:lnTo>
                    <a:pt x="159" y="296"/>
                  </a:lnTo>
                  <a:lnTo>
                    <a:pt x="150" y="299"/>
                  </a:lnTo>
                  <a:lnTo>
                    <a:pt x="141" y="300"/>
                  </a:lnTo>
                  <a:lnTo>
                    <a:pt x="132" y="300"/>
                  </a:lnTo>
                  <a:lnTo>
                    <a:pt x="132" y="327"/>
                  </a:lnTo>
                  <a:lnTo>
                    <a:pt x="138" y="329"/>
                  </a:lnTo>
                  <a:lnTo>
                    <a:pt x="144" y="333"/>
                  </a:lnTo>
                  <a:lnTo>
                    <a:pt x="148" y="338"/>
                  </a:lnTo>
                  <a:lnTo>
                    <a:pt x="149" y="345"/>
                  </a:lnTo>
                  <a:lnTo>
                    <a:pt x="148" y="353"/>
                  </a:lnTo>
                  <a:lnTo>
                    <a:pt x="144" y="359"/>
                  </a:lnTo>
                  <a:lnTo>
                    <a:pt x="138" y="363"/>
                  </a:lnTo>
                  <a:lnTo>
                    <a:pt x="132" y="364"/>
                  </a:lnTo>
                  <a:lnTo>
                    <a:pt x="132" y="382"/>
                  </a:lnTo>
                  <a:lnTo>
                    <a:pt x="228" y="382"/>
                  </a:lnTo>
                  <a:lnTo>
                    <a:pt x="228" y="361"/>
                  </a:lnTo>
                  <a:lnTo>
                    <a:pt x="228" y="357"/>
                  </a:lnTo>
                  <a:lnTo>
                    <a:pt x="225" y="353"/>
                  </a:lnTo>
                  <a:lnTo>
                    <a:pt x="221" y="349"/>
                  </a:lnTo>
                  <a:lnTo>
                    <a:pt x="215" y="345"/>
                  </a:lnTo>
                  <a:lnTo>
                    <a:pt x="201" y="340"/>
                  </a:lnTo>
                  <a:lnTo>
                    <a:pt x="182" y="336"/>
                  </a:lnTo>
                  <a:lnTo>
                    <a:pt x="199" y="326"/>
                  </a:lnTo>
                  <a:lnTo>
                    <a:pt x="214" y="315"/>
                  </a:lnTo>
                  <a:lnTo>
                    <a:pt x="229" y="302"/>
                  </a:lnTo>
                  <a:lnTo>
                    <a:pt x="241" y="287"/>
                  </a:lnTo>
                  <a:lnTo>
                    <a:pt x="251" y="271"/>
                  </a:lnTo>
                  <a:lnTo>
                    <a:pt x="257" y="253"/>
                  </a:lnTo>
                  <a:lnTo>
                    <a:pt x="263" y="233"/>
                  </a:lnTo>
                  <a:lnTo>
                    <a:pt x="264" y="212"/>
                  </a:lnTo>
                  <a:lnTo>
                    <a:pt x="263" y="200"/>
                  </a:lnTo>
                  <a:lnTo>
                    <a:pt x="262" y="189"/>
                  </a:lnTo>
                  <a:lnTo>
                    <a:pt x="259" y="177"/>
                  </a:lnTo>
                  <a:lnTo>
                    <a:pt x="256" y="166"/>
                  </a:lnTo>
                  <a:lnTo>
                    <a:pt x="251" y="156"/>
                  </a:lnTo>
                  <a:lnTo>
                    <a:pt x="245" y="146"/>
                  </a:lnTo>
                  <a:lnTo>
                    <a:pt x="240" y="137"/>
                  </a:lnTo>
                  <a:lnTo>
                    <a:pt x="232" y="127"/>
                  </a:lnTo>
                  <a:lnTo>
                    <a:pt x="225" y="119"/>
                  </a:lnTo>
                  <a:lnTo>
                    <a:pt x="215" y="111"/>
                  </a:lnTo>
                  <a:lnTo>
                    <a:pt x="207" y="104"/>
                  </a:lnTo>
                  <a:lnTo>
                    <a:pt x="198" y="99"/>
                  </a:lnTo>
                  <a:lnTo>
                    <a:pt x="187" y="93"/>
                  </a:lnTo>
                  <a:lnTo>
                    <a:pt x="176" y="88"/>
                  </a:lnTo>
                  <a:lnTo>
                    <a:pt x="165" y="85"/>
                  </a:lnTo>
                  <a:lnTo>
                    <a:pt x="153" y="82"/>
                  </a:lnTo>
                  <a:lnTo>
                    <a:pt x="174" y="20"/>
                  </a:lnTo>
                  <a:close/>
                  <a:moveTo>
                    <a:pt x="132" y="7"/>
                  </a:moveTo>
                  <a:lnTo>
                    <a:pt x="111" y="0"/>
                  </a:lnTo>
                  <a:lnTo>
                    <a:pt x="56" y="174"/>
                  </a:lnTo>
                  <a:lnTo>
                    <a:pt x="118" y="195"/>
                  </a:lnTo>
                  <a:lnTo>
                    <a:pt x="132" y="151"/>
                  </a:lnTo>
                  <a:lnTo>
                    <a:pt x="132" y="7"/>
                  </a:lnTo>
                  <a:close/>
                  <a:moveTo>
                    <a:pt x="132" y="300"/>
                  </a:moveTo>
                  <a:lnTo>
                    <a:pt x="132" y="300"/>
                  </a:lnTo>
                  <a:lnTo>
                    <a:pt x="118" y="299"/>
                  </a:lnTo>
                  <a:lnTo>
                    <a:pt x="104" y="296"/>
                  </a:lnTo>
                  <a:lnTo>
                    <a:pt x="92" y="291"/>
                  </a:lnTo>
                  <a:lnTo>
                    <a:pt x="80" y="284"/>
                  </a:lnTo>
                  <a:lnTo>
                    <a:pt x="119" y="284"/>
                  </a:lnTo>
                  <a:lnTo>
                    <a:pt x="119" y="260"/>
                  </a:lnTo>
                  <a:lnTo>
                    <a:pt x="58" y="260"/>
                  </a:lnTo>
                  <a:lnTo>
                    <a:pt x="10" y="260"/>
                  </a:lnTo>
                  <a:lnTo>
                    <a:pt x="0" y="260"/>
                  </a:lnTo>
                  <a:lnTo>
                    <a:pt x="0" y="284"/>
                  </a:lnTo>
                  <a:lnTo>
                    <a:pt x="22" y="284"/>
                  </a:lnTo>
                  <a:lnTo>
                    <a:pt x="34" y="300"/>
                  </a:lnTo>
                  <a:lnTo>
                    <a:pt x="48" y="314"/>
                  </a:lnTo>
                  <a:lnTo>
                    <a:pt x="65" y="326"/>
                  </a:lnTo>
                  <a:lnTo>
                    <a:pt x="83" y="336"/>
                  </a:lnTo>
                  <a:lnTo>
                    <a:pt x="64" y="340"/>
                  </a:lnTo>
                  <a:lnTo>
                    <a:pt x="49" y="345"/>
                  </a:lnTo>
                  <a:lnTo>
                    <a:pt x="44" y="349"/>
                  </a:lnTo>
                  <a:lnTo>
                    <a:pt x="39" y="353"/>
                  </a:lnTo>
                  <a:lnTo>
                    <a:pt x="37" y="357"/>
                  </a:lnTo>
                  <a:lnTo>
                    <a:pt x="35" y="361"/>
                  </a:lnTo>
                  <a:lnTo>
                    <a:pt x="35" y="382"/>
                  </a:lnTo>
                  <a:lnTo>
                    <a:pt x="132" y="382"/>
                  </a:lnTo>
                  <a:lnTo>
                    <a:pt x="132" y="364"/>
                  </a:lnTo>
                  <a:lnTo>
                    <a:pt x="125" y="363"/>
                  </a:lnTo>
                  <a:lnTo>
                    <a:pt x="119" y="359"/>
                  </a:lnTo>
                  <a:lnTo>
                    <a:pt x="115" y="353"/>
                  </a:lnTo>
                  <a:lnTo>
                    <a:pt x="114" y="345"/>
                  </a:lnTo>
                  <a:lnTo>
                    <a:pt x="115" y="338"/>
                  </a:lnTo>
                  <a:lnTo>
                    <a:pt x="119" y="333"/>
                  </a:lnTo>
                  <a:lnTo>
                    <a:pt x="125" y="329"/>
                  </a:lnTo>
                  <a:lnTo>
                    <a:pt x="132" y="327"/>
                  </a:lnTo>
                  <a:lnTo>
                    <a:pt x="132" y="3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41" name="iSḷîḍé"/>
            <p:cNvGrpSpPr/>
            <p:nvPr/>
          </p:nvGrpSpPr>
          <p:grpSpPr>
            <a:xfrm>
              <a:off x="6387195" y="1646830"/>
              <a:ext cx="328483" cy="199384"/>
              <a:chOff x="3143251" y="1577975"/>
              <a:chExt cx="363538" cy="220663"/>
            </a:xfrm>
            <a:grpFill/>
          </p:grpSpPr>
          <p:sp>
            <p:nvSpPr>
              <p:cNvPr id="59" name="îSliḋè"/>
              <p:cNvSpPr/>
              <p:nvPr/>
            </p:nvSpPr>
            <p:spPr bwMode="auto">
              <a:xfrm>
                <a:off x="3143251" y="1577975"/>
                <a:ext cx="215900" cy="212725"/>
              </a:xfrm>
              <a:custGeom>
                <a:avLst/>
                <a:gdLst>
                  <a:gd name="T0" fmla="*/ 68 w 136"/>
                  <a:gd name="T1" fmla="*/ 0 h 134"/>
                  <a:gd name="T2" fmla="*/ 94 w 136"/>
                  <a:gd name="T3" fmla="*/ 4 h 134"/>
                  <a:gd name="T4" fmla="*/ 106 w 136"/>
                  <a:gd name="T5" fmla="*/ 11 h 134"/>
                  <a:gd name="T6" fmla="*/ 125 w 136"/>
                  <a:gd name="T7" fmla="*/ 28 h 134"/>
                  <a:gd name="T8" fmla="*/ 134 w 136"/>
                  <a:gd name="T9" fmla="*/ 53 h 134"/>
                  <a:gd name="T10" fmla="*/ 134 w 136"/>
                  <a:gd name="T11" fmla="*/ 79 h 134"/>
                  <a:gd name="T12" fmla="*/ 131 w 136"/>
                  <a:gd name="T13" fmla="*/ 92 h 134"/>
                  <a:gd name="T14" fmla="*/ 121 w 136"/>
                  <a:gd name="T15" fmla="*/ 110 h 134"/>
                  <a:gd name="T16" fmla="*/ 106 w 136"/>
                  <a:gd name="T17" fmla="*/ 123 h 134"/>
                  <a:gd name="T18" fmla="*/ 88 w 136"/>
                  <a:gd name="T19" fmla="*/ 131 h 134"/>
                  <a:gd name="T20" fmla="*/ 68 w 136"/>
                  <a:gd name="T21" fmla="*/ 134 h 134"/>
                  <a:gd name="T22" fmla="*/ 68 w 136"/>
                  <a:gd name="T23" fmla="*/ 122 h 134"/>
                  <a:gd name="T24" fmla="*/ 84 w 136"/>
                  <a:gd name="T25" fmla="*/ 119 h 134"/>
                  <a:gd name="T26" fmla="*/ 99 w 136"/>
                  <a:gd name="T27" fmla="*/ 112 h 134"/>
                  <a:gd name="T28" fmla="*/ 111 w 136"/>
                  <a:gd name="T29" fmla="*/ 102 h 134"/>
                  <a:gd name="T30" fmla="*/ 119 w 136"/>
                  <a:gd name="T31" fmla="*/ 87 h 134"/>
                  <a:gd name="T32" fmla="*/ 119 w 136"/>
                  <a:gd name="T33" fmla="*/ 87 h 134"/>
                  <a:gd name="T34" fmla="*/ 123 w 136"/>
                  <a:gd name="T35" fmla="*/ 66 h 134"/>
                  <a:gd name="T36" fmla="*/ 119 w 136"/>
                  <a:gd name="T37" fmla="*/ 45 h 134"/>
                  <a:gd name="T38" fmla="*/ 107 w 136"/>
                  <a:gd name="T39" fmla="*/ 28 h 134"/>
                  <a:gd name="T40" fmla="*/ 88 w 136"/>
                  <a:gd name="T41" fmla="*/ 16 h 134"/>
                  <a:gd name="T42" fmla="*/ 79 w 136"/>
                  <a:gd name="T43" fmla="*/ 14 h 134"/>
                  <a:gd name="T44" fmla="*/ 68 w 136"/>
                  <a:gd name="T45" fmla="*/ 0 h 134"/>
                  <a:gd name="T46" fmla="*/ 6 w 136"/>
                  <a:gd name="T47" fmla="*/ 42 h 134"/>
                  <a:gd name="T48" fmla="*/ 16 w 136"/>
                  <a:gd name="T49" fmla="*/ 24 h 134"/>
                  <a:gd name="T50" fmla="*/ 31 w 136"/>
                  <a:gd name="T51" fmla="*/ 11 h 134"/>
                  <a:gd name="T52" fmla="*/ 49 w 136"/>
                  <a:gd name="T53" fmla="*/ 3 h 134"/>
                  <a:gd name="T54" fmla="*/ 68 w 136"/>
                  <a:gd name="T55" fmla="*/ 0 h 134"/>
                  <a:gd name="T56" fmla="*/ 68 w 136"/>
                  <a:gd name="T57" fmla="*/ 12 h 134"/>
                  <a:gd name="T58" fmla="*/ 52 w 136"/>
                  <a:gd name="T59" fmla="*/ 15 h 134"/>
                  <a:gd name="T60" fmla="*/ 38 w 136"/>
                  <a:gd name="T61" fmla="*/ 22 h 134"/>
                  <a:gd name="T62" fmla="*/ 26 w 136"/>
                  <a:gd name="T63" fmla="*/ 33 h 134"/>
                  <a:gd name="T64" fmla="*/ 18 w 136"/>
                  <a:gd name="T65" fmla="*/ 46 h 134"/>
                  <a:gd name="T66" fmla="*/ 14 w 136"/>
                  <a:gd name="T67" fmla="*/ 57 h 134"/>
                  <a:gd name="T68" fmla="*/ 15 w 136"/>
                  <a:gd name="T69" fmla="*/ 79 h 134"/>
                  <a:gd name="T70" fmla="*/ 23 w 136"/>
                  <a:gd name="T71" fmla="*/ 98 h 134"/>
                  <a:gd name="T72" fmla="*/ 38 w 136"/>
                  <a:gd name="T73" fmla="*/ 112 h 134"/>
                  <a:gd name="T74" fmla="*/ 48 w 136"/>
                  <a:gd name="T75" fmla="*/ 118 h 134"/>
                  <a:gd name="T76" fmla="*/ 68 w 136"/>
                  <a:gd name="T77" fmla="*/ 122 h 134"/>
                  <a:gd name="T78" fmla="*/ 68 w 136"/>
                  <a:gd name="T79" fmla="*/ 134 h 134"/>
                  <a:gd name="T80" fmla="*/ 43 w 136"/>
                  <a:gd name="T81" fmla="*/ 130 h 134"/>
                  <a:gd name="T82" fmla="*/ 31 w 136"/>
                  <a:gd name="T83" fmla="*/ 123 h 134"/>
                  <a:gd name="T84" fmla="*/ 12 w 136"/>
                  <a:gd name="T85" fmla="*/ 104 h 134"/>
                  <a:gd name="T86" fmla="*/ 3 w 136"/>
                  <a:gd name="T87" fmla="*/ 81 h 134"/>
                  <a:gd name="T88" fmla="*/ 1 w 136"/>
                  <a:gd name="T89" fmla="*/ 56 h 134"/>
                  <a:gd name="T90" fmla="*/ 6 w 136"/>
                  <a:gd name="T91" fmla="*/ 42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36" h="134">
                    <a:moveTo>
                      <a:pt x="68" y="0"/>
                    </a:moveTo>
                    <a:lnTo>
                      <a:pt x="68" y="0"/>
                    </a:lnTo>
                    <a:lnTo>
                      <a:pt x="81" y="0"/>
                    </a:lnTo>
                    <a:lnTo>
                      <a:pt x="94" y="4"/>
                    </a:lnTo>
                    <a:lnTo>
                      <a:pt x="94" y="4"/>
                    </a:lnTo>
                    <a:lnTo>
                      <a:pt x="106" y="11"/>
                    </a:lnTo>
                    <a:lnTo>
                      <a:pt x="115" y="19"/>
                    </a:lnTo>
                    <a:lnTo>
                      <a:pt x="125" y="28"/>
                    </a:lnTo>
                    <a:lnTo>
                      <a:pt x="130" y="41"/>
                    </a:lnTo>
                    <a:lnTo>
                      <a:pt x="134" y="53"/>
                    </a:lnTo>
                    <a:lnTo>
                      <a:pt x="136" y="65"/>
                    </a:lnTo>
                    <a:lnTo>
                      <a:pt x="134" y="79"/>
                    </a:lnTo>
                    <a:lnTo>
                      <a:pt x="131" y="92"/>
                    </a:lnTo>
                    <a:lnTo>
                      <a:pt x="131" y="92"/>
                    </a:lnTo>
                    <a:lnTo>
                      <a:pt x="126" y="102"/>
                    </a:lnTo>
                    <a:lnTo>
                      <a:pt x="121" y="110"/>
                    </a:lnTo>
                    <a:lnTo>
                      <a:pt x="114" y="116"/>
                    </a:lnTo>
                    <a:lnTo>
                      <a:pt x="106" y="123"/>
                    </a:lnTo>
                    <a:lnTo>
                      <a:pt x="98" y="129"/>
                    </a:lnTo>
                    <a:lnTo>
                      <a:pt x="88" y="131"/>
                    </a:lnTo>
                    <a:lnTo>
                      <a:pt x="79" y="134"/>
                    </a:lnTo>
                    <a:lnTo>
                      <a:pt x="68" y="134"/>
                    </a:lnTo>
                    <a:lnTo>
                      <a:pt x="68" y="122"/>
                    </a:lnTo>
                    <a:lnTo>
                      <a:pt x="68" y="122"/>
                    </a:lnTo>
                    <a:lnTo>
                      <a:pt x="76" y="122"/>
                    </a:lnTo>
                    <a:lnTo>
                      <a:pt x="84" y="119"/>
                    </a:lnTo>
                    <a:lnTo>
                      <a:pt x="92" y="116"/>
                    </a:lnTo>
                    <a:lnTo>
                      <a:pt x="99" y="112"/>
                    </a:lnTo>
                    <a:lnTo>
                      <a:pt x="104" y="108"/>
                    </a:lnTo>
                    <a:lnTo>
                      <a:pt x="111" y="102"/>
                    </a:lnTo>
                    <a:lnTo>
                      <a:pt x="115" y="95"/>
                    </a:lnTo>
                    <a:lnTo>
                      <a:pt x="119" y="87"/>
                    </a:lnTo>
                    <a:lnTo>
                      <a:pt x="119" y="87"/>
                    </a:lnTo>
                    <a:lnTo>
                      <a:pt x="119" y="87"/>
                    </a:lnTo>
                    <a:lnTo>
                      <a:pt x="122" y="77"/>
                    </a:lnTo>
                    <a:lnTo>
                      <a:pt x="123" y="66"/>
                    </a:lnTo>
                    <a:lnTo>
                      <a:pt x="122" y="56"/>
                    </a:lnTo>
                    <a:lnTo>
                      <a:pt x="119" y="45"/>
                    </a:lnTo>
                    <a:lnTo>
                      <a:pt x="114" y="37"/>
                    </a:lnTo>
                    <a:lnTo>
                      <a:pt x="107" y="28"/>
                    </a:lnTo>
                    <a:lnTo>
                      <a:pt x="99" y="22"/>
                    </a:lnTo>
                    <a:lnTo>
                      <a:pt x="88" y="16"/>
                    </a:lnTo>
                    <a:lnTo>
                      <a:pt x="88" y="16"/>
                    </a:lnTo>
                    <a:lnTo>
                      <a:pt x="79" y="14"/>
                    </a:lnTo>
                    <a:lnTo>
                      <a:pt x="68" y="12"/>
                    </a:lnTo>
                    <a:lnTo>
                      <a:pt x="68" y="0"/>
                    </a:lnTo>
                    <a:close/>
                    <a:moveTo>
                      <a:pt x="6" y="42"/>
                    </a:moveTo>
                    <a:lnTo>
                      <a:pt x="6" y="42"/>
                    </a:lnTo>
                    <a:lnTo>
                      <a:pt x="10" y="33"/>
                    </a:lnTo>
                    <a:lnTo>
                      <a:pt x="16" y="24"/>
                    </a:lnTo>
                    <a:lnTo>
                      <a:pt x="23" y="16"/>
                    </a:lnTo>
                    <a:lnTo>
                      <a:pt x="31" y="11"/>
                    </a:lnTo>
                    <a:lnTo>
                      <a:pt x="39" y="5"/>
                    </a:lnTo>
                    <a:lnTo>
                      <a:pt x="49" y="3"/>
                    </a:lnTo>
                    <a:lnTo>
                      <a:pt x="58" y="0"/>
                    </a:lnTo>
                    <a:lnTo>
                      <a:pt x="68" y="0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0" y="12"/>
                    </a:lnTo>
                    <a:lnTo>
                      <a:pt x="52" y="15"/>
                    </a:lnTo>
                    <a:lnTo>
                      <a:pt x="45" y="18"/>
                    </a:lnTo>
                    <a:lnTo>
                      <a:pt x="38" y="22"/>
                    </a:lnTo>
                    <a:lnTo>
                      <a:pt x="31" y="26"/>
                    </a:lnTo>
                    <a:lnTo>
                      <a:pt x="26" y="33"/>
                    </a:lnTo>
                    <a:lnTo>
                      <a:pt x="20" y="39"/>
                    </a:lnTo>
                    <a:lnTo>
                      <a:pt x="18" y="46"/>
                    </a:lnTo>
                    <a:lnTo>
                      <a:pt x="18" y="46"/>
                    </a:lnTo>
                    <a:lnTo>
                      <a:pt x="14" y="57"/>
                    </a:lnTo>
                    <a:lnTo>
                      <a:pt x="14" y="68"/>
                    </a:lnTo>
                    <a:lnTo>
                      <a:pt x="15" y="79"/>
                    </a:lnTo>
                    <a:lnTo>
                      <a:pt x="18" y="88"/>
                    </a:lnTo>
                    <a:lnTo>
                      <a:pt x="23" y="98"/>
                    </a:lnTo>
                    <a:lnTo>
                      <a:pt x="30" y="106"/>
                    </a:lnTo>
                    <a:lnTo>
                      <a:pt x="38" y="112"/>
                    </a:lnTo>
                    <a:lnTo>
                      <a:pt x="48" y="118"/>
                    </a:lnTo>
                    <a:lnTo>
                      <a:pt x="48" y="118"/>
                    </a:lnTo>
                    <a:lnTo>
                      <a:pt x="58" y="121"/>
                    </a:lnTo>
                    <a:lnTo>
                      <a:pt x="68" y="122"/>
                    </a:lnTo>
                    <a:lnTo>
                      <a:pt x="68" y="134"/>
                    </a:lnTo>
                    <a:lnTo>
                      <a:pt x="68" y="134"/>
                    </a:lnTo>
                    <a:lnTo>
                      <a:pt x="56" y="133"/>
                    </a:lnTo>
                    <a:lnTo>
                      <a:pt x="43" y="130"/>
                    </a:lnTo>
                    <a:lnTo>
                      <a:pt x="43" y="130"/>
                    </a:lnTo>
                    <a:lnTo>
                      <a:pt x="31" y="123"/>
                    </a:lnTo>
                    <a:lnTo>
                      <a:pt x="20" y="115"/>
                    </a:lnTo>
                    <a:lnTo>
                      <a:pt x="12" y="104"/>
                    </a:lnTo>
                    <a:lnTo>
                      <a:pt x="6" y="93"/>
                    </a:lnTo>
                    <a:lnTo>
                      <a:pt x="3" y="81"/>
                    </a:lnTo>
                    <a:lnTo>
                      <a:pt x="0" y="68"/>
                    </a:lnTo>
                    <a:lnTo>
                      <a:pt x="1" y="56"/>
                    </a:lnTo>
                    <a:lnTo>
                      <a:pt x="6" y="42"/>
                    </a:lnTo>
                    <a:lnTo>
                      <a:pt x="6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0" name="ïṣlïḑê"/>
              <p:cNvSpPr/>
              <p:nvPr/>
            </p:nvSpPr>
            <p:spPr bwMode="auto">
              <a:xfrm>
                <a:off x="3335338" y="1706563"/>
                <a:ext cx="106363" cy="65088"/>
              </a:xfrm>
              <a:custGeom>
                <a:avLst/>
                <a:gdLst>
                  <a:gd name="T0" fmla="*/ 61 w 67"/>
                  <a:gd name="T1" fmla="*/ 41 h 41"/>
                  <a:gd name="T2" fmla="*/ 67 w 67"/>
                  <a:gd name="T3" fmla="*/ 25 h 41"/>
                  <a:gd name="T4" fmla="*/ 6 w 67"/>
                  <a:gd name="T5" fmla="*/ 0 h 41"/>
                  <a:gd name="T6" fmla="*/ 0 w 67"/>
                  <a:gd name="T7" fmla="*/ 17 h 41"/>
                  <a:gd name="T8" fmla="*/ 61 w 67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1">
                    <a:moveTo>
                      <a:pt x="61" y="41"/>
                    </a:moveTo>
                    <a:lnTo>
                      <a:pt x="67" y="25"/>
                    </a:lnTo>
                    <a:lnTo>
                      <a:pt x="6" y="0"/>
                    </a:lnTo>
                    <a:lnTo>
                      <a:pt x="0" y="17"/>
                    </a:lnTo>
                    <a:lnTo>
                      <a:pt x="61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îŝ1îde"/>
              <p:cNvSpPr/>
              <p:nvPr/>
            </p:nvSpPr>
            <p:spPr bwMode="auto">
              <a:xfrm>
                <a:off x="3368676" y="1717675"/>
                <a:ext cx="138113" cy="80963"/>
              </a:xfrm>
              <a:custGeom>
                <a:avLst/>
                <a:gdLst>
                  <a:gd name="T0" fmla="*/ 67 w 87"/>
                  <a:gd name="T1" fmla="*/ 51 h 51"/>
                  <a:gd name="T2" fmla="*/ 67 w 87"/>
                  <a:gd name="T3" fmla="*/ 51 h 51"/>
                  <a:gd name="T4" fmla="*/ 73 w 87"/>
                  <a:gd name="T5" fmla="*/ 51 h 51"/>
                  <a:gd name="T6" fmla="*/ 79 w 87"/>
                  <a:gd name="T7" fmla="*/ 51 h 51"/>
                  <a:gd name="T8" fmla="*/ 83 w 87"/>
                  <a:gd name="T9" fmla="*/ 47 h 51"/>
                  <a:gd name="T10" fmla="*/ 86 w 87"/>
                  <a:gd name="T11" fmla="*/ 43 h 51"/>
                  <a:gd name="T12" fmla="*/ 86 w 87"/>
                  <a:gd name="T13" fmla="*/ 43 h 51"/>
                  <a:gd name="T14" fmla="*/ 87 w 87"/>
                  <a:gd name="T15" fmla="*/ 37 h 51"/>
                  <a:gd name="T16" fmla="*/ 86 w 87"/>
                  <a:gd name="T17" fmla="*/ 31 h 51"/>
                  <a:gd name="T18" fmla="*/ 83 w 87"/>
                  <a:gd name="T19" fmla="*/ 27 h 51"/>
                  <a:gd name="T20" fmla="*/ 78 w 87"/>
                  <a:gd name="T21" fmla="*/ 24 h 51"/>
                  <a:gd name="T22" fmla="*/ 21 w 87"/>
                  <a:gd name="T23" fmla="*/ 1 h 51"/>
                  <a:gd name="T24" fmla="*/ 21 w 87"/>
                  <a:gd name="T25" fmla="*/ 1 h 51"/>
                  <a:gd name="T26" fmla="*/ 15 w 87"/>
                  <a:gd name="T27" fmla="*/ 0 h 51"/>
                  <a:gd name="T28" fmla="*/ 10 w 87"/>
                  <a:gd name="T29" fmla="*/ 1 h 51"/>
                  <a:gd name="T30" fmla="*/ 4 w 87"/>
                  <a:gd name="T31" fmla="*/ 4 h 51"/>
                  <a:gd name="T32" fmla="*/ 2 w 87"/>
                  <a:gd name="T33" fmla="*/ 10 h 51"/>
                  <a:gd name="T34" fmla="*/ 2 w 87"/>
                  <a:gd name="T35" fmla="*/ 10 h 51"/>
                  <a:gd name="T36" fmla="*/ 0 w 87"/>
                  <a:gd name="T37" fmla="*/ 15 h 51"/>
                  <a:gd name="T38" fmla="*/ 2 w 87"/>
                  <a:gd name="T39" fmla="*/ 20 h 51"/>
                  <a:gd name="T40" fmla="*/ 4 w 87"/>
                  <a:gd name="T41" fmla="*/ 24 h 51"/>
                  <a:gd name="T42" fmla="*/ 10 w 87"/>
                  <a:gd name="T43" fmla="*/ 28 h 51"/>
                  <a:gd name="T44" fmla="*/ 67 w 87"/>
                  <a:gd name="T45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7" h="51">
                    <a:moveTo>
                      <a:pt x="67" y="51"/>
                    </a:moveTo>
                    <a:lnTo>
                      <a:pt x="67" y="51"/>
                    </a:lnTo>
                    <a:lnTo>
                      <a:pt x="73" y="51"/>
                    </a:lnTo>
                    <a:lnTo>
                      <a:pt x="79" y="51"/>
                    </a:lnTo>
                    <a:lnTo>
                      <a:pt x="83" y="47"/>
                    </a:lnTo>
                    <a:lnTo>
                      <a:pt x="86" y="43"/>
                    </a:lnTo>
                    <a:lnTo>
                      <a:pt x="86" y="43"/>
                    </a:lnTo>
                    <a:lnTo>
                      <a:pt x="87" y="37"/>
                    </a:lnTo>
                    <a:lnTo>
                      <a:pt x="86" y="31"/>
                    </a:lnTo>
                    <a:lnTo>
                      <a:pt x="83" y="27"/>
                    </a:lnTo>
                    <a:lnTo>
                      <a:pt x="78" y="24"/>
                    </a:lnTo>
                    <a:lnTo>
                      <a:pt x="21" y="1"/>
                    </a:lnTo>
                    <a:lnTo>
                      <a:pt x="21" y="1"/>
                    </a:lnTo>
                    <a:lnTo>
                      <a:pt x="15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10" y="28"/>
                    </a:lnTo>
                    <a:lnTo>
                      <a:pt x="67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42" name="ïṩḻíďê"/>
            <p:cNvSpPr/>
            <p:nvPr/>
          </p:nvSpPr>
          <p:spPr bwMode="auto">
            <a:xfrm>
              <a:off x="6398662" y="2806455"/>
              <a:ext cx="394464" cy="140573"/>
            </a:xfrm>
            <a:custGeom>
              <a:avLst/>
              <a:gdLst>
                <a:gd name="T0" fmla="*/ 379413 w 275"/>
                <a:gd name="T1" fmla="*/ 63500 h 98"/>
                <a:gd name="T2" fmla="*/ 409575 w 275"/>
                <a:gd name="T3" fmla="*/ 103188 h 98"/>
                <a:gd name="T4" fmla="*/ 379413 w 275"/>
                <a:gd name="T5" fmla="*/ 139700 h 98"/>
                <a:gd name="T6" fmla="*/ 436563 w 275"/>
                <a:gd name="T7" fmla="*/ 123825 h 98"/>
                <a:gd name="T8" fmla="*/ 379413 w 275"/>
                <a:gd name="T9" fmla="*/ 63500 h 98"/>
                <a:gd name="T10" fmla="*/ 187325 w 275"/>
                <a:gd name="T11" fmla="*/ 23813 h 98"/>
                <a:gd name="T12" fmla="*/ 176213 w 275"/>
                <a:gd name="T13" fmla="*/ 17463 h 98"/>
                <a:gd name="T14" fmla="*/ 133350 w 275"/>
                <a:gd name="T15" fmla="*/ 12700 h 98"/>
                <a:gd name="T16" fmla="*/ 169863 w 275"/>
                <a:gd name="T17" fmla="*/ 22225 h 98"/>
                <a:gd name="T18" fmla="*/ 179388 w 275"/>
                <a:gd name="T19" fmla="*/ 26988 h 98"/>
                <a:gd name="T20" fmla="*/ 179388 w 275"/>
                <a:gd name="T21" fmla="*/ 34925 h 98"/>
                <a:gd name="T22" fmla="*/ 174625 w 275"/>
                <a:gd name="T23" fmla="*/ 57150 h 98"/>
                <a:gd name="T24" fmla="*/ 173038 w 275"/>
                <a:gd name="T25" fmla="*/ 52388 h 98"/>
                <a:gd name="T26" fmla="*/ 133350 w 275"/>
                <a:gd name="T27" fmla="*/ 41275 h 98"/>
                <a:gd name="T28" fmla="*/ 157163 w 275"/>
                <a:gd name="T29" fmla="*/ 120650 h 98"/>
                <a:gd name="T30" fmla="*/ 163513 w 275"/>
                <a:gd name="T31" fmla="*/ 120650 h 98"/>
                <a:gd name="T32" fmla="*/ 361950 w 275"/>
                <a:gd name="T33" fmla="*/ 155575 h 98"/>
                <a:gd name="T34" fmla="*/ 379413 w 275"/>
                <a:gd name="T35" fmla="*/ 139700 h 98"/>
                <a:gd name="T36" fmla="*/ 361950 w 275"/>
                <a:gd name="T37" fmla="*/ 149225 h 98"/>
                <a:gd name="T38" fmla="*/ 357188 w 275"/>
                <a:gd name="T39" fmla="*/ 146050 h 98"/>
                <a:gd name="T40" fmla="*/ 349250 w 275"/>
                <a:gd name="T41" fmla="*/ 142875 h 98"/>
                <a:gd name="T42" fmla="*/ 346075 w 275"/>
                <a:gd name="T43" fmla="*/ 131763 h 98"/>
                <a:gd name="T44" fmla="*/ 349250 w 275"/>
                <a:gd name="T45" fmla="*/ 127000 h 98"/>
                <a:gd name="T46" fmla="*/ 355600 w 275"/>
                <a:gd name="T47" fmla="*/ 120650 h 98"/>
                <a:gd name="T48" fmla="*/ 358775 w 275"/>
                <a:gd name="T49" fmla="*/ 120650 h 98"/>
                <a:gd name="T50" fmla="*/ 352425 w 275"/>
                <a:gd name="T51" fmla="*/ 114300 h 98"/>
                <a:gd name="T52" fmla="*/ 350838 w 275"/>
                <a:gd name="T53" fmla="*/ 106363 h 98"/>
                <a:gd name="T54" fmla="*/ 352425 w 275"/>
                <a:gd name="T55" fmla="*/ 101600 h 98"/>
                <a:gd name="T56" fmla="*/ 358775 w 275"/>
                <a:gd name="T57" fmla="*/ 95250 h 98"/>
                <a:gd name="T58" fmla="*/ 365125 w 275"/>
                <a:gd name="T59" fmla="*/ 95250 h 98"/>
                <a:gd name="T60" fmla="*/ 357188 w 275"/>
                <a:gd name="T61" fmla="*/ 88900 h 98"/>
                <a:gd name="T62" fmla="*/ 357188 w 275"/>
                <a:gd name="T63" fmla="*/ 77788 h 98"/>
                <a:gd name="T64" fmla="*/ 358775 w 275"/>
                <a:gd name="T65" fmla="*/ 73025 h 98"/>
                <a:gd name="T66" fmla="*/ 368300 w 275"/>
                <a:gd name="T67" fmla="*/ 66675 h 98"/>
                <a:gd name="T68" fmla="*/ 376238 w 275"/>
                <a:gd name="T69" fmla="*/ 69850 h 98"/>
                <a:gd name="T70" fmla="*/ 379413 w 275"/>
                <a:gd name="T71" fmla="*/ 63500 h 98"/>
                <a:gd name="T72" fmla="*/ 100013 w 275"/>
                <a:gd name="T73" fmla="*/ 0 h 98"/>
                <a:gd name="T74" fmla="*/ 95250 w 275"/>
                <a:gd name="T75" fmla="*/ 0 h 98"/>
                <a:gd name="T76" fmla="*/ 85725 w 275"/>
                <a:gd name="T77" fmla="*/ 4763 h 98"/>
                <a:gd name="T78" fmla="*/ 52388 w 275"/>
                <a:gd name="T79" fmla="*/ 3175 h 98"/>
                <a:gd name="T80" fmla="*/ 42863 w 275"/>
                <a:gd name="T81" fmla="*/ 0 h 98"/>
                <a:gd name="T82" fmla="*/ 28575 w 275"/>
                <a:gd name="T83" fmla="*/ 4763 h 98"/>
                <a:gd name="T84" fmla="*/ 12700 w 275"/>
                <a:gd name="T85" fmla="*/ 12700 h 98"/>
                <a:gd name="T86" fmla="*/ 4763 w 275"/>
                <a:gd name="T87" fmla="*/ 28575 h 98"/>
                <a:gd name="T88" fmla="*/ 3175 w 275"/>
                <a:gd name="T89" fmla="*/ 34925 h 98"/>
                <a:gd name="T90" fmla="*/ 3175 w 275"/>
                <a:gd name="T91" fmla="*/ 52388 h 98"/>
                <a:gd name="T92" fmla="*/ 9525 w 275"/>
                <a:gd name="T93" fmla="*/ 69850 h 98"/>
                <a:gd name="T94" fmla="*/ 19050 w 275"/>
                <a:gd name="T95" fmla="*/ 79375 h 98"/>
                <a:gd name="T96" fmla="*/ 36513 w 275"/>
                <a:gd name="T97" fmla="*/ 85725 h 98"/>
                <a:gd name="T98" fmla="*/ 79375 w 275"/>
                <a:gd name="T99" fmla="*/ 36513 h 98"/>
                <a:gd name="T100" fmla="*/ 66675 w 275"/>
                <a:gd name="T101" fmla="*/ 93663 h 98"/>
                <a:gd name="T102" fmla="*/ 71438 w 275"/>
                <a:gd name="T103" fmla="*/ 101600 h 98"/>
                <a:gd name="T104" fmla="*/ 77788 w 275"/>
                <a:gd name="T105" fmla="*/ 106363 h 98"/>
                <a:gd name="T106" fmla="*/ 133350 w 275"/>
                <a:gd name="T107" fmla="*/ 41275 h 98"/>
                <a:gd name="T108" fmla="*/ 96838 w 275"/>
                <a:gd name="T109" fmla="*/ 34925 h 98"/>
                <a:gd name="T110" fmla="*/ 85725 w 275"/>
                <a:gd name="T111" fmla="*/ 39688 h 98"/>
                <a:gd name="T112" fmla="*/ 90488 w 275"/>
                <a:gd name="T113" fmla="*/ 17463 h 98"/>
                <a:gd name="T114" fmla="*/ 95250 w 275"/>
                <a:gd name="T115" fmla="*/ 11113 h 98"/>
                <a:gd name="T116" fmla="*/ 103188 w 275"/>
                <a:gd name="T117" fmla="*/ 9525 h 98"/>
                <a:gd name="T118" fmla="*/ 133350 w 275"/>
                <a:gd name="T119" fmla="*/ 6350 h 9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75" h="98">
                  <a:moveTo>
                    <a:pt x="240" y="40"/>
                  </a:moveTo>
                  <a:lnTo>
                    <a:pt x="239" y="40"/>
                  </a:lnTo>
                  <a:lnTo>
                    <a:pt x="239" y="44"/>
                  </a:lnTo>
                  <a:lnTo>
                    <a:pt x="258" y="65"/>
                  </a:lnTo>
                  <a:lnTo>
                    <a:pt x="255" y="82"/>
                  </a:lnTo>
                  <a:lnTo>
                    <a:pt x="239" y="88"/>
                  </a:lnTo>
                  <a:lnTo>
                    <a:pt x="239" y="94"/>
                  </a:lnTo>
                  <a:lnTo>
                    <a:pt x="275" y="78"/>
                  </a:lnTo>
                  <a:lnTo>
                    <a:pt x="240" y="40"/>
                  </a:lnTo>
                  <a:close/>
                  <a:moveTo>
                    <a:pt x="239" y="40"/>
                  </a:moveTo>
                  <a:lnTo>
                    <a:pt x="118" y="15"/>
                  </a:lnTo>
                  <a:lnTo>
                    <a:pt x="115" y="13"/>
                  </a:lnTo>
                  <a:lnTo>
                    <a:pt x="111" y="11"/>
                  </a:lnTo>
                  <a:lnTo>
                    <a:pt x="84" y="4"/>
                  </a:lnTo>
                  <a:lnTo>
                    <a:pt x="84" y="8"/>
                  </a:lnTo>
                  <a:lnTo>
                    <a:pt x="107" y="14"/>
                  </a:lnTo>
                  <a:lnTo>
                    <a:pt x="110" y="15"/>
                  </a:lnTo>
                  <a:lnTo>
                    <a:pt x="113" y="17"/>
                  </a:lnTo>
                  <a:lnTo>
                    <a:pt x="113" y="19"/>
                  </a:lnTo>
                  <a:lnTo>
                    <a:pt x="113" y="22"/>
                  </a:lnTo>
                  <a:lnTo>
                    <a:pt x="110" y="36"/>
                  </a:lnTo>
                  <a:lnTo>
                    <a:pt x="109" y="33"/>
                  </a:lnTo>
                  <a:lnTo>
                    <a:pt x="105" y="30"/>
                  </a:lnTo>
                  <a:lnTo>
                    <a:pt x="84" y="26"/>
                  </a:lnTo>
                  <a:lnTo>
                    <a:pt x="84" y="73"/>
                  </a:lnTo>
                  <a:lnTo>
                    <a:pt x="99" y="76"/>
                  </a:lnTo>
                  <a:lnTo>
                    <a:pt x="103" y="76"/>
                  </a:lnTo>
                  <a:lnTo>
                    <a:pt x="106" y="73"/>
                  </a:lnTo>
                  <a:lnTo>
                    <a:pt x="228" y="98"/>
                  </a:lnTo>
                  <a:lnTo>
                    <a:pt x="239" y="94"/>
                  </a:lnTo>
                  <a:lnTo>
                    <a:pt x="239" y="88"/>
                  </a:lnTo>
                  <a:lnTo>
                    <a:pt x="228" y="94"/>
                  </a:lnTo>
                  <a:lnTo>
                    <a:pt x="225" y="92"/>
                  </a:lnTo>
                  <a:lnTo>
                    <a:pt x="222" y="91"/>
                  </a:lnTo>
                  <a:lnTo>
                    <a:pt x="220" y="90"/>
                  </a:lnTo>
                  <a:lnTo>
                    <a:pt x="218" y="86"/>
                  </a:lnTo>
                  <a:lnTo>
                    <a:pt x="218" y="83"/>
                  </a:lnTo>
                  <a:lnTo>
                    <a:pt x="220" y="80"/>
                  </a:lnTo>
                  <a:lnTo>
                    <a:pt x="221" y="78"/>
                  </a:lnTo>
                  <a:lnTo>
                    <a:pt x="224" y="76"/>
                  </a:lnTo>
                  <a:lnTo>
                    <a:pt x="226" y="76"/>
                  </a:lnTo>
                  <a:lnTo>
                    <a:pt x="224" y="75"/>
                  </a:lnTo>
                  <a:lnTo>
                    <a:pt x="222" y="72"/>
                  </a:lnTo>
                  <a:lnTo>
                    <a:pt x="221" y="69"/>
                  </a:lnTo>
                  <a:lnTo>
                    <a:pt x="221" y="67"/>
                  </a:lnTo>
                  <a:lnTo>
                    <a:pt x="222" y="64"/>
                  </a:lnTo>
                  <a:lnTo>
                    <a:pt x="225" y="61"/>
                  </a:lnTo>
                  <a:lnTo>
                    <a:pt x="226" y="60"/>
                  </a:lnTo>
                  <a:lnTo>
                    <a:pt x="230" y="60"/>
                  </a:lnTo>
                  <a:lnTo>
                    <a:pt x="228" y="57"/>
                  </a:lnTo>
                  <a:lnTo>
                    <a:pt x="225" y="56"/>
                  </a:lnTo>
                  <a:lnTo>
                    <a:pt x="225" y="53"/>
                  </a:lnTo>
                  <a:lnTo>
                    <a:pt x="225" y="49"/>
                  </a:lnTo>
                  <a:lnTo>
                    <a:pt x="226" y="46"/>
                  </a:lnTo>
                  <a:lnTo>
                    <a:pt x="229" y="44"/>
                  </a:lnTo>
                  <a:lnTo>
                    <a:pt x="232" y="42"/>
                  </a:lnTo>
                  <a:lnTo>
                    <a:pt x="235" y="42"/>
                  </a:lnTo>
                  <a:lnTo>
                    <a:pt x="237" y="44"/>
                  </a:lnTo>
                  <a:lnTo>
                    <a:pt x="239" y="44"/>
                  </a:lnTo>
                  <a:lnTo>
                    <a:pt x="239" y="40"/>
                  </a:lnTo>
                  <a:close/>
                  <a:moveTo>
                    <a:pt x="84" y="4"/>
                  </a:moveTo>
                  <a:lnTo>
                    <a:pt x="63" y="0"/>
                  </a:lnTo>
                  <a:lnTo>
                    <a:pt x="60" y="0"/>
                  </a:lnTo>
                  <a:lnTo>
                    <a:pt x="57" y="2"/>
                  </a:lnTo>
                  <a:lnTo>
                    <a:pt x="54" y="3"/>
                  </a:lnTo>
                  <a:lnTo>
                    <a:pt x="53" y="6"/>
                  </a:lnTo>
                  <a:lnTo>
                    <a:pt x="33" y="2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8" y="3"/>
                  </a:lnTo>
                  <a:lnTo>
                    <a:pt x="12" y="6"/>
                  </a:lnTo>
                  <a:lnTo>
                    <a:pt x="8" y="8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2" y="33"/>
                  </a:lnTo>
                  <a:lnTo>
                    <a:pt x="3" y="38"/>
                  </a:lnTo>
                  <a:lnTo>
                    <a:pt x="6" y="44"/>
                  </a:lnTo>
                  <a:lnTo>
                    <a:pt x="8" y="48"/>
                  </a:lnTo>
                  <a:lnTo>
                    <a:pt x="12" y="50"/>
                  </a:lnTo>
                  <a:lnTo>
                    <a:pt x="18" y="53"/>
                  </a:lnTo>
                  <a:lnTo>
                    <a:pt x="23" y="54"/>
                  </a:lnTo>
                  <a:lnTo>
                    <a:pt x="35" y="57"/>
                  </a:lnTo>
                  <a:lnTo>
                    <a:pt x="50" y="23"/>
                  </a:lnTo>
                  <a:lnTo>
                    <a:pt x="42" y="59"/>
                  </a:lnTo>
                  <a:lnTo>
                    <a:pt x="44" y="61"/>
                  </a:lnTo>
                  <a:lnTo>
                    <a:pt x="45" y="64"/>
                  </a:lnTo>
                  <a:lnTo>
                    <a:pt x="46" y="65"/>
                  </a:lnTo>
                  <a:lnTo>
                    <a:pt x="49" y="67"/>
                  </a:lnTo>
                  <a:lnTo>
                    <a:pt x="84" y="73"/>
                  </a:lnTo>
                  <a:lnTo>
                    <a:pt x="84" y="26"/>
                  </a:lnTo>
                  <a:lnTo>
                    <a:pt x="61" y="22"/>
                  </a:lnTo>
                  <a:lnTo>
                    <a:pt x="57" y="22"/>
                  </a:lnTo>
                  <a:lnTo>
                    <a:pt x="54" y="25"/>
                  </a:lnTo>
                  <a:lnTo>
                    <a:pt x="57" y="11"/>
                  </a:lnTo>
                  <a:lnTo>
                    <a:pt x="58" y="8"/>
                  </a:lnTo>
                  <a:lnTo>
                    <a:pt x="60" y="7"/>
                  </a:lnTo>
                  <a:lnTo>
                    <a:pt x="63" y="6"/>
                  </a:lnTo>
                  <a:lnTo>
                    <a:pt x="65" y="6"/>
                  </a:lnTo>
                  <a:lnTo>
                    <a:pt x="84" y="8"/>
                  </a:lnTo>
                  <a:lnTo>
                    <a:pt x="84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43" name="îṣľîḋe"/>
            <p:cNvGrpSpPr/>
            <p:nvPr/>
          </p:nvGrpSpPr>
          <p:grpSpPr>
            <a:xfrm>
              <a:off x="4916909" y="3160140"/>
              <a:ext cx="223770" cy="282580"/>
              <a:chOff x="1516063" y="3252788"/>
              <a:chExt cx="247651" cy="312737"/>
            </a:xfrm>
            <a:grpFill/>
          </p:grpSpPr>
          <p:sp>
            <p:nvSpPr>
              <p:cNvPr id="56" name="ïṡļîḓê"/>
              <p:cNvSpPr/>
              <p:nvPr/>
            </p:nvSpPr>
            <p:spPr bwMode="auto">
              <a:xfrm>
                <a:off x="1527176" y="3263900"/>
                <a:ext cx="236538" cy="301625"/>
              </a:xfrm>
              <a:custGeom>
                <a:avLst/>
                <a:gdLst>
                  <a:gd name="T0" fmla="*/ 0 w 149"/>
                  <a:gd name="T1" fmla="*/ 33 h 190"/>
                  <a:gd name="T2" fmla="*/ 7 w 149"/>
                  <a:gd name="T3" fmla="*/ 28 h 190"/>
                  <a:gd name="T4" fmla="*/ 96 w 149"/>
                  <a:gd name="T5" fmla="*/ 171 h 190"/>
                  <a:gd name="T6" fmla="*/ 96 w 149"/>
                  <a:gd name="T7" fmla="*/ 171 h 190"/>
                  <a:gd name="T8" fmla="*/ 99 w 149"/>
                  <a:gd name="T9" fmla="*/ 176 h 190"/>
                  <a:gd name="T10" fmla="*/ 101 w 149"/>
                  <a:gd name="T11" fmla="*/ 178 h 190"/>
                  <a:gd name="T12" fmla="*/ 105 w 149"/>
                  <a:gd name="T13" fmla="*/ 180 h 190"/>
                  <a:gd name="T14" fmla="*/ 109 w 149"/>
                  <a:gd name="T15" fmla="*/ 181 h 190"/>
                  <a:gd name="T16" fmla="*/ 114 w 149"/>
                  <a:gd name="T17" fmla="*/ 181 h 190"/>
                  <a:gd name="T18" fmla="*/ 119 w 149"/>
                  <a:gd name="T19" fmla="*/ 181 h 190"/>
                  <a:gd name="T20" fmla="*/ 123 w 149"/>
                  <a:gd name="T21" fmla="*/ 180 h 190"/>
                  <a:gd name="T22" fmla="*/ 127 w 149"/>
                  <a:gd name="T23" fmla="*/ 177 h 190"/>
                  <a:gd name="T24" fmla="*/ 127 w 149"/>
                  <a:gd name="T25" fmla="*/ 177 h 190"/>
                  <a:gd name="T26" fmla="*/ 131 w 149"/>
                  <a:gd name="T27" fmla="*/ 174 h 190"/>
                  <a:gd name="T28" fmla="*/ 135 w 149"/>
                  <a:gd name="T29" fmla="*/ 171 h 190"/>
                  <a:gd name="T30" fmla="*/ 137 w 149"/>
                  <a:gd name="T31" fmla="*/ 167 h 190"/>
                  <a:gd name="T32" fmla="*/ 138 w 149"/>
                  <a:gd name="T33" fmla="*/ 163 h 190"/>
                  <a:gd name="T34" fmla="*/ 139 w 149"/>
                  <a:gd name="T35" fmla="*/ 159 h 190"/>
                  <a:gd name="T36" fmla="*/ 139 w 149"/>
                  <a:gd name="T37" fmla="*/ 155 h 190"/>
                  <a:gd name="T38" fmla="*/ 138 w 149"/>
                  <a:gd name="T39" fmla="*/ 150 h 190"/>
                  <a:gd name="T40" fmla="*/ 137 w 149"/>
                  <a:gd name="T41" fmla="*/ 146 h 190"/>
                  <a:gd name="T42" fmla="*/ 49 w 149"/>
                  <a:gd name="T43" fmla="*/ 4 h 190"/>
                  <a:gd name="T44" fmla="*/ 54 w 149"/>
                  <a:gd name="T45" fmla="*/ 0 h 190"/>
                  <a:gd name="T46" fmla="*/ 145 w 149"/>
                  <a:gd name="T47" fmla="*/ 144 h 190"/>
                  <a:gd name="T48" fmla="*/ 145 w 149"/>
                  <a:gd name="T49" fmla="*/ 144 h 190"/>
                  <a:gd name="T50" fmla="*/ 147 w 149"/>
                  <a:gd name="T51" fmla="*/ 150 h 190"/>
                  <a:gd name="T52" fmla="*/ 149 w 149"/>
                  <a:gd name="T53" fmla="*/ 155 h 190"/>
                  <a:gd name="T54" fmla="*/ 149 w 149"/>
                  <a:gd name="T55" fmla="*/ 161 h 190"/>
                  <a:gd name="T56" fmla="*/ 147 w 149"/>
                  <a:gd name="T57" fmla="*/ 166 h 190"/>
                  <a:gd name="T58" fmla="*/ 145 w 149"/>
                  <a:gd name="T59" fmla="*/ 171 h 190"/>
                  <a:gd name="T60" fmla="*/ 142 w 149"/>
                  <a:gd name="T61" fmla="*/ 177 h 190"/>
                  <a:gd name="T62" fmla="*/ 138 w 149"/>
                  <a:gd name="T63" fmla="*/ 181 h 190"/>
                  <a:gd name="T64" fmla="*/ 133 w 149"/>
                  <a:gd name="T65" fmla="*/ 185 h 190"/>
                  <a:gd name="T66" fmla="*/ 133 w 149"/>
                  <a:gd name="T67" fmla="*/ 185 h 190"/>
                  <a:gd name="T68" fmla="*/ 127 w 149"/>
                  <a:gd name="T69" fmla="*/ 188 h 190"/>
                  <a:gd name="T70" fmla="*/ 120 w 149"/>
                  <a:gd name="T71" fmla="*/ 190 h 190"/>
                  <a:gd name="T72" fmla="*/ 115 w 149"/>
                  <a:gd name="T73" fmla="*/ 190 h 190"/>
                  <a:gd name="T74" fmla="*/ 108 w 149"/>
                  <a:gd name="T75" fmla="*/ 190 h 190"/>
                  <a:gd name="T76" fmla="*/ 103 w 149"/>
                  <a:gd name="T77" fmla="*/ 189 h 190"/>
                  <a:gd name="T78" fmla="*/ 97 w 149"/>
                  <a:gd name="T79" fmla="*/ 186 h 190"/>
                  <a:gd name="T80" fmla="*/ 93 w 149"/>
                  <a:gd name="T81" fmla="*/ 182 h 190"/>
                  <a:gd name="T82" fmla="*/ 91 w 149"/>
                  <a:gd name="T83" fmla="*/ 178 h 190"/>
                  <a:gd name="T84" fmla="*/ 0 w 149"/>
                  <a:gd name="T85" fmla="*/ 33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9" h="190">
                    <a:moveTo>
                      <a:pt x="0" y="33"/>
                    </a:moveTo>
                    <a:lnTo>
                      <a:pt x="7" y="28"/>
                    </a:lnTo>
                    <a:lnTo>
                      <a:pt x="96" y="171"/>
                    </a:lnTo>
                    <a:lnTo>
                      <a:pt x="96" y="171"/>
                    </a:lnTo>
                    <a:lnTo>
                      <a:pt x="99" y="176"/>
                    </a:lnTo>
                    <a:lnTo>
                      <a:pt x="101" y="178"/>
                    </a:lnTo>
                    <a:lnTo>
                      <a:pt x="105" y="180"/>
                    </a:lnTo>
                    <a:lnTo>
                      <a:pt x="109" y="181"/>
                    </a:lnTo>
                    <a:lnTo>
                      <a:pt x="114" y="181"/>
                    </a:lnTo>
                    <a:lnTo>
                      <a:pt x="119" y="181"/>
                    </a:lnTo>
                    <a:lnTo>
                      <a:pt x="123" y="180"/>
                    </a:lnTo>
                    <a:lnTo>
                      <a:pt x="127" y="177"/>
                    </a:lnTo>
                    <a:lnTo>
                      <a:pt x="127" y="177"/>
                    </a:lnTo>
                    <a:lnTo>
                      <a:pt x="131" y="174"/>
                    </a:lnTo>
                    <a:lnTo>
                      <a:pt x="135" y="171"/>
                    </a:lnTo>
                    <a:lnTo>
                      <a:pt x="137" y="167"/>
                    </a:lnTo>
                    <a:lnTo>
                      <a:pt x="138" y="163"/>
                    </a:lnTo>
                    <a:lnTo>
                      <a:pt x="139" y="159"/>
                    </a:lnTo>
                    <a:lnTo>
                      <a:pt x="139" y="155"/>
                    </a:lnTo>
                    <a:lnTo>
                      <a:pt x="138" y="150"/>
                    </a:lnTo>
                    <a:lnTo>
                      <a:pt x="137" y="146"/>
                    </a:lnTo>
                    <a:lnTo>
                      <a:pt x="49" y="4"/>
                    </a:lnTo>
                    <a:lnTo>
                      <a:pt x="54" y="0"/>
                    </a:lnTo>
                    <a:lnTo>
                      <a:pt x="145" y="144"/>
                    </a:lnTo>
                    <a:lnTo>
                      <a:pt x="145" y="144"/>
                    </a:lnTo>
                    <a:lnTo>
                      <a:pt x="147" y="150"/>
                    </a:lnTo>
                    <a:lnTo>
                      <a:pt x="149" y="155"/>
                    </a:lnTo>
                    <a:lnTo>
                      <a:pt x="149" y="161"/>
                    </a:lnTo>
                    <a:lnTo>
                      <a:pt x="147" y="166"/>
                    </a:lnTo>
                    <a:lnTo>
                      <a:pt x="145" y="171"/>
                    </a:lnTo>
                    <a:lnTo>
                      <a:pt x="142" y="177"/>
                    </a:lnTo>
                    <a:lnTo>
                      <a:pt x="138" y="181"/>
                    </a:lnTo>
                    <a:lnTo>
                      <a:pt x="133" y="185"/>
                    </a:lnTo>
                    <a:lnTo>
                      <a:pt x="133" y="185"/>
                    </a:lnTo>
                    <a:lnTo>
                      <a:pt x="127" y="188"/>
                    </a:lnTo>
                    <a:lnTo>
                      <a:pt x="120" y="190"/>
                    </a:lnTo>
                    <a:lnTo>
                      <a:pt x="115" y="190"/>
                    </a:lnTo>
                    <a:lnTo>
                      <a:pt x="108" y="190"/>
                    </a:lnTo>
                    <a:lnTo>
                      <a:pt x="103" y="189"/>
                    </a:lnTo>
                    <a:lnTo>
                      <a:pt x="97" y="186"/>
                    </a:lnTo>
                    <a:lnTo>
                      <a:pt x="93" y="182"/>
                    </a:lnTo>
                    <a:lnTo>
                      <a:pt x="91" y="178"/>
                    </a:lnTo>
                    <a:lnTo>
                      <a:pt x="0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" name="iṩḻïdè"/>
              <p:cNvSpPr/>
              <p:nvPr/>
            </p:nvSpPr>
            <p:spPr bwMode="auto">
              <a:xfrm>
                <a:off x="1516063" y="3252788"/>
                <a:ext cx="114300" cy="79375"/>
              </a:xfrm>
              <a:custGeom>
                <a:avLst/>
                <a:gdLst>
                  <a:gd name="T0" fmla="*/ 0 w 72"/>
                  <a:gd name="T1" fmla="*/ 47 h 50"/>
                  <a:gd name="T2" fmla="*/ 0 w 72"/>
                  <a:gd name="T3" fmla="*/ 47 h 50"/>
                  <a:gd name="T4" fmla="*/ 1 w 72"/>
                  <a:gd name="T5" fmla="*/ 49 h 50"/>
                  <a:gd name="T6" fmla="*/ 4 w 72"/>
                  <a:gd name="T7" fmla="*/ 50 h 50"/>
                  <a:gd name="T8" fmla="*/ 5 w 72"/>
                  <a:gd name="T9" fmla="*/ 50 h 50"/>
                  <a:gd name="T10" fmla="*/ 8 w 72"/>
                  <a:gd name="T11" fmla="*/ 49 h 50"/>
                  <a:gd name="T12" fmla="*/ 69 w 72"/>
                  <a:gd name="T13" fmla="*/ 11 h 50"/>
                  <a:gd name="T14" fmla="*/ 69 w 72"/>
                  <a:gd name="T15" fmla="*/ 11 h 50"/>
                  <a:gd name="T16" fmla="*/ 70 w 72"/>
                  <a:gd name="T17" fmla="*/ 9 h 50"/>
                  <a:gd name="T18" fmla="*/ 72 w 72"/>
                  <a:gd name="T19" fmla="*/ 8 h 50"/>
                  <a:gd name="T20" fmla="*/ 72 w 72"/>
                  <a:gd name="T21" fmla="*/ 5 h 50"/>
                  <a:gd name="T22" fmla="*/ 70 w 72"/>
                  <a:gd name="T23" fmla="*/ 2 h 50"/>
                  <a:gd name="T24" fmla="*/ 70 w 72"/>
                  <a:gd name="T25" fmla="*/ 2 h 50"/>
                  <a:gd name="T26" fmla="*/ 69 w 72"/>
                  <a:gd name="T27" fmla="*/ 1 h 50"/>
                  <a:gd name="T28" fmla="*/ 68 w 72"/>
                  <a:gd name="T29" fmla="*/ 0 h 50"/>
                  <a:gd name="T30" fmla="*/ 65 w 72"/>
                  <a:gd name="T31" fmla="*/ 0 h 50"/>
                  <a:gd name="T32" fmla="*/ 64 w 72"/>
                  <a:gd name="T33" fmla="*/ 1 h 50"/>
                  <a:gd name="T34" fmla="*/ 1 w 72"/>
                  <a:gd name="T35" fmla="*/ 39 h 50"/>
                  <a:gd name="T36" fmla="*/ 1 w 72"/>
                  <a:gd name="T37" fmla="*/ 39 h 50"/>
                  <a:gd name="T38" fmla="*/ 0 w 72"/>
                  <a:gd name="T39" fmla="*/ 40 h 50"/>
                  <a:gd name="T40" fmla="*/ 0 w 72"/>
                  <a:gd name="T41" fmla="*/ 43 h 50"/>
                  <a:gd name="T42" fmla="*/ 0 w 72"/>
                  <a:gd name="T43" fmla="*/ 44 h 50"/>
                  <a:gd name="T44" fmla="*/ 0 w 72"/>
                  <a:gd name="T45" fmla="*/ 47 h 50"/>
                  <a:gd name="T46" fmla="*/ 0 w 72"/>
                  <a:gd name="T47" fmla="*/ 4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" h="50">
                    <a:moveTo>
                      <a:pt x="0" y="47"/>
                    </a:moveTo>
                    <a:lnTo>
                      <a:pt x="0" y="47"/>
                    </a:lnTo>
                    <a:lnTo>
                      <a:pt x="1" y="49"/>
                    </a:lnTo>
                    <a:lnTo>
                      <a:pt x="4" y="50"/>
                    </a:lnTo>
                    <a:lnTo>
                      <a:pt x="5" y="50"/>
                    </a:lnTo>
                    <a:lnTo>
                      <a:pt x="8" y="49"/>
                    </a:lnTo>
                    <a:lnTo>
                      <a:pt x="69" y="11"/>
                    </a:lnTo>
                    <a:lnTo>
                      <a:pt x="69" y="11"/>
                    </a:lnTo>
                    <a:lnTo>
                      <a:pt x="70" y="9"/>
                    </a:lnTo>
                    <a:lnTo>
                      <a:pt x="72" y="8"/>
                    </a:lnTo>
                    <a:lnTo>
                      <a:pt x="72" y="5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1"/>
                    </a:lnTo>
                    <a:lnTo>
                      <a:pt x="68" y="0"/>
                    </a:lnTo>
                    <a:lnTo>
                      <a:pt x="65" y="0"/>
                    </a:lnTo>
                    <a:lnTo>
                      <a:pt x="64" y="1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0" y="40"/>
                    </a:lnTo>
                    <a:lnTo>
                      <a:pt x="0" y="43"/>
                    </a:lnTo>
                    <a:lnTo>
                      <a:pt x="0" y="44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" name="iśḷîdè"/>
              <p:cNvSpPr/>
              <p:nvPr/>
            </p:nvSpPr>
            <p:spPr bwMode="auto">
              <a:xfrm>
                <a:off x="1560513" y="3316288"/>
                <a:ext cx="161925" cy="219075"/>
              </a:xfrm>
              <a:custGeom>
                <a:avLst/>
                <a:gdLst>
                  <a:gd name="T0" fmla="*/ 0 w 102"/>
                  <a:gd name="T1" fmla="*/ 6 h 138"/>
                  <a:gd name="T2" fmla="*/ 9 w 102"/>
                  <a:gd name="T3" fmla="*/ 0 h 138"/>
                  <a:gd name="T4" fmla="*/ 88 w 102"/>
                  <a:gd name="T5" fmla="*/ 128 h 138"/>
                  <a:gd name="T6" fmla="*/ 88 w 102"/>
                  <a:gd name="T7" fmla="*/ 128 h 138"/>
                  <a:gd name="T8" fmla="*/ 91 w 102"/>
                  <a:gd name="T9" fmla="*/ 132 h 138"/>
                  <a:gd name="T10" fmla="*/ 94 w 102"/>
                  <a:gd name="T11" fmla="*/ 133 h 138"/>
                  <a:gd name="T12" fmla="*/ 98 w 102"/>
                  <a:gd name="T13" fmla="*/ 134 h 138"/>
                  <a:gd name="T14" fmla="*/ 102 w 102"/>
                  <a:gd name="T15" fmla="*/ 136 h 138"/>
                  <a:gd name="T16" fmla="*/ 102 w 102"/>
                  <a:gd name="T17" fmla="*/ 136 h 138"/>
                  <a:gd name="T18" fmla="*/ 101 w 102"/>
                  <a:gd name="T19" fmla="*/ 136 h 138"/>
                  <a:gd name="T20" fmla="*/ 101 w 102"/>
                  <a:gd name="T21" fmla="*/ 136 h 138"/>
                  <a:gd name="T22" fmla="*/ 95 w 102"/>
                  <a:gd name="T23" fmla="*/ 138 h 138"/>
                  <a:gd name="T24" fmla="*/ 88 w 102"/>
                  <a:gd name="T25" fmla="*/ 138 h 138"/>
                  <a:gd name="T26" fmla="*/ 83 w 102"/>
                  <a:gd name="T27" fmla="*/ 136 h 138"/>
                  <a:gd name="T28" fmla="*/ 79 w 102"/>
                  <a:gd name="T29" fmla="*/ 132 h 138"/>
                  <a:gd name="T30" fmla="*/ 0 w 102"/>
                  <a:gd name="T31" fmla="*/ 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" h="138">
                    <a:moveTo>
                      <a:pt x="0" y="6"/>
                    </a:moveTo>
                    <a:lnTo>
                      <a:pt x="9" y="0"/>
                    </a:lnTo>
                    <a:lnTo>
                      <a:pt x="88" y="128"/>
                    </a:lnTo>
                    <a:lnTo>
                      <a:pt x="88" y="128"/>
                    </a:lnTo>
                    <a:lnTo>
                      <a:pt x="91" y="132"/>
                    </a:lnTo>
                    <a:lnTo>
                      <a:pt x="94" y="133"/>
                    </a:lnTo>
                    <a:lnTo>
                      <a:pt x="98" y="134"/>
                    </a:lnTo>
                    <a:lnTo>
                      <a:pt x="102" y="136"/>
                    </a:lnTo>
                    <a:lnTo>
                      <a:pt x="102" y="136"/>
                    </a:lnTo>
                    <a:lnTo>
                      <a:pt x="101" y="136"/>
                    </a:lnTo>
                    <a:lnTo>
                      <a:pt x="101" y="136"/>
                    </a:lnTo>
                    <a:lnTo>
                      <a:pt x="95" y="138"/>
                    </a:lnTo>
                    <a:lnTo>
                      <a:pt x="88" y="138"/>
                    </a:lnTo>
                    <a:lnTo>
                      <a:pt x="83" y="136"/>
                    </a:lnTo>
                    <a:lnTo>
                      <a:pt x="79" y="132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44" name="íṡļíḓê"/>
            <p:cNvSpPr/>
            <p:nvPr/>
          </p:nvSpPr>
          <p:spPr bwMode="auto">
            <a:xfrm>
              <a:off x="5258301" y="2069164"/>
              <a:ext cx="180736" cy="139139"/>
            </a:xfrm>
            <a:custGeom>
              <a:avLst/>
              <a:gdLst>
                <a:gd name="T0" fmla="*/ 124 w 126"/>
                <a:gd name="T1" fmla="*/ 38 h 97"/>
                <a:gd name="T2" fmla="*/ 105 w 126"/>
                <a:gd name="T3" fmla="*/ 15 h 97"/>
                <a:gd name="T4" fmla="*/ 99 w 126"/>
                <a:gd name="T5" fmla="*/ 34 h 97"/>
                <a:gd name="T6" fmla="*/ 111 w 126"/>
                <a:gd name="T7" fmla="*/ 39 h 97"/>
                <a:gd name="T8" fmla="*/ 113 w 126"/>
                <a:gd name="T9" fmla="*/ 55 h 97"/>
                <a:gd name="T10" fmla="*/ 99 w 126"/>
                <a:gd name="T11" fmla="*/ 63 h 97"/>
                <a:gd name="T12" fmla="*/ 113 w 126"/>
                <a:gd name="T13" fmla="*/ 72 h 97"/>
                <a:gd name="T14" fmla="*/ 125 w 126"/>
                <a:gd name="T15" fmla="*/ 58 h 97"/>
                <a:gd name="T16" fmla="*/ 99 w 126"/>
                <a:gd name="T17" fmla="*/ 12 h 97"/>
                <a:gd name="T18" fmla="*/ 40 w 126"/>
                <a:gd name="T19" fmla="*/ 1 h 97"/>
                <a:gd name="T20" fmla="*/ 42 w 126"/>
                <a:gd name="T21" fmla="*/ 5 h 97"/>
                <a:gd name="T22" fmla="*/ 46 w 126"/>
                <a:gd name="T23" fmla="*/ 13 h 97"/>
                <a:gd name="T24" fmla="*/ 40 w 126"/>
                <a:gd name="T25" fmla="*/ 20 h 97"/>
                <a:gd name="T26" fmla="*/ 40 w 126"/>
                <a:gd name="T27" fmla="*/ 84 h 97"/>
                <a:gd name="T28" fmla="*/ 59 w 126"/>
                <a:gd name="T29" fmla="*/ 82 h 97"/>
                <a:gd name="T30" fmla="*/ 79 w 126"/>
                <a:gd name="T31" fmla="*/ 76 h 97"/>
                <a:gd name="T32" fmla="*/ 99 w 126"/>
                <a:gd name="T33" fmla="*/ 63 h 97"/>
                <a:gd name="T34" fmla="*/ 92 w 126"/>
                <a:gd name="T35" fmla="*/ 62 h 97"/>
                <a:gd name="T36" fmla="*/ 86 w 126"/>
                <a:gd name="T37" fmla="*/ 42 h 97"/>
                <a:gd name="T38" fmla="*/ 95 w 126"/>
                <a:gd name="T39" fmla="*/ 35 h 97"/>
                <a:gd name="T40" fmla="*/ 40 w 126"/>
                <a:gd name="T41" fmla="*/ 1 h 97"/>
                <a:gd name="T42" fmla="*/ 33 w 126"/>
                <a:gd name="T43" fmla="*/ 9 h 97"/>
                <a:gd name="T44" fmla="*/ 40 w 126"/>
                <a:gd name="T45" fmla="*/ 1 h 97"/>
                <a:gd name="T46" fmla="*/ 40 w 126"/>
                <a:gd name="T47" fmla="*/ 96 h 97"/>
                <a:gd name="T48" fmla="*/ 38 w 126"/>
                <a:gd name="T49" fmla="*/ 85 h 97"/>
                <a:gd name="T50" fmla="*/ 33 w 126"/>
                <a:gd name="T51" fmla="*/ 97 h 97"/>
                <a:gd name="T52" fmla="*/ 37 w 126"/>
                <a:gd name="T53" fmla="*/ 72 h 97"/>
                <a:gd name="T54" fmla="*/ 33 w 126"/>
                <a:gd name="T55" fmla="*/ 32 h 97"/>
                <a:gd name="T56" fmla="*/ 33 w 126"/>
                <a:gd name="T57" fmla="*/ 15 h 97"/>
                <a:gd name="T58" fmla="*/ 36 w 126"/>
                <a:gd name="T59" fmla="*/ 19 h 97"/>
                <a:gd name="T60" fmla="*/ 33 w 126"/>
                <a:gd name="T61" fmla="*/ 3 h 97"/>
                <a:gd name="T62" fmla="*/ 27 w 126"/>
                <a:gd name="T63" fmla="*/ 20 h 97"/>
                <a:gd name="T64" fmla="*/ 33 w 126"/>
                <a:gd name="T65" fmla="*/ 15 h 97"/>
                <a:gd name="T66" fmla="*/ 33 w 126"/>
                <a:gd name="T67" fmla="*/ 3 h 97"/>
                <a:gd name="T68" fmla="*/ 27 w 126"/>
                <a:gd name="T69" fmla="*/ 97 h 97"/>
                <a:gd name="T70" fmla="*/ 27 w 126"/>
                <a:gd name="T71" fmla="*/ 92 h 97"/>
                <a:gd name="T72" fmla="*/ 33 w 126"/>
                <a:gd name="T73" fmla="*/ 32 h 97"/>
                <a:gd name="T74" fmla="*/ 23 w 126"/>
                <a:gd name="T75" fmla="*/ 69 h 97"/>
                <a:gd name="T76" fmla="*/ 27 w 126"/>
                <a:gd name="T77" fmla="*/ 59 h 97"/>
                <a:gd name="T78" fmla="*/ 26 w 126"/>
                <a:gd name="T79" fmla="*/ 47 h 97"/>
                <a:gd name="T80" fmla="*/ 23 w 126"/>
                <a:gd name="T81" fmla="*/ 39 h 97"/>
                <a:gd name="T82" fmla="*/ 33 w 126"/>
                <a:gd name="T83" fmla="*/ 32 h 97"/>
                <a:gd name="T84" fmla="*/ 17 w 126"/>
                <a:gd name="T85" fmla="*/ 11 h 97"/>
                <a:gd name="T86" fmla="*/ 2 w 126"/>
                <a:gd name="T87" fmla="*/ 40 h 97"/>
                <a:gd name="T88" fmla="*/ 8 w 126"/>
                <a:gd name="T89" fmla="*/ 88 h 97"/>
                <a:gd name="T90" fmla="*/ 23 w 126"/>
                <a:gd name="T91" fmla="*/ 97 h 97"/>
                <a:gd name="T92" fmla="*/ 22 w 126"/>
                <a:gd name="T93" fmla="*/ 91 h 97"/>
                <a:gd name="T94" fmla="*/ 17 w 126"/>
                <a:gd name="T95" fmla="*/ 74 h 97"/>
                <a:gd name="T96" fmla="*/ 23 w 126"/>
                <a:gd name="T97" fmla="*/ 65 h 97"/>
                <a:gd name="T98" fmla="*/ 13 w 126"/>
                <a:gd name="T99" fmla="*/ 65 h 97"/>
                <a:gd name="T100" fmla="*/ 7 w 126"/>
                <a:gd name="T101" fmla="*/ 54 h 97"/>
                <a:gd name="T102" fmla="*/ 14 w 126"/>
                <a:gd name="T103" fmla="*/ 43 h 97"/>
                <a:gd name="T104" fmla="*/ 23 w 126"/>
                <a:gd name="T105" fmla="*/ 39 h 97"/>
                <a:gd name="T106" fmla="*/ 14 w 126"/>
                <a:gd name="T107" fmla="*/ 32 h 97"/>
                <a:gd name="T108" fmla="*/ 14 w 126"/>
                <a:gd name="T109" fmla="*/ 2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6" h="97">
                  <a:moveTo>
                    <a:pt x="126" y="53"/>
                  </a:moveTo>
                  <a:lnTo>
                    <a:pt x="126" y="53"/>
                  </a:lnTo>
                  <a:lnTo>
                    <a:pt x="126" y="45"/>
                  </a:lnTo>
                  <a:lnTo>
                    <a:pt x="124" y="38"/>
                  </a:lnTo>
                  <a:lnTo>
                    <a:pt x="121" y="31"/>
                  </a:lnTo>
                  <a:lnTo>
                    <a:pt x="117" y="24"/>
                  </a:lnTo>
                  <a:lnTo>
                    <a:pt x="109" y="17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99" y="12"/>
                  </a:lnTo>
                  <a:lnTo>
                    <a:pt x="99" y="34"/>
                  </a:lnTo>
                  <a:lnTo>
                    <a:pt x="99" y="34"/>
                  </a:lnTo>
                  <a:lnTo>
                    <a:pt x="103" y="35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11" y="39"/>
                  </a:lnTo>
                  <a:lnTo>
                    <a:pt x="114" y="45"/>
                  </a:lnTo>
                  <a:lnTo>
                    <a:pt x="114" y="50"/>
                  </a:lnTo>
                  <a:lnTo>
                    <a:pt x="113" y="55"/>
                  </a:lnTo>
                  <a:lnTo>
                    <a:pt x="113" y="55"/>
                  </a:lnTo>
                  <a:lnTo>
                    <a:pt x="110" y="59"/>
                  </a:lnTo>
                  <a:lnTo>
                    <a:pt x="107" y="62"/>
                  </a:lnTo>
                  <a:lnTo>
                    <a:pt x="103" y="63"/>
                  </a:lnTo>
                  <a:lnTo>
                    <a:pt x="99" y="63"/>
                  </a:lnTo>
                  <a:lnTo>
                    <a:pt x="99" y="76"/>
                  </a:lnTo>
                  <a:lnTo>
                    <a:pt x="99" y="76"/>
                  </a:lnTo>
                  <a:lnTo>
                    <a:pt x="109" y="74"/>
                  </a:lnTo>
                  <a:lnTo>
                    <a:pt x="113" y="72"/>
                  </a:lnTo>
                  <a:lnTo>
                    <a:pt x="117" y="70"/>
                  </a:lnTo>
                  <a:lnTo>
                    <a:pt x="121" y="68"/>
                  </a:lnTo>
                  <a:lnTo>
                    <a:pt x="122" y="63"/>
                  </a:lnTo>
                  <a:lnTo>
                    <a:pt x="125" y="58"/>
                  </a:lnTo>
                  <a:lnTo>
                    <a:pt x="126" y="53"/>
                  </a:lnTo>
                  <a:lnTo>
                    <a:pt x="126" y="53"/>
                  </a:lnTo>
                  <a:close/>
                  <a:moveTo>
                    <a:pt x="99" y="12"/>
                  </a:moveTo>
                  <a:lnTo>
                    <a:pt x="99" y="12"/>
                  </a:lnTo>
                  <a:lnTo>
                    <a:pt x="82" y="5"/>
                  </a:lnTo>
                  <a:lnTo>
                    <a:pt x="65" y="1"/>
                  </a:lnTo>
                  <a:lnTo>
                    <a:pt x="52" y="0"/>
                  </a:lnTo>
                  <a:lnTo>
                    <a:pt x="40" y="1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5" y="8"/>
                  </a:lnTo>
                  <a:lnTo>
                    <a:pt x="46" y="11"/>
                  </a:lnTo>
                  <a:lnTo>
                    <a:pt x="46" y="13"/>
                  </a:lnTo>
                  <a:lnTo>
                    <a:pt x="46" y="16"/>
                  </a:lnTo>
                  <a:lnTo>
                    <a:pt x="46" y="16"/>
                  </a:lnTo>
                  <a:lnTo>
                    <a:pt x="44" y="19"/>
                  </a:lnTo>
                  <a:lnTo>
                    <a:pt x="40" y="20"/>
                  </a:lnTo>
                  <a:lnTo>
                    <a:pt x="40" y="76"/>
                  </a:lnTo>
                  <a:lnTo>
                    <a:pt x="40" y="76"/>
                  </a:lnTo>
                  <a:lnTo>
                    <a:pt x="40" y="80"/>
                  </a:lnTo>
                  <a:lnTo>
                    <a:pt x="40" y="84"/>
                  </a:lnTo>
                  <a:lnTo>
                    <a:pt x="40" y="96"/>
                  </a:lnTo>
                  <a:lnTo>
                    <a:pt x="40" y="96"/>
                  </a:lnTo>
                  <a:lnTo>
                    <a:pt x="49" y="91"/>
                  </a:lnTo>
                  <a:lnTo>
                    <a:pt x="59" y="82"/>
                  </a:lnTo>
                  <a:lnTo>
                    <a:pt x="69" y="77"/>
                  </a:lnTo>
                  <a:lnTo>
                    <a:pt x="73" y="76"/>
                  </a:lnTo>
                  <a:lnTo>
                    <a:pt x="79" y="76"/>
                  </a:lnTo>
                  <a:lnTo>
                    <a:pt x="79" y="76"/>
                  </a:lnTo>
                  <a:lnTo>
                    <a:pt x="90" y="76"/>
                  </a:lnTo>
                  <a:lnTo>
                    <a:pt x="99" y="76"/>
                  </a:lnTo>
                  <a:lnTo>
                    <a:pt x="99" y="63"/>
                  </a:lnTo>
                  <a:lnTo>
                    <a:pt x="99" y="63"/>
                  </a:lnTo>
                  <a:lnTo>
                    <a:pt x="97" y="63"/>
                  </a:lnTo>
                  <a:lnTo>
                    <a:pt x="92" y="62"/>
                  </a:lnTo>
                  <a:lnTo>
                    <a:pt x="92" y="62"/>
                  </a:lnTo>
                  <a:lnTo>
                    <a:pt x="92" y="62"/>
                  </a:lnTo>
                  <a:lnTo>
                    <a:pt x="88" y="59"/>
                  </a:lnTo>
                  <a:lnTo>
                    <a:pt x="86" y="54"/>
                  </a:lnTo>
                  <a:lnTo>
                    <a:pt x="84" y="49"/>
                  </a:lnTo>
                  <a:lnTo>
                    <a:pt x="86" y="42"/>
                  </a:lnTo>
                  <a:lnTo>
                    <a:pt x="86" y="42"/>
                  </a:lnTo>
                  <a:lnTo>
                    <a:pt x="88" y="39"/>
                  </a:lnTo>
                  <a:lnTo>
                    <a:pt x="91" y="36"/>
                  </a:lnTo>
                  <a:lnTo>
                    <a:pt x="95" y="35"/>
                  </a:lnTo>
                  <a:lnTo>
                    <a:pt x="99" y="34"/>
                  </a:lnTo>
                  <a:lnTo>
                    <a:pt x="99" y="12"/>
                  </a:lnTo>
                  <a:close/>
                  <a:moveTo>
                    <a:pt x="40" y="1"/>
                  </a:moveTo>
                  <a:lnTo>
                    <a:pt x="40" y="1"/>
                  </a:lnTo>
                  <a:lnTo>
                    <a:pt x="33" y="3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0" y="5"/>
                  </a:lnTo>
                  <a:lnTo>
                    <a:pt x="40" y="1"/>
                  </a:lnTo>
                  <a:lnTo>
                    <a:pt x="40" y="1"/>
                  </a:lnTo>
                  <a:close/>
                  <a:moveTo>
                    <a:pt x="33" y="97"/>
                  </a:moveTo>
                  <a:lnTo>
                    <a:pt x="33" y="97"/>
                  </a:lnTo>
                  <a:lnTo>
                    <a:pt x="40" y="96"/>
                  </a:lnTo>
                  <a:lnTo>
                    <a:pt x="40" y="84"/>
                  </a:lnTo>
                  <a:lnTo>
                    <a:pt x="40" y="84"/>
                  </a:lnTo>
                  <a:lnTo>
                    <a:pt x="38" y="85"/>
                  </a:lnTo>
                  <a:lnTo>
                    <a:pt x="38" y="85"/>
                  </a:lnTo>
                  <a:lnTo>
                    <a:pt x="36" y="89"/>
                  </a:lnTo>
                  <a:lnTo>
                    <a:pt x="33" y="92"/>
                  </a:lnTo>
                  <a:lnTo>
                    <a:pt x="33" y="97"/>
                  </a:lnTo>
                  <a:lnTo>
                    <a:pt x="33" y="97"/>
                  </a:lnTo>
                  <a:close/>
                  <a:moveTo>
                    <a:pt x="40" y="20"/>
                  </a:moveTo>
                  <a:lnTo>
                    <a:pt x="40" y="76"/>
                  </a:lnTo>
                  <a:lnTo>
                    <a:pt x="40" y="76"/>
                  </a:lnTo>
                  <a:lnTo>
                    <a:pt x="37" y="72"/>
                  </a:lnTo>
                  <a:lnTo>
                    <a:pt x="33" y="69"/>
                  </a:lnTo>
                  <a:lnTo>
                    <a:pt x="33" y="69"/>
                  </a:lnTo>
                  <a:lnTo>
                    <a:pt x="33" y="69"/>
                  </a:lnTo>
                  <a:lnTo>
                    <a:pt x="33" y="32"/>
                  </a:lnTo>
                  <a:lnTo>
                    <a:pt x="33" y="32"/>
                  </a:lnTo>
                  <a:lnTo>
                    <a:pt x="33" y="30"/>
                  </a:lnTo>
                  <a:lnTo>
                    <a:pt x="33" y="26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4" y="17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40" y="20"/>
                  </a:lnTo>
                  <a:lnTo>
                    <a:pt x="40" y="20"/>
                  </a:lnTo>
                  <a:close/>
                  <a:moveTo>
                    <a:pt x="33" y="3"/>
                  </a:moveTo>
                  <a:lnTo>
                    <a:pt x="33" y="3"/>
                  </a:lnTo>
                  <a:lnTo>
                    <a:pt x="23" y="7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30" y="23"/>
                  </a:lnTo>
                  <a:lnTo>
                    <a:pt x="33" y="26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2" y="13"/>
                  </a:lnTo>
                  <a:lnTo>
                    <a:pt x="33" y="11"/>
                  </a:lnTo>
                  <a:lnTo>
                    <a:pt x="33" y="3"/>
                  </a:lnTo>
                  <a:lnTo>
                    <a:pt x="33" y="3"/>
                  </a:lnTo>
                  <a:close/>
                  <a:moveTo>
                    <a:pt x="23" y="97"/>
                  </a:moveTo>
                  <a:lnTo>
                    <a:pt x="23" y="97"/>
                  </a:lnTo>
                  <a:lnTo>
                    <a:pt x="27" y="97"/>
                  </a:lnTo>
                  <a:lnTo>
                    <a:pt x="33" y="97"/>
                  </a:lnTo>
                  <a:lnTo>
                    <a:pt x="33" y="92"/>
                  </a:lnTo>
                  <a:lnTo>
                    <a:pt x="33" y="92"/>
                  </a:lnTo>
                  <a:lnTo>
                    <a:pt x="27" y="92"/>
                  </a:lnTo>
                  <a:lnTo>
                    <a:pt x="23" y="91"/>
                  </a:lnTo>
                  <a:lnTo>
                    <a:pt x="23" y="97"/>
                  </a:lnTo>
                  <a:lnTo>
                    <a:pt x="23" y="97"/>
                  </a:lnTo>
                  <a:close/>
                  <a:moveTo>
                    <a:pt x="33" y="32"/>
                  </a:moveTo>
                  <a:lnTo>
                    <a:pt x="33" y="69"/>
                  </a:lnTo>
                  <a:lnTo>
                    <a:pt x="33" y="69"/>
                  </a:lnTo>
                  <a:lnTo>
                    <a:pt x="27" y="68"/>
                  </a:lnTo>
                  <a:lnTo>
                    <a:pt x="23" y="69"/>
                  </a:lnTo>
                  <a:lnTo>
                    <a:pt x="23" y="65"/>
                  </a:lnTo>
                  <a:lnTo>
                    <a:pt x="23" y="65"/>
                  </a:lnTo>
                  <a:lnTo>
                    <a:pt x="26" y="62"/>
                  </a:lnTo>
                  <a:lnTo>
                    <a:pt x="27" y="59"/>
                  </a:lnTo>
                  <a:lnTo>
                    <a:pt x="27" y="59"/>
                  </a:lnTo>
                  <a:lnTo>
                    <a:pt x="29" y="55"/>
                  </a:lnTo>
                  <a:lnTo>
                    <a:pt x="29" y="50"/>
                  </a:lnTo>
                  <a:lnTo>
                    <a:pt x="26" y="47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3" y="39"/>
                  </a:lnTo>
                  <a:lnTo>
                    <a:pt x="23" y="39"/>
                  </a:lnTo>
                  <a:lnTo>
                    <a:pt x="27" y="38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33" y="32"/>
                  </a:lnTo>
                  <a:lnTo>
                    <a:pt x="33" y="32"/>
                  </a:lnTo>
                  <a:close/>
                  <a:moveTo>
                    <a:pt x="23" y="7"/>
                  </a:moveTo>
                  <a:lnTo>
                    <a:pt x="23" y="7"/>
                  </a:lnTo>
                  <a:lnTo>
                    <a:pt x="17" y="11"/>
                  </a:lnTo>
                  <a:lnTo>
                    <a:pt x="13" y="16"/>
                  </a:lnTo>
                  <a:lnTo>
                    <a:pt x="8" y="21"/>
                  </a:lnTo>
                  <a:lnTo>
                    <a:pt x="6" y="27"/>
                  </a:lnTo>
                  <a:lnTo>
                    <a:pt x="2" y="40"/>
                  </a:lnTo>
                  <a:lnTo>
                    <a:pt x="0" y="54"/>
                  </a:lnTo>
                  <a:lnTo>
                    <a:pt x="2" y="66"/>
                  </a:lnTo>
                  <a:lnTo>
                    <a:pt x="4" y="78"/>
                  </a:lnTo>
                  <a:lnTo>
                    <a:pt x="8" y="88"/>
                  </a:lnTo>
                  <a:lnTo>
                    <a:pt x="13" y="91"/>
                  </a:lnTo>
                  <a:lnTo>
                    <a:pt x="15" y="93"/>
                  </a:lnTo>
                  <a:lnTo>
                    <a:pt x="15" y="93"/>
                  </a:lnTo>
                  <a:lnTo>
                    <a:pt x="23" y="97"/>
                  </a:lnTo>
                  <a:lnTo>
                    <a:pt x="23" y="91"/>
                  </a:lnTo>
                  <a:lnTo>
                    <a:pt x="22" y="91"/>
                  </a:lnTo>
                  <a:lnTo>
                    <a:pt x="22" y="91"/>
                  </a:lnTo>
                  <a:lnTo>
                    <a:pt x="22" y="91"/>
                  </a:lnTo>
                  <a:lnTo>
                    <a:pt x="18" y="88"/>
                  </a:lnTo>
                  <a:lnTo>
                    <a:pt x="17" y="84"/>
                  </a:lnTo>
                  <a:lnTo>
                    <a:pt x="15" y="80"/>
                  </a:lnTo>
                  <a:lnTo>
                    <a:pt x="17" y="74"/>
                  </a:lnTo>
                  <a:lnTo>
                    <a:pt x="17" y="74"/>
                  </a:lnTo>
                  <a:lnTo>
                    <a:pt x="19" y="72"/>
                  </a:lnTo>
                  <a:lnTo>
                    <a:pt x="23" y="69"/>
                  </a:lnTo>
                  <a:lnTo>
                    <a:pt x="23" y="65"/>
                  </a:lnTo>
                  <a:lnTo>
                    <a:pt x="23" y="65"/>
                  </a:lnTo>
                  <a:lnTo>
                    <a:pt x="18" y="66"/>
                  </a:lnTo>
                  <a:lnTo>
                    <a:pt x="13" y="65"/>
                  </a:lnTo>
                  <a:lnTo>
                    <a:pt x="13" y="65"/>
                  </a:lnTo>
                  <a:lnTo>
                    <a:pt x="13" y="65"/>
                  </a:lnTo>
                  <a:lnTo>
                    <a:pt x="10" y="62"/>
                  </a:lnTo>
                  <a:lnTo>
                    <a:pt x="7" y="58"/>
                  </a:lnTo>
                  <a:lnTo>
                    <a:pt x="7" y="54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11" y="46"/>
                  </a:lnTo>
                  <a:lnTo>
                    <a:pt x="14" y="43"/>
                  </a:lnTo>
                  <a:lnTo>
                    <a:pt x="18" y="43"/>
                  </a:lnTo>
                  <a:lnTo>
                    <a:pt x="23" y="43"/>
                  </a:lnTo>
                  <a:lnTo>
                    <a:pt x="23" y="39"/>
                  </a:lnTo>
                  <a:lnTo>
                    <a:pt x="23" y="39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15" y="35"/>
                  </a:lnTo>
                  <a:lnTo>
                    <a:pt x="14" y="32"/>
                  </a:lnTo>
                  <a:lnTo>
                    <a:pt x="13" y="28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8" y="20"/>
                  </a:lnTo>
                  <a:lnTo>
                    <a:pt x="23" y="19"/>
                  </a:lnTo>
                  <a:lnTo>
                    <a:pt x="23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45" name="îsļïḑê"/>
            <p:cNvGrpSpPr/>
            <p:nvPr/>
          </p:nvGrpSpPr>
          <p:grpSpPr>
            <a:xfrm>
              <a:off x="6859109" y="3022445"/>
              <a:ext cx="239548" cy="302663"/>
              <a:chOff x="3665538" y="3100388"/>
              <a:chExt cx="265113" cy="334963"/>
            </a:xfrm>
            <a:grpFill/>
          </p:grpSpPr>
          <p:sp>
            <p:nvSpPr>
              <p:cNvPr id="53" name="ïṥļiḍê"/>
              <p:cNvSpPr/>
              <p:nvPr/>
            </p:nvSpPr>
            <p:spPr bwMode="auto">
              <a:xfrm>
                <a:off x="3665538" y="3109913"/>
                <a:ext cx="252413" cy="325438"/>
              </a:xfrm>
              <a:custGeom>
                <a:avLst/>
                <a:gdLst>
                  <a:gd name="T0" fmla="*/ 159 w 159"/>
                  <a:gd name="T1" fmla="*/ 36 h 205"/>
                  <a:gd name="T2" fmla="*/ 151 w 159"/>
                  <a:gd name="T3" fmla="*/ 32 h 205"/>
                  <a:gd name="T4" fmla="*/ 56 w 159"/>
                  <a:gd name="T5" fmla="*/ 185 h 205"/>
                  <a:gd name="T6" fmla="*/ 56 w 159"/>
                  <a:gd name="T7" fmla="*/ 185 h 205"/>
                  <a:gd name="T8" fmla="*/ 53 w 159"/>
                  <a:gd name="T9" fmla="*/ 189 h 205"/>
                  <a:gd name="T10" fmla="*/ 50 w 159"/>
                  <a:gd name="T11" fmla="*/ 191 h 205"/>
                  <a:gd name="T12" fmla="*/ 46 w 159"/>
                  <a:gd name="T13" fmla="*/ 193 h 205"/>
                  <a:gd name="T14" fmla="*/ 41 w 159"/>
                  <a:gd name="T15" fmla="*/ 194 h 205"/>
                  <a:gd name="T16" fmla="*/ 37 w 159"/>
                  <a:gd name="T17" fmla="*/ 195 h 205"/>
                  <a:gd name="T18" fmla="*/ 31 w 159"/>
                  <a:gd name="T19" fmla="*/ 194 h 205"/>
                  <a:gd name="T20" fmla="*/ 27 w 159"/>
                  <a:gd name="T21" fmla="*/ 193 h 205"/>
                  <a:gd name="T22" fmla="*/ 22 w 159"/>
                  <a:gd name="T23" fmla="*/ 191 h 205"/>
                  <a:gd name="T24" fmla="*/ 22 w 159"/>
                  <a:gd name="T25" fmla="*/ 191 h 205"/>
                  <a:gd name="T26" fmla="*/ 18 w 159"/>
                  <a:gd name="T27" fmla="*/ 187 h 205"/>
                  <a:gd name="T28" fmla="*/ 15 w 159"/>
                  <a:gd name="T29" fmla="*/ 185 h 205"/>
                  <a:gd name="T30" fmla="*/ 12 w 159"/>
                  <a:gd name="T31" fmla="*/ 180 h 205"/>
                  <a:gd name="T32" fmla="*/ 10 w 159"/>
                  <a:gd name="T33" fmla="*/ 175 h 205"/>
                  <a:gd name="T34" fmla="*/ 10 w 159"/>
                  <a:gd name="T35" fmla="*/ 171 h 205"/>
                  <a:gd name="T36" fmla="*/ 10 w 159"/>
                  <a:gd name="T37" fmla="*/ 166 h 205"/>
                  <a:gd name="T38" fmla="*/ 11 w 159"/>
                  <a:gd name="T39" fmla="*/ 162 h 205"/>
                  <a:gd name="T40" fmla="*/ 12 w 159"/>
                  <a:gd name="T41" fmla="*/ 157 h 205"/>
                  <a:gd name="T42" fmla="*/ 107 w 159"/>
                  <a:gd name="T43" fmla="*/ 4 h 205"/>
                  <a:gd name="T44" fmla="*/ 100 w 159"/>
                  <a:gd name="T45" fmla="*/ 0 h 205"/>
                  <a:gd name="T46" fmla="*/ 4 w 159"/>
                  <a:gd name="T47" fmla="*/ 155 h 205"/>
                  <a:gd name="T48" fmla="*/ 4 w 159"/>
                  <a:gd name="T49" fmla="*/ 155 h 205"/>
                  <a:gd name="T50" fmla="*/ 2 w 159"/>
                  <a:gd name="T51" fmla="*/ 160 h 205"/>
                  <a:gd name="T52" fmla="*/ 0 w 159"/>
                  <a:gd name="T53" fmla="*/ 167 h 205"/>
                  <a:gd name="T54" fmla="*/ 0 w 159"/>
                  <a:gd name="T55" fmla="*/ 172 h 205"/>
                  <a:gd name="T56" fmla="*/ 2 w 159"/>
                  <a:gd name="T57" fmla="*/ 179 h 205"/>
                  <a:gd name="T58" fmla="*/ 3 w 159"/>
                  <a:gd name="T59" fmla="*/ 185 h 205"/>
                  <a:gd name="T60" fmla="*/ 7 w 159"/>
                  <a:gd name="T61" fmla="*/ 190 h 205"/>
                  <a:gd name="T62" fmla="*/ 11 w 159"/>
                  <a:gd name="T63" fmla="*/ 195 h 205"/>
                  <a:gd name="T64" fmla="*/ 16 w 159"/>
                  <a:gd name="T65" fmla="*/ 199 h 205"/>
                  <a:gd name="T66" fmla="*/ 16 w 159"/>
                  <a:gd name="T67" fmla="*/ 199 h 205"/>
                  <a:gd name="T68" fmla="*/ 23 w 159"/>
                  <a:gd name="T69" fmla="*/ 202 h 205"/>
                  <a:gd name="T70" fmla="*/ 30 w 159"/>
                  <a:gd name="T71" fmla="*/ 203 h 205"/>
                  <a:gd name="T72" fmla="*/ 35 w 159"/>
                  <a:gd name="T73" fmla="*/ 205 h 205"/>
                  <a:gd name="T74" fmla="*/ 42 w 159"/>
                  <a:gd name="T75" fmla="*/ 205 h 205"/>
                  <a:gd name="T76" fmla="*/ 48 w 159"/>
                  <a:gd name="T77" fmla="*/ 202 h 205"/>
                  <a:gd name="T78" fmla="*/ 53 w 159"/>
                  <a:gd name="T79" fmla="*/ 199 h 205"/>
                  <a:gd name="T80" fmla="*/ 58 w 159"/>
                  <a:gd name="T81" fmla="*/ 195 h 205"/>
                  <a:gd name="T82" fmla="*/ 62 w 159"/>
                  <a:gd name="T83" fmla="*/ 191 h 205"/>
                  <a:gd name="T84" fmla="*/ 159 w 159"/>
                  <a:gd name="T85" fmla="*/ 3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205">
                    <a:moveTo>
                      <a:pt x="159" y="36"/>
                    </a:moveTo>
                    <a:lnTo>
                      <a:pt x="151" y="32"/>
                    </a:lnTo>
                    <a:lnTo>
                      <a:pt x="56" y="185"/>
                    </a:lnTo>
                    <a:lnTo>
                      <a:pt x="56" y="185"/>
                    </a:lnTo>
                    <a:lnTo>
                      <a:pt x="53" y="189"/>
                    </a:lnTo>
                    <a:lnTo>
                      <a:pt x="50" y="191"/>
                    </a:lnTo>
                    <a:lnTo>
                      <a:pt x="46" y="193"/>
                    </a:lnTo>
                    <a:lnTo>
                      <a:pt x="41" y="194"/>
                    </a:lnTo>
                    <a:lnTo>
                      <a:pt x="37" y="195"/>
                    </a:lnTo>
                    <a:lnTo>
                      <a:pt x="31" y="194"/>
                    </a:lnTo>
                    <a:lnTo>
                      <a:pt x="27" y="193"/>
                    </a:lnTo>
                    <a:lnTo>
                      <a:pt x="22" y="191"/>
                    </a:lnTo>
                    <a:lnTo>
                      <a:pt x="22" y="191"/>
                    </a:lnTo>
                    <a:lnTo>
                      <a:pt x="18" y="187"/>
                    </a:lnTo>
                    <a:lnTo>
                      <a:pt x="15" y="185"/>
                    </a:lnTo>
                    <a:lnTo>
                      <a:pt x="12" y="180"/>
                    </a:lnTo>
                    <a:lnTo>
                      <a:pt x="10" y="175"/>
                    </a:lnTo>
                    <a:lnTo>
                      <a:pt x="10" y="171"/>
                    </a:lnTo>
                    <a:lnTo>
                      <a:pt x="10" y="166"/>
                    </a:lnTo>
                    <a:lnTo>
                      <a:pt x="11" y="162"/>
                    </a:lnTo>
                    <a:lnTo>
                      <a:pt x="12" y="157"/>
                    </a:lnTo>
                    <a:lnTo>
                      <a:pt x="107" y="4"/>
                    </a:lnTo>
                    <a:lnTo>
                      <a:pt x="100" y="0"/>
                    </a:lnTo>
                    <a:lnTo>
                      <a:pt x="4" y="155"/>
                    </a:lnTo>
                    <a:lnTo>
                      <a:pt x="4" y="155"/>
                    </a:lnTo>
                    <a:lnTo>
                      <a:pt x="2" y="160"/>
                    </a:lnTo>
                    <a:lnTo>
                      <a:pt x="0" y="167"/>
                    </a:lnTo>
                    <a:lnTo>
                      <a:pt x="0" y="172"/>
                    </a:lnTo>
                    <a:lnTo>
                      <a:pt x="2" y="179"/>
                    </a:lnTo>
                    <a:lnTo>
                      <a:pt x="3" y="185"/>
                    </a:lnTo>
                    <a:lnTo>
                      <a:pt x="7" y="190"/>
                    </a:lnTo>
                    <a:lnTo>
                      <a:pt x="11" y="195"/>
                    </a:lnTo>
                    <a:lnTo>
                      <a:pt x="16" y="199"/>
                    </a:lnTo>
                    <a:lnTo>
                      <a:pt x="16" y="199"/>
                    </a:lnTo>
                    <a:lnTo>
                      <a:pt x="23" y="202"/>
                    </a:lnTo>
                    <a:lnTo>
                      <a:pt x="30" y="203"/>
                    </a:lnTo>
                    <a:lnTo>
                      <a:pt x="35" y="205"/>
                    </a:lnTo>
                    <a:lnTo>
                      <a:pt x="42" y="205"/>
                    </a:lnTo>
                    <a:lnTo>
                      <a:pt x="48" y="202"/>
                    </a:lnTo>
                    <a:lnTo>
                      <a:pt x="53" y="199"/>
                    </a:lnTo>
                    <a:lnTo>
                      <a:pt x="58" y="195"/>
                    </a:lnTo>
                    <a:lnTo>
                      <a:pt x="62" y="191"/>
                    </a:lnTo>
                    <a:lnTo>
                      <a:pt x="15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" name="îSlíḋê"/>
              <p:cNvSpPr/>
              <p:nvPr/>
            </p:nvSpPr>
            <p:spPr bwMode="auto">
              <a:xfrm>
                <a:off x="3808413" y="3100388"/>
                <a:ext cx="122238" cy="82550"/>
              </a:xfrm>
              <a:custGeom>
                <a:avLst/>
                <a:gdLst>
                  <a:gd name="T0" fmla="*/ 75 w 77"/>
                  <a:gd name="T1" fmla="*/ 50 h 52"/>
                  <a:gd name="T2" fmla="*/ 75 w 77"/>
                  <a:gd name="T3" fmla="*/ 50 h 52"/>
                  <a:gd name="T4" fmla="*/ 74 w 77"/>
                  <a:gd name="T5" fmla="*/ 51 h 52"/>
                  <a:gd name="T6" fmla="*/ 71 w 77"/>
                  <a:gd name="T7" fmla="*/ 52 h 52"/>
                  <a:gd name="T8" fmla="*/ 69 w 77"/>
                  <a:gd name="T9" fmla="*/ 52 h 52"/>
                  <a:gd name="T10" fmla="*/ 67 w 77"/>
                  <a:gd name="T11" fmla="*/ 51 h 52"/>
                  <a:gd name="T12" fmla="*/ 2 w 77"/>
                  <a:gd name="T13" fmla="*/ 12 h 52"/>
                  <a:gd name="T14" fmla="*/ 2 w 77"/>
                  <a:gd name="T15" fmla="*/ 12 h 52"/>
                  <a:gd name="T16" fmla="*/ 0 w 77"/>
                  <a:gd name="T17" fmla="*/ 9 h 52"/>
                  <a:gd name="T18" fmla="*/ 0 w 77"/>
                  <a:gd name="T19" fmla="*/ 8 h 52"/>
                  <a:gd name="T20" fmla="*/ 0 w 77"/>
                  <a:gd name="T21" fmla="*/ 5 h 52"/>
                  <a:gd name="T22" fmla="*/ 0 w 77"/>
                  <a:gd name="T23" fmla="*/ 2 h 52"/>
                  <a:gd name="T24" fmla="*/ 0 w 77"/>
                  <a:gd name="T25" fmla="*/ 2 h 52"/>
                  <a:gd name="T26" fmla="*/ 1 w 77"/>
                  <a:gd name="T27" fmla="*/ 1 h 52"/>
                  <a:gd name="T28" fmla="*/ 4 w 77"/>
                  <a:gd name="T29" fmla="*/ 0 h 52"/>
                  <a:gd name="T30" fmla="*/ 6 w 77"/>
                  <a:gd name="T31" fmla="*/ 0 h 52"/>
                  <a:gd name="T32" fmla="*/ 8 w 77"/>
                  <a:gd name="T33" fmla="*/ 1 h 52"/>
                  <a:gd name="T34" fmla="*/ 74 w 77"/>
                  <a:gd name="T35" fmla="*/ 42 h 52"/>
                  <a:gd name="T36" fmla="*/ 74 w 77"/>
                  <a:gd name="T37" fmla="*/ 42 h 52"/>
                  <a:gd name="T38" fmla="*/ 75 w 77"/>
                  <a:gd name="T39" fmla="*/ 43 h 52"/>
                  <a:gd name="T40" fmla="*/ 77 w 77"/>
                  <a:gd name="T41" fmla="*/ 46 h 52"/>
                  <a:gd name="T42" fmla="*/ 77 w 77"/>
                  <a:gd name="T43" fmla="*/ 47 h 52"/>
                  <a:gd name="T44" fmla="*/ 75 w 77"/>
                  <a:gd name="T45" fmla="*/ 50 h 52"/>
                  <a:gd name="T46" fmla="*/ 75 w 77"/>
                  <a:gd name="T47" fmla="*/ 5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52">
                    <a:moveTo>
                      <a:pt x="75" y="50"/>
                    </a:moveTo>
                    <a:lnTo>
                      <a:pt x="75" y="50"/>
                    </a:lnTo>
                    <a:lnTo>
                      <a:pt x="74" y="51"/>
                    </a:lnTo>
                    <a:lnTo>
                      <a:pt x="71" y="52"/>
                    </a:lnTo>
                    <a:lnTo>
                      <a:pt x="69" y="52"/>
                    </a:lnTo>
                    <a:lnTo>
                      <a:pt x="67" y="51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74" y="42"/>
                    </a:lnTo>
                    <a:lnTo>
                      <a:pt x="74" y="42"/>
                    </a:lnTo>
                    <a:lnTo>
                      <a:pt x="75" y="43"/>
                    </a:lnTo>
                    <a:lnTo>
                      <a:pt x="77" y="46"/>
                    </a:lnTo>
                    <a:lnTo>
                      <a:pt x="77" y="47"/>
                    </a:lnTo>
                    <a:lnTo>
                      <a:pt x="75" y="50"/>
                    </a:lnTo>
                    <a:lnTo>
                      <a:pt x="75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" name="îṡḻíḓe"/>
              <p:cNvSpPr/>
              <p:nvPr/>
            </p:nvSpPr>
            <p:spPr bwMode="auto">
              <a:xfrm>
                <a:off x="3708401" y="3168650"/>
                <a:ext cx="173038" cy="234950"/>
              </a:xfrm>
              <a:custGeom>
                <a:avLst/>
                <a:gdLst>
                  <a:gd name="T0" fmla="*/ 109 w 109"/>
                  <a:gd name="T1" fmla="*/ 5 h 148"/>
                  <a:gd name="T2" fmla="*/ 99 w 109"/>
                  <a:gd name="T3" fmla="*/ 0 h 148"/>
                  <a:gd name="T4" fmla="*/ 15 w 109"/>
                  <a:gd name="T5" fmla="*/ 137 h 148"/>
                  <a:gd name="T6" fmla="*/ 15 w 109"/>
                  <a:gd name="T7" fmla="*/ 137 h 148"/>
                  <a:gd name="T8" fmla="*/ 12 w 109"/>
                  <a:gd name="T9" fmla="*/ 139 h 148"/>
                  <a:gd name="T10" fmla="*/ 8 w 109"/>
                  <a:gd name="T11" fmla="*/ 142 h 148"/>
                  <a:gd name="T12" fmla="*/ 4 w 109"/>
                  <a:gd name="T13" fmla="*/ 143 h 148"/>
                  <a:gd name="T14" fmla="*/ 0 w 109"/>
                  <a:gd name="T15" fmla="*/ 143 h 148"/>
                  <a:gd name="T16" fmla="*/ 0 w 109"/>
                  <a:gd name="T17" fmla="*/ 143 h 148"/>
                  <a:gd name="T18" fmla="*/ 0 w 109"/>
                  <a:gd name="T19" fmla="*/ 145 h 148"/>
                  <a:gd name="T20" fmla="*/ 0 w 109"/>
                  <a:gd name="T21" fmla="*/ 145 h 148"/>
                  <a:gd name="T22" fmla="*/ 7 w 109"/>
                  <a:gd name="T23" fmla="*/ 148 h 148"/>
                  <a:gd name="T24" fmla="*/ 14 w 109"/>
                  <a:gd name="T25" fmla="*/ 148 h 148"/>
                  <a:gd name="T26" fmla="*/ 21 w 109"/>
                  <a:gd name="T27" fmla="*/ 145 h 148"/>
                  <a:gd name="T28" fmla="*/ 25 w 109"/>
                  <a:gd name="T29" fmla="*/ 141 h 148"/>
                  <a:gd name="T30" fmla="*/ 109 w 109"/>
                  <a:gd name="T31" fmla="*/ 5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9" h="148">
                    <a:moveTo>
                      <a:pt x="109" y="5"/>
                    </a:moveTo>
                    <a:lnTo>
                      <a:pt x="99" y="0"/>
                    </a:lnTo>
                    <a:lnTo>
                      <a:pt x="15" y="137"/>
                    </a:lnTo>
                    <a:lnTo>
                      <a:pt x="15" y="137"/>
                    </a:lnTo>
                    <a:lnTo>
                      <a:pt x="12" y="139"/>
                    </a:lnTo>
                    <a:lnTo>
                      <a:pt x="8" y="142"/>
                    </a:lnTo>
                    <a:lnTo>
                      <a:pt x="4" y="143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7" y="148"/>
                    </a:lnTo>
                    <a:lnTo>
                      <a:pt x="14" y="148"/>
                    </a:lnTo>
                    <a:lnTo>
                      <a:pt x="21" y="145"/>
                    </a:lnTo>
                    <a:lnTo>
                      <a:pt x="25" y="141"/>
                    </a:lnTo>
                    <a:lnTo>
                      <a:pt x="109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46" name="iṧļïḍê"/>
            <p:cNvSpPr/>
            <p:nvPr/>
          </p:nvSpPr>
          <p:spPr bwMode="auto">
            <a:xfrm>
              <a:off x="5685757" y="4483288"/>
              <a:ext cx="196516" cy="210859"/>
            </a:xfrm>
            <a:custGeom>
              <a:avLst/>
              <a:gdLst>
                <a:gd name="T0" fmla="*/ 107 w 137"/>
                <a:gd name="T1" fmla="*/ 68 h 147"/>
                <a:gd name="T2" fmla="*/ 103 w 137"/>
                <a:gd name="T3" fmla="*/ 51 h 147"/>
                <a:gd name="T4" fmla="*/ 103 w 137"/>
                <a:gd name="T5" fmla="*/ 99 h 147"/>
                <a:gd name="T6" fmla="*/ 117 w 137"/>
                <a:gd name="T7" fmla="*/ 111 h 147"/>
                <a:gd name="T8" fmla="*/ 115 w 137"/>
                <a:gd name="T9" fmla="*/ 118 h 147"/>
                <a:gd name="T10" fmla="*/ 103 w 137"/>
                <a:gd name="T11" fmla="*/ 38 h 147"/>
                <a:gd name="T12" fmla="*/ 115 w 137"/>
                <a:gd name="T13" fmla="*/ 19 h 147"/>
                <a:gd name="T14" fmla="*/ 117 w 137"/>
                <a:gd name="T15" fmla="*/ 24 h 147"/>
                <a:gd name="T16" fmla="*/ 103 w 137"/>
                <a:gd name="T17" fmla="*/ 38 h 147"/>
                <a:gd name="T18" fmla="*/ 114 w 137"/>
                <a:gd name="T19" fmla="*/ 68 h 147"/>
                <a:gd name="T20" fmla="*/ 134 w 137"/>
                <a:gd name="T21" fmla="*/ 65 h 147"/>
                <a:gd name="T22" fmla="*/ 136 w 137"/>
                <a:gd name="T23" fmla="*/ 70 h 147"/>
                <a:gd name="T24" fmla="*/ 114 w 137"/>
                <a:gd name="T25" fmla="*/ 70 h 147"/>
                <a:gd name="T26" fmla="*/ 69 w 137"/>
                <a:gd name="T27" fmla="*/ 30 h 147"/>
                <a:gd name="T28" fmla="*/ 103 w 137"/>
                <a:gd name="T29" fmla="*/ 51 h 147"/>
                <a:gd name="T30" fmla="*/ 90 w 137"/>
                <a:gd name="T31" fmla="*/ 100 h 147"/>
                <a:gd name="T32" fmla="*/ 84 w 137"/>
                <a:gd name="T33" fmla="*/ 142 h 147"/>
                <a:gd name="T34" fmla="*/ 69 w 137"/>
                <a:gd name="T35" fmla="*/ 114 h 147"/>
                <a:gd name="T36" fmla="*/ 83 w 137"/>
                <a:gd name="T37" fmla="*/ 96 h 147"/>
                <a:gd name="T38" fmla="*/ 95 w 137"/>
                <a:gd name="T39" fmla="*/ 84 h 147"/>
                <a:gd name="T40" fmla="*/ 99 w 137"/>
                <a:gd name="T41" fmla="*/ 62 h 147"/>
                <a:gd name="T42" fmla="*/ 91 w 137"/>
                <a:gd name="T43" fmla="*/ 47 h 147"/>
                <a:gd name="T44" fmla="*/ 69 w 137"/>
                <a:gd name="T45" fmla="*/ 38 h 147"/>
                <a:gd name="T46" fmla="*/ 100 w 137"/>
                <a:gd name="T47" fmla="*/ 31 h 147"/>
                <a:gd name="T48" fmla="*/ 100 w 137"/>
                <a:gd name="T49" fmla="*/ 36 h 147"/>
                <a:gd name="T50" fmla="*/ 103 w 137"/>
                <a:gd name="T51" fmla="*/ 99 h 147"/>
                <a:gd name="T52" fmla="*/ 99 w 137"/>
                <a:gd name="T53" fmla="*/ 101 h 147"/>
                <a:gd name="T54" fmla="*/ 103 w 137"/>
                <a:gd name="T55" fmla="*/ 99 h 147"/>
                <a:gd name="T56" fmla="*/ 72 w 137"/>
                <a:gd name="T57" fmla="*/ 1 h 147"/>
                <a:gd name="T58" fmla="*/ 72 w 137"/>
                <a:gd name="T59" fmla="*/ 23 h 147"/>
                <a:gd name="T60" fmla="*/ 67 w 137"/>
                <a:gd name="T61" fmla="*/ 147 h 147"/>
                <a:gd name="T62" fmla="*/ 49 w 137"/>
                <a:gd name="T63" fmla="*/ 137 h 147"/>
                <a:gd name="T64" fmla="*/ 41 w 137"/>
                <a:gd name="T65" fmla="*/ 92 h 147"/>
                <a:gd name="T66" fmla="*/ 41 w 137"/>
                <a:gd name="T67" fmla="*/ 43 h 147"/>
                <a:gd name="T68" fmla="*/ 69 w 137"/>
                <a:gd name="T69" fmla="*/ 30 h 147"/>
                <a:gd name="T70" fmla="*/ 57 w 137"/>
                <a:gd name="T71" fmla="*/ 40 h 147"/>
                <a:gd name="T72" fmla="*/ 45 w 137"/>
                <a:gd name="T73" fmla="*/ 51 h 147"/>
                <a:gd name="T74" fmla="*/ 40 w 137"/>
                <a:gd name="T75" fmla="*/ 68 h 147"/>
                <a:gd name="T76" fmla="*/ 54 w 137"/>
                <a:gd name="T77" fmla="*/ 93 h 147"/>
                <a:gd name="T78" fmla="*/ 56 w 137"/>
                <a:gd name="T79" fmla="*/ 97 h 147"/>
                <a:gd name="T80" fmla="*/ 69 w 137"/>
                <a:gd name="T81" fmla="*/ 147 h 147"/>
                <a:gd name="T82" fmla="*/ 69 w 137"/>
                <a:gd name="T83" fmla="*/ 24 h 147"/>
                <a:gd name="T84" fmla="*/ 65 w 137"/>
                <a:gd name="T85" fmla="*/ 4 h 147"/>
                <a:gd name="T86" fmla="*/ 69 w 137"/>
                <a:gd name="T87" fmla="*/ 0 h 147"/>
                <a:gd name="T88" fmla="*/ 38 w 137"/>
                <a:gd name="T89" fmla="*/ 104 h 147"/>
                <a:gd name="T90" fmla="*/ 35 w 137"/>
                <a:gd name="T91" fmla="*/ 99 h 147"/>
                <a:gd name="T92" fmla="*/ 35 w 137"/>
                <a:gd name="T93" fmla="*/ 38 h 147"/>
                <a:gd name="T94" fmla="*/ 38 w 137"/>
                <a:gd name="T95" fmla="*/ 31 h 147"/>
                <a:gd name="T96" fmla="*/ 35 w 137"/>
                <a:gd name="T97" fmla="*/ 84 h 147"/>
                <a:gd name="T98" fmla="*/ 33 w 137"/>
                <a:gd name="T99" fmla="*/ 59 h 147"/>
                <a:gd name="T100" fmla="*/ 35 w 137"/>
                <a:gd name="T101" fmla="*/ 30 h 147"/>
                <a:gd name="T102" fmla="*/ 33 w 137"/>
                <a:gd name="T103" fmla="*/ 36 h 147"/>
                <a:gd name="T104" fmla="*/ 21 w 137"/>
                <a:gd name="T105" fmla="*/ 20 h 147"/>
                <a:gd name="T106" fmla="*/ 35 w 137"/>
                <a:gd name="T107" fmla="*/ 30 h 147"/>
                <a:gd name="T108" fmla="*/ 26 w 137"/>
                <a:gd name="T109" fmla="*/ 116 h 147"/>
                <a:gd name="T110" fmla="*/ 21 w 137"/>
                <a:gd name="T111" fmla="*/ 116 h 147"/>
                <a:gd name="T112" fmla="*/ 33 w 137"/>
                <a:gd name="T113" fmla="*/ 99 h 147"/>
                <a:gd name="T114" fmla="*/ 4 w 137"/>
                <a:gd name="T115" fmla="*/ 65 h 147"/>
                <a:gd name="T116" fmla="*/ 23 w 137"/>
                <a:gd name="T117" fmla="*/ 65 h 147"/>
                <a:gd name="T118" fmla="*/ 21 w 137"/>
                <a:gd name="T119" fmla="*/ 72 h 147"/>
                <a:gd name="T120" fmla="*/ 0 w 137"/>
                <a:gd name="T121" fmla="*/ 68 h 147"/>
                <a:gd name="T122" fmla="*/ 4 w 137"/>
                <a:gd name="T123" fmla="*/ 6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7">
                  <a:moveTo>
                    <a:pt x="103" y="51"/>
                  </a:moveTo>
                  <a:lnTo>
                    <a:pt x="103" y="51"/>
                  </a:lnTo>
                  <a:lnTo>
                    <a:pt x="106" y="59"/>
                  </a:lnTo>
                  <a:lnTo>
                    <a:pt x="107" y="68"/>
                  </a:lnTo>
                  <a:lnTo>
                    <a:pt x="107" y="68"/>
                  </a:lnTo>
                  <a:lnTo>
                    <a:pt x="106" y="77"/>
                  </a:lnTo>
                  <a:lnTo>
                    <a:pt x="103" y="84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7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6" y="99"/>
                  </a:lnTo>
                  <a:lnTo>
                    <a:pt x="106" y="99"/>
                  </a:lnTo>
                  <a:lnTo>
                    <a:pt x="117" y="111"/>
                  </a:lnTo>
                  <a:lnTo>
                    <a:pt x="117" y="111"/>
                  </a:lnTo>
                  <a:lnTo>
                    <a:pt x="118" y="114"/>
                  </a:lnTo>
                  <a:lnTo>
                    <a:pt x="117" y="116"/>
                  </a:lnTo>
                  <a:lnTo>
                    <a:pt x="117" y="116"/>
                  </a:lnTo>
                  <a:lnTo>
                    <a:pt x="115" y="118"/>
                  </a:lnTo>
                  <a:lnTo>
                    <a:pt x="113" y="116"/>
                  </a:lnTo>
                  <a:lnTo>
                    <a:pt x="103" y="107"/>
                  </a:lnTo>
                  <a:lnTo>
                    <a:pt x="103" y="107"/>
                  </a:lnTo>
                  <a:close/>
                  <a:moveTo>
                    <a:pt x="103" y="38"/>
                  </a:moveTo>
                  <a:lnTo>
                    <a:pt x="103" y="28"/>
                  </a:lnTo>
                  <a:lnTo>
                    <a:pt x="113" y="20"/>
                  </a:lnTo>
                  <a:lnTo>
                    <a:pt x="113" y="20"/>
                  </a:lnTo>
                  <a:lnTo>
                    <a:pt x="115" y="19"/>
                  </a:lnTo>
                  <a:lnTo>
                    <a:pt x="117" y="20"/>
                  </a:lnTo>
                  <a:lnTo>
                    <a:pt x="117" y="20"/>
                  </a:lnTo>
                  <a:lnTo>
                    <a:pt x="118" y="23"/>
                  </a:lnTo>
                  <a:lnTo>
                    <a:pt x="117" y="24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4" y="68"/>
                  </a:moveTo>
                  <a:lnTo>
                    <a:pt x="114" y="68"/>
                  </a:lnTo>
                  <a:lnTo>
                    <a:pt x="114" y="68"/>
                  </a:lnTo>
                  <a:lnTo>
                    <a:pt x="114" y="65"/>
                  </a:lnTo>
                  <a:lnTo>
                    <a:pt x="117" y="65"/>
                  </a:lnTo>
                  <a:lnTo>
                    <a:pt x="134" y="65"/>
                  </a:lnTo>
                  <a:lnTo>
                    <a:pt x="134" y="65"/>
                  </a:lnTo>
                  <a:lnTo>
                    <a:pt x="136" y="65"/>
                  </a:lnTo>
                  <a:lnTo>
                    <a:pt x="137" y="68"/>
                  </a:lnTo>
                  <a:lnTo>
                    <a:pt x="137" y="68"/>
                  </a:lnTo>
                  <a:lnTo>
                    <a:pt x="136" y="70"/>
                  </a:lnTo>
                  <a:lnTo>
                    <a:pt x="134" y="72"/>
                  </a:lnTo>
                  <a:lnTo>
                    <a:pt x="117" y="72"/>
                  </a:lnTo>
                  <a:lnTo>
                    <a:pt x="117" y="72"/>
                  </a:lnTo>
                  <a:lnTo>
                    <a:pt x="114" y="70"/>
                  </a:lnTo>
                  <a:lnTo>
                    <a:pt x="114" y="68"/>
                  </a:lnTo>
                  <a:lnTo>
                    <a:pt x="114" y="68"/>
                  </a:lnTo>
                  <a:close/>
                  <a:moveTo>
                    <a:pt x="69" y="30"/>
                  </a:moveTo>
                  <a:lnTo>
                    <a:pt x="69" y="30"/>
                  </a:lnTo>
                  <a:lnTo>
                    <a:pt x="80" y="32"/>
                  </a:lnTo>
                  <a:lnTo>
                    <a:pt x="90" y="36"/>
                  </a:lnTo>
                  <a:lnTo>
                    <a:pt x="98" y="43"/>
                  </a:lnTo>
                  <a:lnTo>
                    <a:pt x="103" y="51"/>
                  </a:lnTo>
                  <a:lnTo>
                    <a:pt x="103" y="84"/>
                  </a:lnTo>
                  <a:lnTo>
                    <a:pt x="103" y="84"/>
                  </a:lnTo>
                  <a:lnTo>
                    <a:pt x="98" y="93"/>
                  </a:lnTo>
                  <a:lnTo>
                    <a:pt x="90" y="100"/>
                  </a:lnTo>
                  <a:lnTo>
                    <a:pt x="90" y="130"/>
                  </a:lnTo>
                  <a:lnTo>
                    <a:pt x="90" y="130"/>
                  </a:lnTo>
                  <a:lnTo>
                    <a:pt x="88" y="137"/>
                  </a:lnTo>
                  <a:lnTo>
                    <a:pt x="84" y="142"/>
                  </a:lnTo>
                  <a:lnTo>
                    <a:pt x="79" y="146"/>
                  </a:lnTo>
                  <a:lnTo>
                    <a:pt x="71" y="147"/>
                  </a:lnTo>
                  <a:lnTo>
                    <a:pt x="69" y="147"/>
                  </a:lnTo>
                  <a:lnTo>
                    <a:pt x="69" y="114"/>
                  </a:lnTo>
                  <a:lnTo>
                    <a:pt x="82" y="114"/>
                  </a:lnTo>
                  <a:lnTo>
                    <a:pt x="82" y="97"/>
                  </a:lnTo>
                  <a:lnTo>
                    <a:pt x="82" y="97"/>
                  </a:lnTo>
                  <a:lnTo>
                    <a:pt x="83" y="96"/>
                  </a:lnTo>
                  <a:lnTo>
                    <a:pt x="84" y="95"/>
                  </a:lnTo>
                  <a:lnTo>
                    <a:pt x="84" y="95"/>
                  </a:lnTo>
                  <a:lnTo>
                    <a:pt x="91" y="89"/>
                  </a:lnTo>
                  <a:lnTo>
                    <a:pt x="95" y="84"/>
                  </a:lnTo>
                  <a:lnTo>
                    <a:pt x="98" y="76"/>
                  </a:lnTo>
                  <a:lnTo>
                    <a:pt x="99" y="68"/>
                  </a:lnTo>
                  <a:lnTo>
                    <a:pt x="99" y="68"/>
                  </a:lnTo>
                  <a:lnTo>
                    <a:pt x="99" y="62"/>
                  </a:lnTo>
                  <a:lnTo>
                    <a:pt x="96" y="57"/>
                  </a:lnTo>
                  <a:lnTo>
                    <a:pt x="94" y="51"/>
                  </a:lnTo>
                  <a:lnTo>
                    <a:pt x="91" y="47"/>
                  </a:lnTo>
                  <a:lnTo>
                    <a:pt x="91" y="47"/>
                  </a:lnTo>
                  <a:lnTo>
                    <a:pt x="86" y="43"/>
                  </a:lnTo>
                  <a:lnTo>
                    <a:pt x="82" y="40"/>
                  </a:lnTo>
                  <a:lnTo>
                    <a:pt x="75" y="39"/>
                  </a:lnTo>
                  <a:lnTo>
                    <a:pt x="69" y="38"/>
                  </a:lnTo>
                  <a:lnTo>
                    <a:pt x="69" y="30"/>
                  </a:lnTo>
                  <a:lnTo>
                    <a:pt x="69" y="30"/>
                  </a:lnTo>
                  <a:close/>
                  <a:moveTo>
                    <a:pt x="103" y="28"/>
                  </a:moveTo>
                  <a:lnTo>
                    <a:pt x="100" y="31"/>
                  </a:lnTo>
                  <a:lnTo>
                    <a:pt x="100" y="31"/>
                  </a:lnTo>
                  <a:lnTo>
                    <a:pt x="99" y="34"/>
                  </a:lnTo>
                  <a:lnTo>
                    <a:pt x="100" y="36"/>
                  </a:lnTo>
                  <a:lnTo>
                    <a:pt x="100" y="36"/>
                  </a:lnTo>
                  <a:lnTo>
                    <a:pt x="103" y="38"/>
                  </a:lnTo>
                  <a:lnTo>
                    <a:pt x="103" y="28"/>
                  </a:lnTo>
                  <a:lnTo>
                    <a:pt x="103" y="28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99"/>
                  </a:lnTo>
                  <a:lnTo>
                    <a:pt x="100" y="99"/>
                  </a:lnTo>
                  <a:lnTo>
                    <a:pt x="99" y="101"/>
                  </a:lnTo>
                  <a:lnTo>
                    <a:pt x="100" y="104"/>
                  </a:lnTo>
                  <a:lnTo>
                    <a:pt x="103" y="107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2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7"/>
                  </a:moveTo>
                  <a:lnTo>
                    <a:pt x="67" y="147"/>
                  </a:lnTo>
                  <a:lnTo>
                    <a:pt x="67" y="147"/>
                  </a:lnTo>
                  <a:lnTo>
                    <a:pt x="60" y="146"/>
                  </a:lnTo>
                  <a:lnTo>
                    <a:pt x="53" y="142"/>
                  </a:lnTo>
                  <a:lnTo>
                    <a:pt x="49" y="137"/>
                  </a:lnTo>
                  <a:lnTo>
                    <a:pt x="48" y="130"/>
                  </a:lnTo>
                  <a:lnTo>
                    <a:pt x="48" y="99"/>
                  </a:lnTo>
                  <a:lnTo>
                    <a:pt x="48" y="99"/>
                  </a:lnTo>
                  <a:lnTo>
                    <a:pt x="41" y="92"/>
                  </a:lnTo>
                  <a:lnTo>
                    <a:pt x="35" y="84"/>
                  </a:lnTo>
                  <a:lnTo>
                    <a:pt x="35" y="51"/>
                  </a:lnTo>
                  <a:lnTo>
                    <a:pt x="35" y="51"/>
                  </a:lnTo>
                  <a:lnTo>
                    <a:pt x="41" y="43"/>
                  </a:lnTo>
                  <a:lnTo>
                    <a:pt x="49" y="36"/>
                  </a:lnTo>
                  <a:lnTo>
                    <a:pt x="59" y="32"/>
                  </a:lnTo>
                  <a:lnTo>
                    <a:pt x="64" y="31"/>
                  </a:lnTo>
                  <a:lnTo>
                    <a:pt x="69" y="30"/>
                  </a:lnTo>
                  <a:lnTo>
                    <a:pt x="69" y="38"/>
                  </a:lnTo>
                  <a:lnTo>
                    <a:pt x="69" y="38"/>
                  </a:lnTo>
                  <a:lnTo>
                    <a:pt x="64" y="39"/>
                  </a:lnTo>
                  <a:lnTo>
                    <a:pt x="57" y="40"/>
                  </a:lnTo>
                  <a:lnTo>
                    <a:pt x="53" y="43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5" y="51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40" y="68"/>
                  </a:lnTo>
                  <a:lnTo>
                    <a:pt x="40" y="68"/>
                  </a:lnTo>
                  <a:lnTo>
                    <a:pt x="41" y="76"/>
                  </a:lnTo>
                  <a:lnTo>
                    <a:pt x="44" y="82"/>
                  </a:lnTo>
                  <a:lnTo>
                    <a:pt x="48" y="89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6" y="95"/>
                  </a:lnTo>
                  <a:lnTo>
                    <a:pt x="56" y="97"/>
                  </a:lnTo>
                  <a:lnTo>
                    <a:pt x="56" y="114"/>
                  </a:lnTo>
                  <a:lnTo>
                    <a:pt x="69" y="114"/>
                  </a:lnTo>
                  <a:lnTo>
                    <a:pt x="69" y="147"/>
                  </a:lnTo>
                  <a:lnTo>
                    <a:pt x="69" y="147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7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5" y="107"/>
                  </a:moveTo>
                  <a:lnTo>
                    <a:pt x="38" y="104"/>
                  </a:lnTo>
                  <a:lnTo>
                    <a:pt x="38" y="104"/>
                  </a:lnTo>
                  <a:lnTo>
                    <a:pt x="38" y="101"/>
                  </a:lnTo>
                  <a:lnTo>
                    <a:pt x="38" y="99"/>
                  </a:lnTo>
                  <a:lnTo>
                    <a:pt x="38" y="99"/>
                  </a:lnTo>
                  <a:lnTo>
                    <a:pt x="35" y="99"/>
                  </a:lnTo>
                  <a:lnTo>
                    <a:pt x="35" y="107"/>
                  </a:lnTo>
                  <a:lnTo>
                    <a:pt x="35" y="107"/>
                  </a:lnTo>
                  <a:close/>
                  <a:moveTo>
                    <a:pt x="35" y="38"/>
                  </a:moveTo>
                  <a:lnTo>
                    <a:pt x="35" y="38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1"/>
                  </a:lnTo>
                  <a:lnTo>
                    <a:pt x="35" y="30"/>
                  </a:lnTo>
                  <a:lnTo>
                    <a:pt x="35" y="38"/>
                  </a:lnTo>
                  <a:close/>
                  <a:moveTo>
                    <a:pt x="35" y="84"/>
                  </a:moveTo>
                  <a:lnTo>
                    <a:pt x="35" y="84"/>
                  </a:lnTo>
                  <a:lnTo>
                    <a:pt x="33" y="76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3" y="59"/>
                  </a:lnTo>
                  <a:lnTo>
                    <a:pt x="35" y="51"/>
                  </a:lnTo>
                  <a:lnTo>
                    <a:pt x="35" y="84"/>
                  </a:lnTo>
                  <a:lnTo>
                    <a:pt x="35" y="84"/>
                  </a:lnTo>
                  <a:close/>
                  <a:moveTo>
                    <a:pt x="35" y="30"/>
                  </a:moveTo>
                  <a:lnTo>
                    <a:pt x="35" y="38"/>
                  </a:lnTo>
                  <a:lnTo>
                    <a:pt x="35" y="38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19" y="23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3" y="19"/>
                  </a:lnTo>
                  <a:lnTo>
                    <a:pt x="26" y="20"/>
                  </a:lnTo>
                  <a:lnTo>
                    <a:pt x="35" y="30"/>
                  </a:lnTo>
                  <a:lnTo>
                    <a:pt x="35" y="30"/>
                  </a:lnTo>
                  <a:close/>
                  <a:moveTo>
                    <a:pt x="35" y="99"/>
                  </a:moveTo>
                  <a:lnTo>
                    <a:pt x="35" y="107"/>
                  </a:lnTo>
                  <a:lnTo>
                    <a:pt x="26" y="116"/>
                  </a:lnTo>
                  <a:lnTo>
                    <a:pt x="26" y="116"/>
                  </a:lnTo>
                  <a:lnTo>
                    <a:pt x="23" y="118"/>
                  </a:lnTo>
                  <a:lnTo>
                    <a:pt x="21" y="116"/>
                  </a:lnTo>
                  <a:lnTo>
                    <a:pt x="21" y="116"/>
                  </a:lnTo>
                  <a:lnTo>
                    <a:pt x="19" y="114"/>
                  </a:lnTo>
                  <a:lnTo>
                    <a:pt x="21" y="111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5" y="99"/>
                  </a:lnTo>
                  <a:lnTo>
                    <a:pt x="35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1" y="65"/>
                  </a:lnTo>
                  <a:lnTo>
                    <a:pt x="21" y="65"/>
                  </a:lnTo>
                  <a:lnTo>
                    <a:pt x="23" y="65"/>
                  </a:lnTo>
                  <a:lnTo>
                    <a:pt x="25" y="68"/>
                  </a:lnTo>
                  <a:lnTo>
                    <a:pt x="25" y="68"/>
                  </a:lnTo>
                  <a:lnTo>
                    <a:pt x="23" y="70"/>
                  </a:lnTo>
                  <a:lnTo>
                    <a:pt x="21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47" name="iśľídè"/>
            <p:cNvGrpSpPr/>
            <p:nvPr/>
          </p:nvGrpSpPr>
          <p:grpSpPr>
            <a:xfrm>
              <a:off x="5968319" y="2863215"/>
              <a:ext cx="144875" cy="230942"/>
              <a:chOff x="2679701" y="2924175"/>
              <a:chExt cx="160337" cy="255588"/>
            </a:xfrm>
            <a:grpFill/>
          </p:grpSpPr>
          <p:sp>
            <p:nvSpPr>
              <p:cNvPr id="49" name="iślídè"/>
              <p:cNvSpPr/>
              <p:nvPr/>
            </p:nvSpPr>
            <p:spPr bwMode="auto">
              <a:xfrm>
                <a:off x="2770188" y="3103563"/>
                <a:ext cx="57150" cy="57150"/>
              </a:xfrm>
              <a:custGeom>
                <a:avLst/>
                <a:gdLst>
                  <a:gd name="T0" fmla="*/ 0 w 36"/>
                  <a:gd name="T1" fmla="*/ 22 h 36"/>
                  <a:gd name="T2" fmla="*/ 0 w 36"/>
                  <a:gd name="T3" fmla="*/ 22 h 36"/>
                  <a:gd name="T4" fmla="*/ 2 w 36"/>
                  <a:gd name="T5" fmla="*/ 27 h 36"/>
                  <a:gd name="T6" fmla="*/ 8 w 36"/>
                  <a:gd name="T7" fmla="*/ 33 h 36"/>
                  <a:gd name="T8" fmla="*/ 13 w 36"/>
                  <a:gd name="T9" fmla="*/ 36 h 36"/>
                  <a:gd name="T10" fmla="*/ 21 w 36"/>
                  <a:gd name="T11" fmla="*/ 36 h 36"/>
                  <a:gd name="T12" fmla="*/ 21 w 36"/>
                  <a:gd name="T13" fmla="*/ 36 h 36"/>
                  <a:gd name="T14" fmla="*/ 28 w 36"/>
                  <a:gd name="T15" fmla="*/ 33 h 36"/>
                  <a:gd name="T16" fmla="*/ 32 w 36"/>
                  <a:gd name="T17" fmla="*/ 29 h 36"/>
                  <a:gd name="T18" fmla="*/ 35 w 36"/>
                  <a:gd name="T19" fmla="*/ 22 h 36"/>
                  <a:gd name="T20" fmla="*/ 36 w 36"/>
                  <a:gd name="T21" fmla="*/ 15 h 36"/>
                  <a:gd name="T22" fmla="*/ 36 w 36"/>
                  <a:gd name="T23" fmla="*/ 15 h 36"/>
                  <a:gd name="T24" fmla="*/ 33 w 36"/>
                  <a:gd name="T25" fmla="*/ 8 h 36"/>
                  <a:gd name="T26" fmla="*/ 28 w 36"/>
                  <a:gd name="T27" fmla="*/ 3 h 36"/>
                  <a:gd name="T28" fmla="*/ 21 w 36"/>
                  <a:gd name="T29" fmla="*/ 0 h 36"/>
                  <a:gd name="T30" fmla="*/ 14 w 36"/>
                  <a:gd name="T31" fmla="*/ 0 h 36"/>
                  <a:gd name="T32" fmla="*/ 14 w 36"/>
                  <a:gd name="T33" fmla="*/ 0 h 36"/>
                  <a:gd name="T34" fmla="*/ 8 w 36"/>
                  <a:gd name="T35" fmla="*/ 3 h 36"/>
                  <a:gd name="T36" fmla="*/ 4 w 36"/>
                  <a:gd name="T37" fmla="*/ 8 h 36"/>
                  <a:gd name="T38" fmla="*/ 1 w 36"/>
                  <a:gd name="T39" fmla="*/ 14 h 36"/>
                  <a:gd name="T40" fmla="*/ 0 w 36"/>
                  <a:gd name="T41" fmla="*/ 22 h 36"/>
                  <a:gd name="T42" fmla="*/ 0 w 36"/>
                  <a:gd name="T43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6" h="36">
                    <a:moveTo>
                      <a:pt x="0" y="22"/>
                    </a:moveTo>
                    <a:lnTo>
                      <a:pt x="0" y="22"/>
                    </a:lnTo>
                    <a:lnTo>
                      <a:pt x="2" y="27"/>
                    </a:lnTo>
                    <a:lnTo>
                      <a:pt x="8" y="33"/>
                    </a:lnTo>
                    <a:lnTo>
                      <a:pt x="13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28" y="33"/>
                    </a:lnTo>
                    <a:lnTo>
                      <a:pt x="32" y="29"/>
                    </a:lnTo>
                    <a:lnTo>
                      <a:pt x="35" y="22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3" y="8"/>
                    </a:lnTo>
                    <a:lnTo>
                      <a:pt x="28" y="3"/>
                    </a:lnTo>
                    <a:lnTo>
                      <a:pt x="21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3"/>
                    </a:lnTo>
                    <a:lnTo>
                      <a:pt x="4" y="8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" name="íṩļîḑe"/>
              <p:cNvSpPr/>
              <p:nvPr/>
            </p:nvSpPr>
            <p:spPr bwMode="auto">
              <a:xfrm>
                <a:off x="2786063" y="2924175"/>
                <a:ext cx="53975" cy="192088"/>
              </a:xfrm>
              <a:custGeom>
                <a:avLst/>
                <a:gdLst>
                  <a:gd name="T0" fmla="*/ 0 w 34"/>
                  <a:gd name="T1" fmla="*/ 121 h 121"/>
                  <a:gd name="T2" fmla="*/ 0 w 34"/>
                  <a:gd name="T3" fmla="*/ 121 h 121"/>
                  <a:gd name="T4" fmla="*/ 21 w 34"/>
                  <a:gd name="T5" fmla="*/ 17 h 121"/>
                  <a:gd name="T6" fmla="*/ 21 w 34"/>
                  <a:gd name="T7" fmla="*/ 17 h 121"/>
                  <a:gd name="T8" fmla="*/ 27 w 34"/>
                  <a:gd name="T9" fmla="*/ 9 h 121"/>
                  <a:gd name="T10" fmla="*/ 31 w 34"/>
                  <a:gd name="T11" fmla="*/ 2 h 121"/>
                  <a:gd name="T12" fmla="*/ 34 w 34"/>
                  <a:gd name="T13" fmla="*/ 0 h 121"/>
                  <a:gd name="T14" fmla="*/ 34 w 34"/>
                  <a:gd name="T15" fmla="*/ 0 h 121"/>
                  <a:gd name="T16" fmla="*/ 31 w 34"/>
                  <a:gd name="T17" fmla="*/ 19 h 121"/>
                  <a:gd name="T18" fmla="*/ 25 w 34"/>
                  <a:gd name="T19" fmla="*/ 61 h 121"/>
                  <a:gd name="T20" fmla="*/ 14 w 34"/>
                  <a:gd name="T21" fmla="*/ 121 h 121"/>
                  <a:gd name="T22" fmla="*/ 0 w 34"/>
                  <a:gd name="T23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121">
                    <a:moveTo>
                      <a:pt x="0" y="121"/>
                    </a:moveTo>
                    <a:lnTo>
                      <a:pt x="0" y="121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7" y="9"/>
                    </a:lnTo>
                    <a:lnTo>
                      <a:pt x="31" y="2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1" y="19"/>
                    </a:lnTo>
                    <a:lnTo>
                      <a:pt x="25" y="61"/>
                    </a:lnTo>
                    <a:lnTo>
                      <a:pt x="14" y="121"/>
                    </a:lnTo>
                    <a:lnTo>
                      <a:pt x="0" y="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1" name="íş1ïdê"/>
              <p:cNvSpPr/>
              <p:nvPr/>
            </p:nvSpPr>
            <p:spPr bwMode="auto">
              <a:xfrm>
                <a:off x="2679701" y="2954338"/>
                <a:ext cx="123825" cy="166688"/>
              </a:xfrm>
              <a:custGeom>
                <a:avLst/>
                <a:gdLst>
                  <a:gd name="T0" fmla="*/ 77 w 78"/>
                  <a:gd name="T1" fmla="*/ 98 h 105"/>
                  <a:gd name="T2" fmla="*/ 19 w 78"/>
                  <a:gd name="T3" fmla="*/ 13 h 105"/>
                  <a:gd name="T4" fmla="*/ 0 w 78"/>
                  <a:gd name="T5" fmla="*/ 0 h 105"/>
                  <a:gd name="T6" fmla="*/ 8 w 78"/>
                  <a:gd name="T7" fmla="*/ 20 h 105"/>
                  <a:gd name="T8" fmla="*/ 66 w 78"/>
                  <a:gd name="T9" fmla="*/ 105 h 105"/>
                  <a:gd name="T10" fmla="*/ 78 w 78"/>
                  <a:gd name="T11" fmla="*/ 98 h 105"/>
                  <a:gd name="T12" fmla="*/ 77 w 78"/>
                  <a:gd name="T13" fmla="*/ 98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05">
                    <a:moveTo>
                      <a:pt x="77" y="98"/>
                    </a:moveTo>
                    <a:lnTo>
                      <a:pt x="19" y="13"/>
                    </a:lnTo>
                    <a:lnTo>
                      <a:pt x="0" y="0"/>
                    </a:lnTo>
                    <a:lnTo>
                      <a:pt x="8" y="20"/>
                    </a:lnTo>
                    <a:lnTo>
                      <a:pt x="66" y="105"/>
                    </a:lnTo>
                    <a:lnTo>
                      <a:pt x="78" y="98"/>
                    </a:lnTo>
                    <a:lnTo>
                      <a:pt x="77" y="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2" name="iṧ1ïďê"/>
              <p:cNvSpPr/>
              <p:nvPr/>
            </p:nvSpPr>
            <p:spPr bwMode="auto">
              <a:xfrm>
                <a:off x="2798763" y="3149600"/>
                <a:ext cx="14288" cy="30163"/>
              </a:xfrm>
              <a:custGeom>
                <a:avLst/>
                <a:gdLst>
                  <a:gd name="T0" fmla="*/ 7 w 9"/>
                  <a:gd name="T1" fmla="*/ 2 h 19"/>
                  <a:gd name="T2" fmla="*/ 7 w 9"/>
                  <a:gd name="T3" fmla="*/ 2 h 19"/>
                  <a:gd name="T4" fmla="*/ 6 w 9"/>
                  <a:gd name="T5" fmla="*/ 0 h 19"/>
                  <a:gd name="T6" fmla="*/ 3 w 9"/>
                  <a:gd name="T7" fmla="*/ 0 h 19"/>
                  <a:gd name="T8" fmla="*/ 3 w 9"/>
                  <a:gd name="T9" fmla="*/ 0 h 19"/>
                  <a:gd name="T10" fmla="*/ 0 w 9"/>
                  <a:gd name="T11" fmla="*/ 1 h 19"/>
                  <a:gd name="T12" fmla="*/ 0 w 9"/>
                  <a:gd name="T13" fmla="*/ 4 h 19"/>
                  <a:gd name="T14" fmla="*/ 3 w 9"/>
                  <a:gd name="T15" fmla="*/ 16 h 19"/>
                  <a:gd name="T16" fmla="*/ 3 w 9"/>
                  <a:gd name="T17" fmla="*/ 16 h 19"/>
                  <a:gd name="T18" fmla="*/ 3 w 9"/>
                  <a:gd name="T19" fmla="*/ 19 h 19"/>
                  <a:gd name="T20" fmla="*/ 6 w 9"/>
                  <a:gd name="T21" fmla="*/ 19 h 19"/>
                  <a:gd name="T22" fmla="*/ 6 w 9"/>
                  <a:gd name="T23" fmla="*/ 19 h 19"/>
                  <a:gd name="T24" fmla="*/ 9 w 9"/>
                  <a:gd name="T25" fmla="*/ 17 h 19"/>
                  <a:gd name="T26" fmla="*/ 9 w 9"/>
                  <a:gd name="T27" fmla="*/ 15 h 19"/>
                  <a:gd name="T28" fmla="*/ 7 w 9"/>
                  <a:gd name="T29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" h="19">
                    <a:moveTo>
                      <a:pt x="7" y="2"/>
                    </a:moveTo>
                    <a:lnTo>
                      <a:pt x="7" y="2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0" y="4"/>
                    </a:lnTo>
                    <a:lnTo>
                      <a:pt x="3" y="16"/>
                    </a:lnTo>
                    <a:lnTo>
                      <a:pt x="3" y="16"/>
                    </a:lnTo>
                    <a:lnTo>
                      <a:pt x="3" y="19"/>
                    </a:lnTo>
                    <a:lnTo>
                      <a:pt x="6" y="19"/>
                    </a:lnTo>
                    <a:lnTo>
                      <a:pt x="6" y="19"/>
                    </a:lnTo>
                    <a:lnTo>
                      <a:pt x="9" y="17"/>
                    </a:lnTo>
                    <a:lnTo>
                      <a:pt x="9" y="15"/>
                    </a:lnTo>
                    <a:lnTo>
                      <a:pt x="7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48" name="îSļíḍê"/>
            <p:cNvSpPr/>
            <p:nvPr/>
          </p:nvSpPr>
          <p:spPr bwMode="auto">
            <a:xfrm>
              <a:off x="5952558" y="1680438"/>
              <a:ext cx="196516" cy="213728"/>
            </a:xfrm>
            <a:custGeom>
              <a:avLst/>
              <a:gdLst>
                <a:gd name="T0" fmla="*/ 105 w 137"/>
                <a:gd name="T1" fmla="*/ 69 h 149"/>
                <a:gd name="T2" fmla="*/ 103 w 137"/>
                <a:gd name="T3" fmla="*/ 51 h 149"/>
                <a:gd name="T4" fmla="*/ 103 w 137"/>
                <a:gd name="T5" fmla="*/ 99 h 149"/>
                <a:gd name="T6" fmla="*/ 116 w 137"/>
                <a:gd name="T7" fmla="*/ 112 h 149"/>
                <a:gd name="T8" fmla="*/ 114 w 137"/>
                <a:gd name="T9" fmla="*/ 118 h 149"/>
                <a:gd name="T10" fmla="*/ 103 w 137"/>
                <a:gd name="T11" fmla="*/ 38 h 149"/>
                <a:gd name="T12" fmla="*/ 114 w 137"/>
                <a:gd name="T13" fmla="*/ 19 h 149"/>
                <a:gd name="T14" fmla="*/ 116 w 137"/>
                <a:gd name="T15" fmla="*/ 26 h 149"/>
                <a:gd name="T16" fmla="*/ 103 w 137"/>
                <a:gd name="T17" fmla="*/ 38 h 149"/>
                <a:gd name="T18" fmla="*/ 112 w 137"/>
                <a:gd name="T19" fmla="*/ 69 h 149"/>
                <a:gd name="T20" fmla="*/ 133 w 137"/>
                <a:gd name="T21" fmla="*/ 65 h 149"/>
                <a:gd name="T22" fmla="*/ 135 w 137"/>
                <a:gd name="T23" fmla="*/ 72 h 149"/>
                <a:gd name="T24" fmla="*/ 114 w 137"/>
                <a:gd name="T25" fmla="*/ 72 h 149"/>
                <a:gd name="T26" fmla="*/ 69 w 137"/>
                <a:gd name="T27" fmla="*/ 31 h 149"/>
                <a:gd name="T28" fmla="*/ 103 w 137"/>
                <a:gd name="T29" fmla="*/ 51 h 149"/>
                <a:gd name="T30" fmla="*/ 89 w 137"/>
                <a:gd name="T31" fmla="*/ 100 h 149"/>
                <a:gd name="T32" fmla="*/ 84 w 137"/>
                <a:gd name="T33" fmla="*/ 144 h 149"/>
                <a:gd name="T34" fmla="*/ 69 w 137"/>
                <a:gd name="T35" fmla="*/ 115 h 149"/>
                <a:gd name="T36" fmla="*/ 81 w 137"/>
                <a:gd name="T37" fmla="*/ 96 h 149"/>
                <a:gd name="T38" fmla="*/ 95 w 137"/>
                <a:gd name="T39" fmla="*/ 84 h 149"/>
                <a:gd name="T40" fmla="*/ 97 w 137"/>
                <a:gd name="T41" fmla="*/ 62 h 149"/>
                <a:gd name="T42" fmla="*/ 89 w 137"/>
                <a:gd name="T43" fmla="*/ 47 h 149"/>
                <a:gd name="T44" fmla="*/ 69 w 137"/>
                <a:gd name="T45" fmla="*/ 39 h 149"/>
                <a:gd name="T46" fmla="*/ 100 w 137"/>
                <a:gd name="T47" fmla="*/ 33 h 149"/>
                <a:gd name="T48" fmla="*/ 100 w 137"/>
                <a:gd name="T49" fmla="*/ 38 h 149"/>
                <a:gd name="T50" fmla="*/ 103 w 137"/>
                <a:gd name="T51" fmla="*/ 99 h 149"/>
                <a:gd name="T52" fmla="*/ 99 w 137"/>
                <a:gd name="T53" fmla="*/ 103 h 149"/>
                <a:gd name="T54" fmla="*/ 103 w 137"/>
                <a:gd name="T55" fmla="*/ 99 h 149"/>
                <a:gd name="T56" fmla="*/ 70 w 137"/>
                <a:gd name="T57" fmla="*/ 1 h 149"/>
                <a:gd name="T58" fmla="*/ 70 w 137"/>
                <a:gd name="T59" fmla="*/ 23 h 149"/>
                <a:gd name="T60" fmla="*/ 66 w 137"/>
                <a:gd name="T61" fmla="*/ 149 h 149"/>
                <a:gd name="T62" fmla="*/ 49 w 137"/>
                <a:gd name="T63" fmla="*/ 137 h 149"/>
                <a:gd name="T64" fmla="*/ 39 w 137"/>
                <a:gd name="T65" fmla="*/ 93 h 149"/>
                <a:gd name="T66" fmla="*/ 40 w 137"/>
                <a:gd name="T67" fmla="*/ 43 h 149"/>
                <a:gd name="T68" fmla="*/ 69 w 137"/>
                <a:gd name="T69" fmla="*/ 31 h 149"/>
                <a:gd name="T70" fmla="*/ 57 w 137"/>
                <a:gd name="T71" fmla="*/ 41 h 149"/>
                <a:gd name="T72" fmla="*/ 43 w 137"/>
                <a:gd name="T73" fmla="*/ 51 h 149"/>
                <a:gd name="T74" fmla="*/ 38 w 137"/>
                <a:gd name="T75" fmla="*/ 69 h 149"/>
                <a:gd name="T76" fmla="*/ 53 w 137"/>
                <a:gd name="T77" fmla="*/ 95 h 149"/>
                <a:gd name="T78" fmla="*/ 55 w 137"/>
                <a:gd name="T79" fmla="*/ 98 h 149"/>
                <a:gd name="T80" fmla="*/ 69 w 137"/>
                <a:gd name="T81" fmla="*/ 149 h 149"/>
                <a:gd name="T82" fmla="*/ 68 w 137"/>
                <a:gd name="T83" fmla="*/ 24 h 149"/>
                <a:gd name="T84" fmla="*/ 65 w 137"/>
                <a:gd name="T85" fmla="*/ 4 h 149"/>
                <a:gd name="T86" fmla="*/ 69 w 137"/>
                <a:gd name="T87" fmla="*/ 0 h 149"/>
                <a:gd name="T88" fmla="*/ 36 w 137"/>
                <a:gd name="T89" fmla="*/ 106 h 149"/>
                <a:gd name="T90" fmla="*/ 34 w 137"/>
                <a:gd name="T91" fmla="*/ 99 h 149"/>
                <a:gd name="T92" fmla="*/ 34 w 137"/>
                <a:gd name="T93" fmla="*/ 38 h 149"/>
                <a:gd name="T94" fmla="*/ 36 w 137"/>
                <a:gd name="T95" fmla="*/ 33 h 149"/>
                <a:gd name="T96" fmla="*/ 34 w 137"/>
                <a:gd name="T97" fmla="*/ 85 h 149"/>
                <a:gd name="T98" fmla="*/ 31 w 137"/>
                <a:gd name="T99" fmla="*/ 61 h 149"/>
                <a:gd name="T100" fmla="*/ 34 w 137"/>
                <a:gd name="T101" fmla="*/ 30 h 149"/>
                <a:gd name="T102" fmla="*/ 31 w 137"/>
                <a:gd name="T103" fmla="*/ 38 h 149"/>
                <a:gd name="T104" fmla="*/ 20 w 137"/>
                <a:gd name="T105" fmla="*/ 20 h 149"/>
                <a:gd name="T106" fmla="*/ 34 w 137"/>
                <a:gd name="T107" fmla="*/ 30 h 149"/>
                <a:gd name="T108" fmla="*/ 24 w 137"/>
                <a:gd name="T109" fmla="*/ 116 h 149"/>
                <a:gd name="T110" fmla="*/ 20 w 137"/>
                <a:gd name="T111" fmla="*/ 116 h 149"/>
                <a:gd name="T112" fmla="*/ 31 w 137"/>
                <a:gd name="T113" fmla="*/ 100 h 149"/>
                <a:gd name="T114" fmla="*/ 4 w 137"/>
                <a:gd name="T115" fmla="*/ 65 h 149"/>
                <a:gd name="T116" fmla="*/ 23 w 137"/>
                <a:gd name="T117" fmla="*/ 66 h 149"/>
                <a:gd name="T118" fmla="*/ 20 w 137"/>
                <a:gd name="T119" fmla="*/ 72 h 149"/>
                <a:gd name="T120" fmla="*/ 0 w 137"/>
                <a:gd name="T121" fmla="*/ 69 h 149"/>
                <a:gd name="T122" fmla="*/ 4 w 137"/>
                <a:gd name="T123" fmla="*/ 6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9">
                  <a:moveTo>
                    <a:pt x="103" y="51"/>
                  </a:moveTo>
                  <a:lnTo>
                    <a:pt x="103" y="51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05" y="69"/>
                  </a:lnTo>
                  <a:lnTo>
                    <a:pt x="105" y="77"/>
                  </a:lnTo>
                  <a:lnTo>
                    <a:pt x="103" y="85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8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16" y="112"/>
                  </a:lnTo>
                  <a:lnTo>
                    <a:pt x="116" y="112"/>
                  </a:lnTo>
                  <a:lnTo>
                    <a:pt x="118" y="115"/>
                  </a:lnTo>
                  <a:lnTo>
                    <a:pt x="116" y="116"/>
                  </a:lnTo>
                  <a:lnTo>
                    <a:pt x="116" y="116"/>
                  </a:lnTo>
                  <a:lnTo>
                    <a:pt x="114" y="118"/>
                  </a:lnTo>
                  <a:lnTo>
                    <a:pt x="111" y="116"/>
                  </a:lnTo>
                  <a:lnTo>
                    <a:pt x="103" y="108"/>
                  </a:lnTo>
                  <a:lnTo>
                    <a:pt x="103" y="108"/>
                  </a:lnTo>
                  <a:close/>
                  <a:moveTo>
                    <a:pt x="103" y="38"/>
                  </a:moveTo>
                  <a:lnTo>
                    <a:pt x="103" y="30"/>
                  </a:lnTo>
                  <a:lnTo>
                    <a:pt x="111" y="20"/>
                  </a:lnTo>
                  <a:lnTo>
                    <a:pt x="111" y="20"/>
                  </a:lnTo>
                  <a:lnTo>
                    <a:pt x="114" y="19"/>
                  </a:lnTo>
                  <a:lnTo>
                    <a:pt x="116" y="20"/>
                  </a:lnTo>
                  <a:lnTo>
                    <a:pt x="116" y="20"/>
                  </a:lnTo>
                  <a:lnTo>
                    <a:pt x="118" y="23"/>
                  </a:lnTo>
                  <a:lnTo>
                    <a:pt x="116" y="26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2" y="69"/>
                  </a:moveTo>
                  <a:lnTo>
                    <a:pt x="112" y="69"/>
                  </a:lnTo>
                  <a:lnTo>
                    <a:pt x="112" y="69"/>
                  </a:lnTo>
                  <a:lnTo>
                    <a:pt x="114" y="66"/>
                  </a:lnTo>
                  <a:lnTo>
                    <a:pt x="116" y="65"/>
                  </a:lnTo>
                  <a:lnTo>
                    <a:pt x="133" y="65"/>
                  </a:lnTo>
                  <a:lnTo>
                    <a:pt x="133" y="65"/>
                  </a:lnTo>
                  <a:lnTo>
                    <a:pt x="135" y="66"/>
                  </a:lnTo>
                  <a:lnTo>
                    <a:pt x="137" y="69"/>
                  </a:lnTo>
                  <a:lnTo>
                    <a:pt x="137" y="69"/>
                  </a:lnTo>
                  <a:lnTo>
                    <a:pt x="135" y="72"/>
                  </a:lnTo>
                  <a:lnTo>
                    <a:pt x="133" y="72"/>
                  </a:lnTo>
                  <a:lnTo>
                    <a:pt x="116" y="72"/>
                  </a:lnTo>
                  <a:lnTo>
                    <a:pt x="116" y="72"/>
                  </a:lnTo>
                  <a:lnTo>
                    <a:pt x="114" y="72"/>
                  </a:lnTo>
                  <a:lnTo>
                    <a:pt x="112" y="69"/>
                  </a:lnTo>
                  <a:lnTo>
                    <a:pt x="112" y="69"/>
                  </a:lnTo>
                  <a:close/>
                  <a:moveTo>
                    <a:pt x="69" y="31"/>
                  </a:moveTo>
                  <a:lnTo>
                    <a:pt x="69" y="31"/>
                  </a:lnTo>
                  <a:lnTo>
                    <a:pt x="78" y="33"/>
                  </a:lnTo>
                  <a:lnTo>
                    <a:pt x="88" y="37"/>
                  </a:lnTo>
                  <a:lnTo>
                    <a:pt x="96" y="43"/>
                  </a:lnTo>
                  <a:lnTo>
                    <a:pt x="103" y="51"/>
                  </a:lnTo>
                  <a:lnTo>
                    <a:pt x="103" y="85"/>
                  </a:lnTo>
                  <a:lnTo>
                    <a:pt x="103" y="85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9" y="130"/>
                  </a:lnTo>
                  <a:lnTo>
                    <a:pt x="89" y="130"/>
                  </a:lnTo>
                  <a:lnTo>
                    <a:pt x="88" y="137"/>
                  </a:lnTo>
                  <a:lnTo>
                    <a:pt x="84" y="144"/>
                  </a:lnTo>
                  <a:lnTo>
                    <a:pt x="77" y="148"/>
                  </a:lnTo>
                  <a:lnTo>
                    <a:pt x="70" y="149"/>
                  </a:lnTo>
                  <a:lnTo>
                    <a:pt x="69" y="149"/>
                  </a:lnTo>
                  <a:lnTo>
                    <a:pt x="69" y="115"/>
                  </a:lnTo>
                  <a:lnTo>
                    <a:pt x="81" y="115"/>
                  </a:lnTo>
                  <a:lnTo>
                    <a:pt x="81" y="98"/>
                  </a:lnTo>
                  <a:lnTo>
                    <a:pt x="81" y="98"/>
                  </a:lnTo>
                  <a:lnTo>
                    <a:pt x="81" y="96"/>
                  </a:lnTo>
                  <a:lnTo>
                    <a:pt x="82" y="95"/>
                  </a:lnTo>
                  <a:lnTo>
                    <a:pt x="82" y="95"/>
                  </a:lnTo>
                  <a:lnTo>
                    <a:pt x="89" y="89"/>
                  </a:lnTo>
                  <a:lnTo>
                    <a:pt x="95" y="84"/>
                  </a:lnTo>
                  <a:lnTo>
                    <a:pt x="97" y="77"/>
                  </a:lnTo>
                  <a:lnTo>
                    <a:pt x="99" y="69"/>
                  </a:lnTo>
                  <a:lnTo>
                    <a:pt x="99" y="69"/>
                  </a:lnTo>
                  <a:lnTo>
                    <a:pt x="97" y="62"/>
                  </a:lnTo>
                  <a:lnTo>
                    <a:pt x="96" y="57"/>
                  </a:lnTo>
                  <a:lnTo>
                    <a:pt x="93" y="51"/>
                  </a:lnTo>
                  <a:lnTo>
                    <a:pt x="89" y="47"/>
                  </a:lnTo>
                  <a:lnTo>
                    <a:pt x="89" y="47"/>
                  </a:lnTo>
                  <a:lnTo>
                    <a:pt x="85" y="43"/>
                  </a:lnTo>
                  <a:lnTo>
                    <a:pt x="80" y="41"/>
                  </a:lnTo>
                  <a:lnTo>
                    <a:pt x="74" y="39"/>
                  </a:lnTo>
                  <a:lnTo>
                    <a:pt x="69" y="39"/>
                  </a:lnTo>
                  <a:lnTo>
                    <a:pt x="69" y="31"/>
                  </a:lnTo>
                  <a:lnTo>
                    <a:pt x="69" y="31"/>
                  </a:lnTo>
                  <a:close/>
                  <a:moveTo>
                    <a:pt x="103" y="30"/>
                  </a:moveTo>
                  <a:lnTo>
                    <a:pt x="100" y="33"/>
                  </a:lnTo>
                  <a:lnTo>
                    <a:pt x="100" y="33"/>
                  </a:lnTo>
                  <a:lnTo>
                    <a:pt x="99" y="35"/>
                  </a:lnTo>
                  <a:lnTo>
                    <a:pt x="100" y="38"/>
                  </a:lnTo>
                  <a:lnTo>
                    <a:pt x="100" y="38"/>
                  </a:lnTo>
                  <a:lnTo>
                    <a:pt x="103" y="38"/>
                  </a:lnTo>
                  <a:lnTo>
                    <a:pt x="103" y="30"/>
                  </a:lnTo>
                  <a:lnTo>
                    <a:pt x="103" y="30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100"/>
                  </a:lnTo>
                  <a:lnTo>
                    <a:pt x="100" y="100"/>
                  </a:lnTo>
                  <a:lnTo>
                    <a:pt x="99" y="103"/>
                  </a:lnTo>
                  <a:lnTo>
                    <a:pt x="100" y="106"/>
                  </a:lnTo>
                  <a:lnTo>
                    <a:pt x="103" y="108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0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9"/>
                  </a:moveTo>
                  <a:lnTo>
                    <a:pt x="66" y="149"/>
                  </a:lnTo>
                  <a:lnTo>
                    <a:pt x="66" y="149"/>
                  </a:lnTo>
                  <a:lnTo>
                    <a:pt x="58" y="148"/>
                  </a:lnTo>
                  <a:lnTo>
                    <a:pt x="53" y="144"/>
                  </a:lnTo>
                  <a:lnTo>
                    <a:pt x="49" y="137"/>
                  </a:lnTo>
                  <a:lnTo>
                    <a:pt x="47" y="130"/>
                  </a:lnTo>
                  <a:lnTo>
                    <a:pt x="47" y="100"/>
                  </a:lnTo>
                  <a:lnTo>
                    <a:pt x="47" y="100"/>
                  </a:lnTo>
                  <a:lnTo>
                    <a:pt x="39" y="93"/>
                  </a:lnTo>
                  <a:lnTo>
                    <a:pt x="34" y="85"/>
                  </a:lnTo>
                  <a:lnTo>
                    <a:pt x="34" y="53"/>
                  </a:lnTo>
                  <a:lnTo>
                    <a:pt x="34" y="53"/>
                  </a:lnTo>
                  <a:lnTo>
                    <a:pt x="40" y="43"/>
                  </a:lnTo>
                  <a:lnTo>
                    <a:pt x="47" y="37"/>
                  </a:lnTo>
                  <a:lnTo>
                    <a:pt x="58" y="33"/>
                  </a:lnTo>
                  <a:lnTo>
                    <a:pt x="62" y="31"/>
                  </a:lnTo>
                  <a:lnTo>
                    <a:pt x="69" y="31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2" y="39"/>
                  </a:lnTo>
                  <a:lnTo>
                    <a:pt x="57" y="41"/>
                  </a:lnTo>
                  <a:lnTo>
                    <a:pt x="51" y="43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3" y="51"/>
                  </a:lnTo>
                  <a:lnTo>
                    <a:pt x="40" y="57"/>
                  </a:lnTo>
                  <a:lnTo>
                    <a:pt x="39" y="62"/>
                  </a:lnTo>
                  <a:lnTo>
                    <a:pt x="38" y="69"/>
                  </a:lnTo>
                  <a:lnTo>
                    <a:pt x="38" y="69"/>
                  </a:lnTo>
                  <a:lnTo>
                    <a:pt x="39" y="77"/>
                  </a:lnTo>
                  <a:lnTo>
                    <a:pt x="42" y="84"/>
                  </a:lnTo>
                  <a:lnTo>
                    <a:pt x="47" y="89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4" y="96"/>
                  </a:lnTo>
                  <a:lnTo>
                    <a:pt x="55" y="98"/>
                  </a:lnTo>
                  <a:lnTo>
                    <a:pt x="55" y="115"/>
                  </a:lnTo>
                  <a:lnTo>
                    <a:pt x="69" y="115"/>
                  </a:lnTo>
                  <a:lnTo>
                    <a:pt x="69" y="149"/>
                  </a:lnTo>
                  <a:lnTo>
                    <a:pt x="69" y="149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6" y="1"/>
                  </a:lnTo>
                  <a:lnTo>
                    <a:pt x="68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4" y="107"/>
                  </a:moveTo>
                  <a:lnTo>
                    <a:pt x="36" y="106"/>
                  </a:lnTo>
                  <a:lnTo>
                    <a:pt x="36" y="106"/>
                  </a:lnTo>
                  <a:lnTo>
                    <a:pt x="38" y="103"/>
                  </a:lnTo>
                  <a:lnTo>
                    <a:pt x="36" y="100"/>
                  </a:lnTo>
                  <a:lnTo>
                    <a:pt x="36" y="100"/>
                  </a:lnTo>
                  <a:lnTo>
                    <a:pt x="34" y="99"/>
                  </a:lnTo>
                  <a:lnTo>
                    <a:pt x="34" y="107"/>
                  </a:lnTo>
                  <a:lnTo>
                    <a:pt x="34" y="107"/>
                  </a:lnTo>
                  <a:close/>
                  <a:moveTo>
                    <a:pt x="34" y="38"/>
                  </a:moveTo>
                  <a:lnTo>
                    <a:pt x="34" y="38"/>
                  </a:lnTo>
                  <a:lnTo>
                    <a:pt x="36" y="38"/>
                  </a:lnTo>
                  <a:lnTo>
                    <a:pt x="36" y="38"/>
                  </a:lnTo>
                  <a:lnTo>
                    <a:pt x="38" y="35"/>
                  </a:lnTo>
                  <a:lnTo>
                    <a:pt x="36" y="33"/>
                  </a:lnTo>
                  <a:lnTo>
                    <a:pt x="34" y="30"/>
                  </a:lnTo>
                  <a:lnTo>
                    <a:pt x="34" y="38"/>
                  </a:lnTo>
                  <a:close/>
                  <a:moveTo>
                    <a:pt x="34" y="85"/>
                  </a:moveTo>
                  <a:lnTo>
                    <a:pt x="34" y="85"/>
                  </a:lnTo>
                  <a:lnTo>
                    <a:pt x="31" y="77"/>
                  </a:lnTo>
                  <a:lnTo>
                    <a:pt x="31" y="69"/>
                  </a:lnTo>
                  <a:lnTo>
                    <a:pt x="31" y="69"/>
                  </a:lnTo>
                  <a:lnTo>
                    <a:pt x="31" y="61"/>
                  </a:lnTo>
                  <a:lnTo>
                    <a:pt x="34" y="53"/>
                  </a:lnTo>
                  <a:lnTo>
                    <a:pt x="34" y="85"/>
                  </a:lnTo>
                  <a:lnTo>
                    <a:pt x="34" y="85"/>
                  </a:lnTo>
                  <a:close/>
                  <a:moveTo>
                    <a:pt x="34" y="30"/>
                  </a:moveTo>
                  <a:lnTo>
                    <a:pt x="34" y="38"/>
                  </a:lnTo>
                  <a:lnTo>
                    <a:pt x="34" y="38"/>
                  </a:lnTo>
                  <a:lnTo>
                    <a:pt x="31" y="38"/>
                  </a:lnTo>
                  <a:lnTo>
                    <a:pt x="31" y="38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9" y="23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3" y="19"/>
                  </a:lnTo>
                  <a:lnTo>
                    <a:pt x="24" y="20"/>
                  </a:lnTo>
                  <a:lnTo>
                    <a:pt x="34" y="30"/>
                  </a:lnTo>
                  <a:lnTo>
                    <a:pt x="34" y="30"/>
                  </a:lnTo>
                  <a:close/>
                  <a:moveTo>
                    <a:pt x="34" y="99"/>
                  </a:moveTo>
                  <a:lnTo>
                    <a:pt x="34" y="107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3" y="118"/>
                  </a:lnTo>
                  <a:lnTo>
                    <a:pt x="20" y="116"/>
                  </a:lnTo>
                  <a:lnTo>
                    <a:pt x="20" y="116"/>
                  </a:lnTo>
                  <a:lnTo>
                    <a:pt x="19" y="115"/>
                  </a:lnTo>
                  <a:lnTo>
                    <a:pt x="20" y="112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4" y="99"/>
                  </a:lnTo>
                  <a:lnTo>
                    <a:pt x="34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0" y="65"/>
                  </a:lnTo>
                  <a:lnTo>
                    <a:pt x="20" y="65"/>
                  </a:lnTo>
                  <a:lnTo>
                    <a:pt x="23" y="66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3" y="72"/>
                  </a:lnTo>
                  <a:lnTo>
                    <a:pt x="20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1" y="72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1" y="66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pic>
        <p:nvPicPr>
          <p:cNvPr id="245" name="图片 244" descr="D:\Office插件\OneDrive\桌面\1.jpg1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296025" y="2249170"/>
            <a:ext cx="5658736" cy="3188335"/>
          </a:xfrm>
          <a:prstGeom prst="rect">
            <a:avLst/>
          </a:prstGeom>
        </p:spPr>
      </p:pic>
      <p:grpSp>
        <p:nvGrpSpPr>
          <p:cNvPr id="259" name="组合 258"/>
          <p:cNvGrpSpPr/>
          <p:nvPr/>
        </p:nvGrpSpPr>
        <p:grpSpPr>
          <a:xfrm>
            <a:off x="1235312" y="1234336"/>
            <a:ext cx="3283802" cy="1052299"/>
            <a:chOff x="910827" y="1342286"/>
            <a:chExt cx="3733800" cy="1052299"/>
          </a:xfrm>
        </p:grpSpPr>
        <p:sp>
          <p:nvSpPr>
            <p:cNvPr id="260" name="文本框 259"/>
            <p:cNvSpPr txBox="1"/>
            <p:nvPr/>
          </p:nvSpPr>
          <p:spPr>
            <a:xfrm>
              <a:off x="910827" y="1657350"/>
              <a:ext cx="3733800" cy="73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AI B</a:t>
              </a:r>
              <a:r>
                <a:rPr lang="zh-CN" altLang="en-US" sz="28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组</a:t>
              </a:r>
              <a:endPara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1" name="文本框 260"/>
            <p:cNvSpPr txBox="1"/>
            <p:nvPr/>
          </p:nvSpPr>
          <p:spPr>
            <a:xfrm>
              <a:off x="910827" y="1342286"/>
              <a:ext cx="3733800" cy="49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/>
                <a:t>算法设计</a:t>
              </a:r>
              <a:endParaRPr lang="zh-CN" altLang="en-US" sz="2000"/>
            </a:p>
          </p:txBody>
        </p:sp>
      </p:grpSp>
      <p:grpSp>
        <p:nvGrpSpPr>
          <p:cNvPr id="263" name="组合 262"/>
          <p:cNvGrpSpPr/>
          <p:nvPr/>
        </p:nvGrpSpPr>
        <p:grpSpPr>
          <a:xfrm>
            <a:off x="0" y="5293727"/>
            <a:ext cx="5105400" cy="547118"/>
            <a:chOff x="0" y="5277848"/>
            <a:chExt cx="5105400" cy="547118"/>
          </a:xfrm>
          <a:solidFill>
            <a:schemeClr val="accent4">
              <a:lumMod val="75000"/>
            </a:schemeClr>
          </a:solidFill>
        </p:grpSpPr>
        <p:sp>
          <p:nvSpPr>
            <p:cNvPr id="264" name="同侧圆角矩形 263"/>
            <p:cNvSpPr/>
            <p:nvPr/>
          </p:nvSpPr>
          <p:spPr>
            <a:xfrm rot="5400000">
              <a:off x="2284002" y="2993846"/>
              <a:ext cx="537396" cy="5105400"/>
            </a:xfrm>
            <a:prstGeom prst="round2SameRect">
              <a:avLst/>
            </a:prstGeom>
            <a:solidFill>
              <a:srgbClr val="FFD0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5" name="Freeform 72"/>
            <p:cNvSpPr>
              <a:spLocks noEditPoints="1"/>
            </p:cNvSpPr>
            <p:nvPr/>
          </p:nvSpPr>
          <p:spPr bwMode="auto">
            <a:xfrm>
              <a:off x="366135" y="5394978"/>
              <a:ext cx="284407" cy="303137"/>
            </a:xfrm>
            <a:custGeom>
              <a:avLst/>
              <a:gdLst>
                <a:gd name="T0" fmla="*/ 127 w 358"/>
                <a:gd name="T1" fmla="*/ 292 h 382"/>
                <a:gd name="T2" fmla="*/ 322 w 358"/>
                <a:gd name="T3" fmla="*/ 63 h 382"/>
                <a:gd name="T4" fmla="*/ 333 w 358"/>
                <a:gd name="T5" fmla="*/ 113 h 382"/>
                <a:gd name="T6" fmla="*/ 336 w 358"/>
                <a:gd name="T7" fmla="*/ 178 h 382"/>
                <a:gd name="T8" fmla="*/ 338 w 358"/>
                <a:gd name="T9" fmla="*/ 245 h 382"/>
                <a:gd name="T10" fmla="*/ 321 w 358"/>
                <a:gd name="T11" fmla="*/ 314 h 382"/>
                <a:gd name="T12" fmla="*/ 271 w 358"/>
                <a:gd name="T13" fmla="*/ 382 h 382"/>
                <a:gd name="T14" fmla="*/ 172 w 358"/>
                <a:gd name="T15" fmla="*/ 226 h 382"/>
                <a:gd name="T16" fmla="*/ 123 w 358"/>
                <a:gd name="T17" fmla="*/ 197 h 382"/>
                <a:gd name="T18" fmla="*/ 125 w 358"/>
                <a:gd name="T19" fmla="*/ 208 h 382"/>
                <a:gd name="T20" fmla="*/ 174 w 358"/>
                <a:gd name="T21" fmla="*/ 236 h 382"/>
                <a:gd name="T22" fmla="*/ 172 w 358"/>
                <a:gd name="T23" fmla="*/ 226 h 382"/>
                <a:gd name="T24" fmla="*/ 288 w 358"/>
                <a:gd name="T25" fmla="*/ 136 h 382"/>
                <a:gd name="T26" fmla="*/ 263 w 358"/>
                <a:gd name="T27" fmla="*/ 125 h 382"/>
                <a:gd name="T28" fmla="*/ 171 w 358"/>
                <a:gd name="T29" fmla="*/ 70 h 382"/>
                <a:gd name="T30" fmla="*/ 148 w 358"/>
                <a:gd name="T31" fmla="*/ 54 h 382"/>
                <a:gd name="T32" fmla="*/ 171 w 358"/>
                <a:gd name="T33" fmla="*/ 70 h 382"/>
                <a:gd name="T34" fmla="*/ 204 w 358"/>
                <a:gd name="T35" fmla="*/ 39 h 382"/>
                <a:gd name="T36" fmla="*/ 193 w 358"/>
                <a:gd name="T37" fmla="*/ 64 h 382"/>
                <a:gd name="T38" fmla="*/ 258 w 358"/>
                <a:gd name="T39" fmla="*/ 103 h 382"/>
                <a:gd name="T40" fmla="*/ 274 w 358"/>
                <a:gd name="T41" fmla="*/ 80 h 382"/>
                <a:gd name="T42" fmla="*/ 258 w 358"/>
                <a:gd name="T43" fmla="*/ 103 h 382"/>
                <a:gd name="T44" fmla="*/ 249 w 358"/>
                <a:gd name="T45" fmla="*/ 55 h 382"/>
                <a:gd name="T46" fmla="*/ 226 w 358"/>
                <a:gd name="T47" fmla="*/ 71 h 382"/>
                <a:gd name="T48" fmla="*/ 182 w 358"/>
                <a:gd name="T49" fmla="*/ 209 h 382"/>
                <a:gd name="T50" fmla="*/ 133 w 358"/>
                <a:gd name="T51" fmla="*/ 180 h 382"/>
                <a:gd name="T52" fmla="*/ 135 w 358"/>
                <a:gd name="T53" fmla="*/ 190 h 382"/>
                <a:gd name="T54" fmla="*/ 184 w 358"/>
                <a:gd name="T55" fmla="*/ 219 h 382"/>
                <a:gd name="T56" fmla="*/ 182 w 358"/>
                <a:gd name="T57" fmla="*/ 209 h 382"/>
                <a:gd name="T58" fmla="*/ 157 w 358"/>
                <a:gd name="T59" fmla="*/ 104 h 382"/>
                <a:gd name="T60" fmla="*/ 186 w 358"/>
                <a:gd name="T61" fmla="*/ 195 h 382"/>
                <a:gd name="T62" fmla="*/ 222 w 358"/>
                <a:gd name="T63" fmla="*/ 90 h 382"/>
                <a:gd name="T64" fmla="*/ 136 w 358"/>
                <a:gd name="T65" fmla="*/ 238 h 382"/>
                <a:gd name="T66" fmla="*/ 129 w 358"/>
                <a:gd name="T67" fmla="*/ 21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8" h="382">
                  <a:moveTo>
                    <a:pt x="131" y="382"/>
                  </a:moveTo>
                  <a:cubicBezTo>
                    <a:pt x="135" y="352"/>
                    <a:pt x="135" y="320"/>
                    <a:pt x="127" y="292"/>
                  </a:cubicBezTo>
                  <a:cubicBezTo>
                    <a:pt x="0" y="220"/>
                    <a:pt x="34" y="56"/>
                    <a:pt x="140" y="23"/>
                  </a:cubicBezTo>
                  <a:cubicBezTo>
                    <a:pt x="196" y="0"/>
                    <a:pt x="272" y="14"/>
                    <a:pt x="322" y="63"/>
                  </a:cubicBezTo>
                  <a:cubicBezTo>
                    <a:pt x="358" y="99"/>
                    <a:pt x="340" y="109"/>
                    <a:pt x="340" y="109"/>
                  </a:cubicBezTo>
                  <a:cubicBezTo>
                    <a:pt x="333" y="113"/>
                    <a:pt x="333" y="113"/>
                    <a:pt x="333" y="113"/>
                  </a:cubicBezTo>
                  <a:cubicBezTo>
                    <a:pt x="337" y="130"/>
                    <a:pt x="345" y="162"/>
                    <a:pt x="344" y="166"/>
                  </a:cubicBezTo>
                  <a:cubicBezTo>
                    <a:pt x="342" y="172"/>
                    <a:pt x="336" y="178"/>
                    <a:pt x="336" y="178"/>
                  </a:cubicBezTo>
                  <a:cubicBezTo>
                    <a:pt x="354" y="239"/>
                    <a:pt x="354" y="239"/>
                    <a:pt x="354" y="239"/>
                  </a:cubicBezTo>
                  <a:cubicBezTo>
                    <a:pt x="338" y="245"/>
                    <a:pt x="338" y="245"/>
                    <a:pt x="338" y="245"/>
                  </a:cubicBezTo>
                  <a:cubicBezTo>
                    <a:pt x="341" y="265"/>
                    <a:pt x="343" y="281"/>
                    <a:pt x="341" y="300"/>
                  </a:cubicBezTo>
                  <a:cubicBezTo>
                    <a:pt x="341" y="304"/>
                    <a:pt x="330" y="313"/>
                    <a:pt x="321" y="314"/>
                  </a:cubicBezTo>
                  <a:cubicBezTo>
                    <a:pt x="267" y="317"/>
                    <a:pt x="267" y="317"/>
                    <a:pt x="267" y="317"/>
                  </a:cubicBezTo>
                  <a:cubicBezTo>
                    <a:pt x="271" y="382"/>
                    <a:pt x="271" y="382"/>
                    <a:pt x="271" y="382"/>
                  </a:cubicBezTo>
                  <a:cubicBezTo>
                    <a:pt x="131" y="382"/>
                    <a:pt x="131" y="382"/>
                    <a:pt x="131" y="382"/>
                  </a:cubicBezTo>
                  <a:close/>
                  <a:moveTo>
                    <a:pt x="172" y="226"/>
                  </a:moveTo>
                  <a:cubicBezTo>
                    <a:pt x="132" y="196"/>
                    <a:pt x="132" y="196"/>
                    <a:pt x="132" y="196"/>
                  </a:cubicBezTo>
                  <a:cubicBezTo>
                    <a:pt x="129" y="193"/>
                    <a:pt x="125" y="194"/>
                    <a:pt x="123" y="197"/>
                  </a:cubicBezTo>
                  <a:cubicBezTo>
                    <a:pt x="123" y="197"/>
                    <a:pt x="123" y="197"/>
                    <a:pt x="123" y="197"/>
                  </a:cubicBezTo>
                  <a:cubicBezTo>
                    <a:pt x="121" y="201"/>
                    <a:pt x="122" y="205"/>
                    <a:pt x="125" y="208"/>
                  </a:cubicBezTo>
                  <a:cubicBezTo>
                    <a:pt x="165" y="238"/>
                    <a:pt x="165" y="238"/>
                    <a:pt x="165" y="238"/>
                  </a:cubicBezTo>
                  <a:cubicBezTo>
                    <a:pt x="168" y="240"/>
                    <a:pt x="172" y="239"/>
                    <a:pt x="174" y="236"/>
                  </a:cubicBezTo>
                  <a:cubicBezTo>
                    <a:pt x="174" y="236"/>
                    <a:pt x="174" y="236"/>
                    <a:pt x="174" y="236"/>
                  </a:cubicBezTo>
                  <a:cubicBezTo>
                    <a:pt x="176" y="233"/>
                    <a:pt x="175" y="228"/>
                    <a:pt x="172" y="226"/>
                  </a:cubicBezTo>
                  <a:close/>
                  <a:moveTo>
                    <a:pt x="263" y="136"/>
                  </a:moveTo>
                  <a:cubicBezTo>
                    <a:pt x="288" y="136"/>
                    <a:pt x="288" y="136"/>
                    <a:pt x="288" y="136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63" y="125"/>
                    <a:pt x="263" y="125"/>
                    <a:pt x="263" y="125"/>
                  </a:cubicBezTo>
                  <a:cubicBezTo>
                    <a:pt x="263" y="136"/>
                    <a:pt x="263" y="136"/>
                    <a:pt x="263" y="136"/>
                  </a:cubicBezTo>
                  <a:close/>
                  <a:moveTo>
                    <a:pt x="171" y="70"/>
                  </a:moveTo>
                  <a:cubicBezTo>
                    <a:pt x="158" y="48"/>
                    <a:pt x="158" y="48"/>
                    <a:pt x="158" y="48"/>
                  </a:cubicBezTo>
                  <a:cubicBezTo>
                    <a:pt x="148" y="54"/>
                    <a:pt x="148" y="54"/>
                    <a:pt x="148" y="54"/>
                  </a:cubicBezTo>
                  <a:cubicBezTo>
                    <a:pt x="161" y="76"/>
                    <a:pt x="161" y="76"/>
                    <a:pt x="161" y="76"/>
                  </a:cubicBezTo>
                  <a:cubicBezTo>
                    <a:pt x="171" y="70"/>
                    <a:pt x="171" y="70"/>
                    <a:pt x="171" y="70"/>
                  </a:cubicBezTo>
                  <a:close/>
                  <a:moveTo>
                    <a:pt x="204" y="64"/>
                  </a:moveTo>
                  <a:cubicBezTo>
                    <a:pt x="204" y="39"/>
                    <a:pt x="204" y="39"/>
                    <a:pt x="204" y="39"/>
                  </a:cubicBezTo>
                  <a:cubicBezTo>
                    <a:pt x="193" y="39"/>
                    <a:pt x="193" y="39"/>
                    <a:pt x="193" y="3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204" y="64"/>
                    <a:pt x="204" y="64"/>
                    <a:pt x="204" y="64"/>
                  </a:cubicBezTo>
                  <a:close/>
                  <a:moveTo>
                    <a:pt x="258" y="103"/>
                  </a:moveTo>
                  <a:cubicBezTo>
                    <a:pt x="279" y="90"/>
                    <a:pt x="279" y="90"/>
                    <a:pt x="279" y="90"/>
                  </a:cubicBezTo>
                  <a:cubicBezTo>
                    <a:pt x="274" y="80"/>
                    <a:pt x="274" y="80"/>
                    <a:pt x="274" y="80"/>
                  </a:cubicBezTo>
                  <a:cubicBezTo>
                    <a:pt x="252" y="93"/>
                    <a:pt x="252" y="93"/>
                    <a:pt x="252" y="93"/>
                  </a:cubicBezTo>
                  <a:cubicBezTo>
                    <a:pt x="258" y="103"/>
                    <a:pt x="258" y="103"/>
                    <a:pt x="258" y="103"/>
                  </a:cubicBezTo>
                  <a:close/>
                  <a:moveTo>
                    <a:pt x="236" y="76"/>
                  </a:moveTo>
                  <a:cubicBezTo>
                    <a:pt x="249" y="55"/>
                    <a:pt x="249" y="55"/>
                    <a:pt x="249" y="55"/>
                  </a:cubicBezTo>
                  <a:cubicBezTo>
                    <a:pt x="239" y="49"/>
                    <a:pt x="239" y="49"/>
                    <a:pt x="239" y="49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36" y="76"/>
                    <a:pt x="236" y="76"/>
                    <a:pt x="236" y="76"/>
                  </a:cubicBezTo>
                  <a:close/>
                  <a:moveTo>
                    <a:pt x="182" y="209"/>
                  </a:moveTo>
                  <a:cubicBezTo>
                    <a:pt x="142" y="178"/>
                    <a:pt x="142" y="178"/>
                    <a:pt x="142" y="178"/>
                  </a:cubicBezTo>
                  <a:cubicBezTo>
                    <a:pt x="139" y="176"/>
                    <a:pt x="135" y="177"/>
                    <a:pt x="133" y="180"/>
                  </a:cubicBezTo>
                  <a:cubicBezTo>
                    <a:pt x="133" y="180"/>
                    <a:pt x="133" y="180"/>
                    <a:pt x="133" y="180"/>
                  </a:cubicBezTo>
                  <a:cubicBezTo>
                    <a:pt x="131" y="183"/>
                    <a:pt x="132" y="188"/>
                    <a:pt x="135" y="190"/>
                  </a:cubicBezTo>
                  <a:cubicBezTo>
                    <a:pt x="175" y="221"/>
                    <a:pt x="175" y="221"/>
                    <a:pt x="175" y="221"/>
                  </a:cubicBezTo>
                  <a:cubicBezTo>
                    <a:pt x="178" y="223"/>
                    <a:pt x="182" y="222"/>
                    <a:pt x="184" y="219"/>
                  </a:cubicBezTo>
                  <a:cubicBezTo>
                    <a:pt x="184" y="219"/>
                    <a:pt x="184" y="219"/>
                    <a:pt x="184" y="219"/>
                  </a:cubicBezTo>
                  <a:cubicBezTo>
                    <a:pt x="186" y="216"/>
                    <a:pt x="185" y="211"/>
                    <a:pt x="182" y="209"/>
                  </a:cubicBezTo>
                  <a:close/>
                  <a:moveTo>
                    <a:pt x="222" y="90"/>
                  </a:moveTo>
                  <a:cubicBezTo>
                    <a:pt x="198" y="76"/>
                    <a:pt x="169" y="83"/>
                    <a:pt x="157" y="104"/>
                  </a:cubicBezTo>
                  <a:cubicBezTo>
                    <a:pt x="144" y="126"/>
                    <a:pt x="160" y="151"/>
                    <a:pt x="149" y="174"/>
                  </a:cubicBezTo>
                  <a:cubicBezTo>
                    <a:pt x="186" y="195"/>
                    <a:pt x="186" y="195"/>
                    <a:pt x="186" y="195"/>
                  </a:cubicBezTo>
                  <a:cubicBezTo>
                    <a:pt x="200" y="174"/>
                    <a:pt x="229" y="176"/>
                    <a:pt x="242" y="154"/>
                  </a:cubicBezTo>
                  <a:cubicBezTo>
                    <a:pt x="255" y="132"/>
                    <a:pt x="245" y="104"/>
                    <a:pt x="222" y="90"/>
                  </a:cubicBezTo>
                  <a:close/>
                  <a:moveTo>
                    <a:pt x="129" y="216"/>
                  </a:moveTo>
                  <a:cubicBezTo>
                    <a:pt x="125" y="224"/>
                    <a:pt x="128" y="233"/>
                    <a:pt x="136" y="238"/>
                  </a:cubicBezTo>
                  <a:cubicBezTo>
                    <a:pt x="142" y="241"/>
                    <a:pt x="150" y="240"/>
                    <a:pt x="155" y="236"/>
                  </a:cubicBezTo>
                  <a:lnTo>
                    <a:pt x="129" y="2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6" name="文本框 265"/>
            <p:cNvSpPr txBox="1"/>
            <p:nvPr/>
          </p:nvSpPr>
          <p:spPr>
            <a:xfrm>
              <a:off x="977192" y="5318236"/>
              <a:ext cx="3893694" cy="50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spc="300" dirty="0"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AI B</a:t>
              </a:r>
              <a:r>
                <a:rPr lang="zh-CN" altLang="en-US" b="1" spc="300" dirty="0"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组：</a:t>
              </a:r>
              <a:r>
                <a:rPr lang="zh-CN" altLang="en-US" b="1" spc="300" dirty="0"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为挖矿而生！</a:t>
              </a:r>
              <a:endParaRPr lang="zh-CN" altLang="en-US" b="1" spc="300" dirty="0"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67" name="文本框 266"/>
          <p:cNvSpPr txBox="1"/>
          <p:nvPr/>
        </p:nvSpPr>
        <p:spPr>
          <a:xfrm>
            <a:off x="668094" y="2524569"/>
            <a:ext cx="54999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AI B</a:t>
            </a:r>
            <a:r>
              <a:rPr lang="zh-CN" altLang="en-US" sz="2000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组的使命</a:t>
            </a:r>
            <a:r>
              <a:rPr lang="en-US" altLang="zh-CN" sz="2000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——</a:t>
            </a:r>
            <a:r>
              <a:rPr lang="zh-CN" altLang="en-US" sz="2000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聚类：无监督学习</a:t>
            </a:r>
            <a:endParaRPr lang="en-US" sz="2000" spc="3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000" spc="3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AI B</a:t>
            </a:r>
            <a:r>
              <a:rPr lang="zh-CN" altLang="en-US" sz="2000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组的目标</a:t>
            </a:r>
            <a:r>
              <a:rPr lang="en-US" altLang="zh-CN" sz="2000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——</a:t>
            </a:r>
            <a:r>
              <a:rPr lang="zh-CN" altLang="en-US" sz="2000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实现数据挖掘</a:t>
            </a:r>
            <a:endParaRPr lang="en-US" sz="2000" spc="3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spc="3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AI B</a:t>
            </a:r>
            <a:r>
              <a:rPr lang="zh-CN" altLang="en-US" sz="2000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组的身份</a:t>
            </a:r>
            <a:r>
              <a:rPr lang="en-US" altLang="zh-CN" sz="2000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——</a:t>
            </a:r>
            <a:r>
              <a:rPr lang="zh-CN" altLang="en-US" sz="2000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黄金矿工！</a:t>
            </a:r>
            <a:endParaRPr lang="zh-CN" altLang="en-US" sz="2000" spc="3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spc="3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4810843" y="238520"/>
            <a:ext cx="257048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小组定位</a:t>
            </a:r>
            <a:endParaRPr lang="zh-CN" altLang="en-US" sz="4400" b="1" spc="3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67" grpId="0" build="p"/>
      <p:bldP spid="2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矩形 268"/>
          <p:cNvSpPr/>
          <p:nvPr/>
        </p:nvSpPr>
        <p:spPr>
          <a:xfrm>
            <a:off x="4831190" y="215479"/>
            <a:ext cx="257048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spc="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实现功能</a:t>
            </a:r>
            <a:endParaRPr lang="zh-CN" altLang="en-US" sz="4400" b="1" spc="3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54125" y="2105660"/>
            <a:ext cx="9729470" cy="3045460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42765" y="1852295"/>
            <a:ext cx="3567430" cy="3554095"/>
          </a:xfrm>
          <a:prstGeom prst="rect">
            <a:avLst/>
          </a:prstGeom>
          <a:solidFill>
            <a:srgbClr val="FFD01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32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04184" y="3304003"/>
            <a:ext cx="2403672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分段信息</a:t>
            </a:r>
            <a:endParaRPr lang="zh-CN" altLang="en-US" spc="3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pc="3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根据分段推荐大学</a:t>
            </a:r>
            <a:endParaRPr lang="zh-CN" altLang="en-US" spc="3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273579" y="3304002"/>
            <a:ext cx="2403672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一所大学各个专业的好坏</a:t>
            </a:r>
            <a:endParaRPr lang="zh-CN" altLang="en-US" spc="3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一个专业各个大学的好坏</a:t>
            </a:r>
            <a:endParaRPr lang="zh-CN" altLang="en-US" spc="3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709601" y="3963798"/>
            <a:ext cx="277237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spc="-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挖 掘 成 果</a:t>
            </a:r>
            <a:endParaRPr lang="zh-CN" altLang="en-US" sz="3600" spc="-3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9" name="402cc605-0f2a-4b93-9a37-a9c247d8279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504874" y="2175744"/>
            <a:ext cx="1181824" cy="1682901"/>
            <a:chOff x="4713173" y="1459872"/>
            <a:chExt cx="2765656" cy="3938256"/>
          </a:xfrm>
        </p:grpSpPr>
        <p:sp>
          <p:nvSpPr>
            <p:cNvPr id="30" name="ïš1iḑé"/>
            <p:cNvSpPr/>
            <p:nvPr/>
          </p:nvSpPr>
          <p:spPr bwMode="auto">
            <a:xfrm>
              <a:off x="5147641" y="1889670"/>
              <a:ext cx="1896717" cy="1892045"/>
            </a:xfrm>
            <a:prstGeom prst="ellipse">
              <a:avLst/>
            </a:prstGeom>
            <a:solidFill>
              <a:srgbClr val="FBD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ïsḻïḍè"/>
            <p:cNvSpPr/>
            <p:nvPr/>
          </p:nvSpPr>
          <p:spPr bwMode="auto">
            <a:xfrm>
              <a:off x="5778324" y="4846866"/>
              <a:ext cx="635353" cy="5512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î$ḻiḍè"/>
            <p:cNvSpPr/>
            <p:nvPr/>
          </p:nvSpPr>
          <p:spPr bwMode="auto">
            <a:xfrm>
              <a:off x="5624156" y="4519846"/>
              <a:ext cx="943687" cy="812878"/>
            </a:xfrm>
            <a:prstGeom prst="rect">
              <a:avLst/>
            </a:prstGeom>
            <a:solidFill>
              <a:srgbClr val="BCE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íṡľiďê"/>
            <p:cNvSpPr/>
            <p:nvPr/>
          </p:nvSpPr>
          <p:spPr bwMode="auto">
            <a:xfrm>
              <a:off x="7324661" y="1576666"/>
              <a:ext cx="65404" cy="12613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îṧ1íḍé"/>
            <p:cNvSpPr/>
            <p:nvPr/>
          </p:nvSpPr>
          <p:spPr bwMode="auto">
            <a:xfrm>
              <a:off x="4834638" y="1543963"/>
              <a:ext cx="1261363" cy="654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ïṩľïďè"/>
            <p:cNvSpPr/>
            <p:nvPr/>
          </p:nvSpPr>
          <p:spPr bwMode="auto">
            <a:xfrm>
              <a:off x="4801934" y="2838029"/>
              <a:ext cx="65404" cy="12613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ïṥḷîḓê"/>
            <p:cNvSpPr/>
            <p:nvPr/>
          </p:nvSpPr>
          <p:spPr bwMode="auto">
            <a:xfrm>
              <a:off x="5465318" y="5117825"/>
              <a:ext cx="1261363" cy="654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ïsliḋè"/>
            <p:cNvSpPr/>
            <p:nvPr/>
          </p:nvSpPr>
          <p:spPr bwMode="auto">
            <a:xfrm>
              <a:off x="5465318" y="4907597"/>
              <a:ext cx="1261363" cy="654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íšḻîḍe"/>
            <p:cNvSpPr/>
            <p:nvPr/>
          </p:nvSpPr>
          <p:spPr bwMode="auto">
            <a:xfrm>
              <a:off x="5465318" y="4697371"/>
              <a:ext cx="1261363" cy="654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iṧḻiḑê"/>
            <p:cNvSpPr/>
            <p:nvPr/>
          </p:nvSpPr>
          <p:spPr bwMode="auto">
            <a:xfrm>
              <a:off x="5465318" y="4487142"/>
              <a:ext cx="1261363" cy="654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íṡļíďê"/>
            <p:cNvSpPr/>
            <p:nvPr/>
          </p:nvSpPr>
          <p:spPr bwMode="auto">
            <a:xfrm>
              <a:off x="5988550" y="2525023"/>
              <a:ext cx="214899" cy="210229"/>
            </a:xfrm>
            <a:custGeom>
              <a:avLst/>
              <a:gdLst>
                <a:gd name="T0" fmla="*/ 0 w 46"/>
                <a:gd name="T1" fmla="*/ 45 h 45"/>
                <a:gd name="T2" fmla="*/ 46 w 46"/>
                <a:gd name="T3" fmla="*/ 45 h 45"/>
                <a:gd name="T4" fmla="*/ 23 w 46"/>
                <a:gd name="T5" fmla="*/ 0 h 45"/>
                <a:gd name="T6" fmla="*/ 0 w 46"/>
                <a:gd name="T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45">
                  <a:moveTo>
                    <a:pt x="0" y="45"/>
                  </a:moveTo>
                  <a:lnTo>
                    <a:pt x="46" y="45"/>
                  </a:lnTo>
                  <a:lnTo>
                    <a:pt x="23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CE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ïṧlîḋê"/>
            <p:cNvSpPr/>
            <p:nvPr/>
          </p:nvSpPr>
          <p:spPr bwMode="auto">
            <a:xfrm>
              <a:off x="4801934" y="1543963"/>
              <a:ext cx="2588131" cy="2975883"/>
            </a:xfrm>
            <a:custGeom>
              <a:avLst/>
              <a:gdLst>
                <a:gd name="T0" fmla="*/ 564 w 788"/>
                <a:gd name="T1" fmla="*/ 906 h 906"/>
                <a:gd name="T2" fmla="*/ 544 w 788"/>
                <a:gd name="T3" fmla="*/ 906 h 906"/>
                <a:gd name="T4" fmla="*/ 653 w 788"/>
                <a:gd name="T5" fmla="*/ 662 h 906"/>
                <a:gd name="T6" fmla="*/ 768 w 788"/>
                <a:gd name="T7" fmla="*/ 394 h 906"/>
                <a:gd name="T8" fmla="*/ 394 w 788"/>
                <a:gd name="T9" fmla="*/ 20 h 906"/>
                <a:gd name="T10" fmla="*/ 20 w 788"/>
                <a:gd name="T11" fmla="*/ 394 h 906"/>
                <a:gd name="T12" fmla="*/ 135 w 788"/>
                <a:gd name="T13" fmla="*/ 662 h 906"/>
                <a:gd name="T14" fmla="*/ 244 w 788"/>
                <a:gd name="T15" fmla="*/ 906 h 906"/>
                <a:gd name="T16" fmla="*/ 224 w 788"/>
                <a:gd name="T17" fmla="*/ 906 h 906"/>
                <a:gd name="T18" fmla="*/ 120 w 788"/>
                <a:gd name="T19" fmla="*/ 675 h 906"/>
                <a:gd name="T20" fmla="*/ 0 w 788"/>
                <a:gd name="T21" fmla="*/ 394 h 906"/>
                <a:gd name="T22" fmla="*/ 394 w 788"/>
                <a:gd name="T23" fmla="*/ 0 h 906"/>
                <a:gd name="T24" fmla="*/ 788 w 788"/>
                <a:gd name="T25" fmla="*/ 394 h 906"/>
                <a:gd name="T26" fmla="*/ 668 w 788"/>
                <a:gd name="T27" fmla="*/ 675 h 906"/>
                <a:gd name="T28" fmla="*/ 564 w 788"/>
                <a:gd name="T29" fmla="*/ 906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8" h="906">
                  <a:moveTo>
                    <a:pt x="564" y="906"/>
                  </a:moveTo>
                  <a:cubicBezTo>
                    <a:pt x="544" y="906"/>
                    <a:pt x="544" y="906"/>
                    <a:pt x="544" y="906"/>
                  </a:cubicBezTo>
                  <a:cubicBezTo>
                    <a:pt x="544" y="794"/>
                    <a:pt x="599" y="727"/>
                    <a:pt x="653" y="662"/>
                  </a:cubicBezTo>
                  <a:cubicBezTo>
                    <a:pt x="709" y="594"/>
                    <a:pt x="768" y="523"/>
                    <a:pt x="768" y="394"/>
                  </a:cubicBezTo>
                  <a:cubicBezTo>
                    <a:pt x="768" y="188"/>
                    <a:pt x="600" y="20"/>
                    <a:pt x="394" y="20"/>
                  </a:cubicBezTo>
                  <a:cubicBezTo>
                    <a:pt x="188" y="20"/>
                    <a:pt x="20" y="188"/>
                    <a:pt x="20" y="394"/>
                  </a:cubicBezTo>
                  <a:cubicBezTo>
                    <a:pt x="20" y="523"/>
                    <a:pt x="79" y="594"/>
                    <a:pt x="135" y="662"/>
                  </a:cubicBezTo>
                  <a:cubicBezTo>
                    <a:pt x="189" y="727"/>
                    <a:pt x="244" y="794"/>
                    <a:pt x="244" y="906"/>
                  </a:cubicBezTo>
                  <a:cubicBezTo>
                    <a:pt x="224" y="906"/>
                    <a:pt x="224" y="906"/>
                    <a:pt x="224" y="906"/>
                  </a:cubicBezTo>
                  <a:cubicBezTo>
                    <a:pt x="224" y="801"/>
                    <a:pt x="173" y="740"/>
                    <a:pt x="120" y="675"/>
                  </a:cubicBezTo>
                  <a:cubicBezTo>
                    <a:pt x="61" y="604"/>
                    <a:pt x="0" y="530"/>
                    <a:pt x="0" y="394"/>
                  </a:cubicBezTo>
                  <a:cubicBezTo>
                    <a:pt x="0" y="177"/>
                    <a:pt x="177" y="0"/>
                    <a:pt x="394" y="0"/>
                  </a:cubicBezTo>
                  <a:cubicBezTo>
                    <a:pt x="611" y="0"/>
                    <a:pt x="788" y="177"/>
                    <a:pt x="788" y="394"/>
                  </a:cubicBezTo>
                  <a:cubicBezTo>
                    <a:pt x="788" y="530"/>
                    <a:pt x="727" y="604"/>
                    <a:pt x="668" y="675"/>
                  </a:cubicBezTo>
                  <a:cubicBezTo>
                    <a:pt x="615" y="740"/>
                    <a:pt x="564" y="801"/>
                    <a:pt x="564" y="9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îşļîḋê"/>
            <p:cNvSpPr/>
            <p:nvPr/>
          </p:nvSpPr>
          <p:spPr bwMode="auto">
            <a:xfrm>
              <a:off x="5988550" y="2697878"/>
              <a:ext cx="214899" cy="7007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îśļïďé"/>
            <p:cNvSpPr/>
            <p:nvPr/>
          </p:nvSpPr>
          <p:spPr bwMode="auto">
            <a:xfrm>
              <a:off x="5834385" y="3015554"/>
              <a:ext cx="523232" cy="654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ïṡḻíďe"/>
            <p:cNvSpPr/>
            <p:nvPr/>
          </p:nvSpPr>
          <p:spPr bwMode="auto">
            <a:xfrm>
              <a:off x="5974536" y="3048255"/>
              <a:ext cx="65404" cy="14715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íŝ1ïdè"/>
            <p:cNvSpPr/>
            <p:nvPr/>
          </p:nvSpPr>
          <p:spPr bwMode="auto">
            <a:xfrm>
              <a:off x="6152062" y="3048255"/>
              <a:ext cx="65404" cy="14715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íṣlíḍè"/>
            <p:cNvSpPr/>
            <p:nvPr/>
          </p:nvSpPr>
          <p:spPr bwMode="auto">
            <a:xfrm>
              <a:off x="5801681" y="2450275"/>
              <a:ext cx="588636" cy="2069571"/>
            </a:xfrm>
            <a:custGeom>
              <a:avLst/>
              <a:gdLst>
                <a:gd name="T0" fmla="*/ 126 w 126"/>
                <a:gd name="T1" fmla="*/ 443 h 443"/>
                <a:gd name="T2" fmla="*/ 112 w 126"/>
                <a:gd name="T3" fmla="*/ 443 h 443"/>
                <a:gd name="T4" fmla="*/ 112 w 126"/>
                <a:gd name="T5" fmla="*/ 129 h 443"/>
                <a:gd name="T6" fmla="*/ 63 w 126"/>
                <a:gd name="T7" fmla="*/ 31 h 443"/>
                <a:gd name="T8" fmla="*/ 14 w 126"/>
                <a:gd name="T9" fmla="*/ 129 h 443"/>
                <a:gd name="T10" fmla="*/ 14 w 126"/>
                <a:gd name="T11" fmla="*/ 443 h 443"/>
                <a:gd name="T12" fmla="*/ 0 w 126"/>
                <a:gd name="T13" fmla="*/ 443 h 443"/>
                <a:gd name="T14" fmla="*/ 0 w 126"/>
                <a:gd name="T15" fmla="*/ 127 h 443"/>
                <a:gd name="T16" fmla="*/ 63 w 126"/>
                <a:gd name="T17" fmla="*/ 0 h 443"/>
                <a:gd name="T18" fmla="*/ 126 w 126"/>
                <a:gd name="T19" fmla="*/ 127 h 443"/>
                <a:gd name="T20" fmla="*/ 126 w 126"/>
                <a:gd name="T21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6" h="443">
                  <a:moveTo>
                    <a:pt x="126" y="443"/>
                  </a:moveTo>
                  <a:lnTo>
                    <a:pt x="112" y="443"/>
                  </a:lnTo>
                  <a:lnTo>
                    <a:pt x="112" y="129"/>
                  </a:lnTo>
                  <a:lnTo>
                    <a:pt x="63" y="31"/>
                  </a:lnTo>
                  <a:lnTo>
                    <a:pt x="14" y="129"/>
                  </a:lnTo>
                  <a:lnTo>
                    <a:pt x="14" y="443"/>
                  </a:lnTo>
                  <a:lnTo>
                    <a:pt x="0" y="443"/>
                  </a:lnTo>
                  <a:lnTo>
                    <a:pt x="0" y="127"/>
                  </a:lnTo>
                  <a:lnTo>
                    <a:pt x="63" y="0"/>
                  </a:lnTo>
                  <a:lnTo>
                    <a:pt x="126" y="127"/>
                  </a:lnTo>
                  <a:lnTo>
                    <a:pt x="126" y="4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iṧļidé"/>
            <p:cNvSpPr/>
            <p:nvPr/>
          </p:nvSpPr>
          <p:spPr bwMode="auto">
            <a:xfrm>
              <a:off x="7254587" y="2735251"/>
              <a:ext cx="210229" cy="210229"/>
            </a:xfrm>
            <a:prstGeom prst="ellipse">
              <a:avLst/>
            </a:prstGeom>
            <a:solidFill>
              <a:srgbClr val="BCE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íṥļiḍè"/>
            <p:cNvSpPr/>
            <p:nvPr/>
          </p:nvSpPr>
          <p:spPr bwMode="auto">
            <a:xfrm>
              <a:off x="4727187" y="2735251"/>
              <a:ext cx="210229" cy="210229"/>
            </a:xfrm>
            <a:prstGeom prst="ellipse">
              <a:avLst/>
            </a:prstGeom>
            <a:solidFill>
              <a:srgbClr val="BCE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iŝľiḍè"/>
            <p:cNvSpPr/>
            <p:nvPr/>
          </p:nvSpPr>
          <p:spPr bwMode="auto">
            <a:xfrm>
              <a:off x="5988550" y="1473889"/>
              <a:ext cx="214899" cy="210229"/>
            </a:xfrm>
            <a:prstGeom prst="ellipse">
              <a:avLst/>
            </a:prstGeom>
            <a:solidFill>
              <a:srgbClr val="BCE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ïṥḻiḋè"/>
            <p:cNvSpPr/>
            <p:nvPr/>
          </p:nvSpPr>
          <p:spPr bwMode="auto">
            <a:xfrm>
              <a:off x="4755217" y="1497246"/>
              <a:ext cx="158838" cy="15883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ïṥḻiḋé"/>
            <p:cNvSpPr/>
            <p:nvPr/>
          </p:nvSpPr>
          <p:spPr bwMode="auto">
            <a:xfrm>
              <a:off x="4745874" y="1492575"/>
              <a:ext cx="172855" cy="168182"/>
            </a:xfrm>
            <a:custGeom>
              <a:avLst/>
              <a:gdLst>
                <a:gd name="T0" fmla="*/ 26 w 52"/>
                <a:gd name="T1" fmla="*/ 52 h 52"/>
                <a:gd name="T2" fmla="*/ 0 w 52"/>
                <a:gd name="T3" fmla="*/ 26 h 52"/>
                <a:gd name="T4" fmla="*/ 26 w 52"/>
                <a:gd name="T5" fmla="*/ 0 h 52"/>
                <a:gd name="T6" fmla="*/ 52 w 52"/>
                <a:gd name="T7" fmla="*/ 26 h 52"/>
                <a:gd name="T8" fmla="*/ 26 w 52"/>
                <a:gd name="T9" fmla="*/ 52 h 52"/>
                <a:gd name="T10" fmla="*/ 26 w 52"/>
                <a:gd name="T11" fmla="*/ 4 h 52"/>
                <a:gd name="T12" fmla="*/ 4 w 52"/>
                <a:gd name="T13" fmla="*/ 26 h 52"/>
                <a:gd name="T14" fmla="*/ 26 w 52"/>
                <a:gd name="T15" fmla="*/ 48 h 52"/>
                <a:gd name="T16" fmla="*/ 48 w 52"/>
                <a:gd name="T17" fmla="*/ 26 h 52"/>
                <a:gd name="T18" fmla="*/ 26 w 52"/>
                <a:gd name="T1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52">
                  <a:moveTo>
                    <a:pt x="26" y="52"/>
                  </a:moveTo>
                  <a:cubicBezTo>
                    <a:pt x="12" y="52"/>
                    <a:pt x="0" y="40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40"/>
                    <a:pt x="40" y="52"/>
                    <a:pt x="26" y="52"/>
                  </a:cubicBezTo>
                  <a:close/>
                  <a:moveTo>
                    <a:pt x="26" y="4"/>
                  </a:moveTo>
                  <a:cubicBezTo>
                    <a:pt x="14" y="4"/>
                    <a:pt x="4" y="14"/>
                    <a:pt x="4" y="26"/>
                  </a:cubicBezTo>
                  <a:cubicBezTo>
                    <a:pt x="4" y="38"/>
                    <a:pt x="14" y="48"/>
                    <a:pt x="26" y="48"/>
                  </a:cubicBezTo>
                  <a:cubicBezTo>
                    <a:pt x="38" y="48"/>
                    <a:pt x="48" y="38"/>
                    <a:pt x="48" y="26"/>
                  </a:cubicBezTo>
                  <a:cubicBezTo>
                    <a:pt x="48" y="14"/>
                    <a:pt x="38" y="4"/>
                    <a:pt x="26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îśḻiḓe"/>
            <p:cNvSpPr/>
            <p:nvPr/>
          </p:nvSpPr>
          <p:spPr bwMode="auto">
            <a:xfrm>
              <a:off x="7277944" y="1497246"/>
              <a:ext cx="158838" cy="15883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iṧľíďè"/>
            <p:cNvSpPr/>
            <p:nvPr/>
          </p:nvSpPr>
          <p:spPr bwMode="auto">
            <a:xfrm>
              <a:off x="7273273" y="1492575"/>
              <a:ext cx="172855" cy="168182"/>
            </a:xfrm>
            <a:custGeom>
              <a:avLst/>
              <a:gdLst>
                <a:gd name="T0" fmla="*/ 26 w 52"/>
                <a:gd name="T1" fmla="*/ 52 h 52"/>
                <a:gd name="T2" fmla="*/ 0 w 52"/>
                <a:gd name="T3" fmla="*/ 26 h 52"/>
                <a:gd name="T4" fmla="*/ 26 w 52"/>
                <a:gd name="T5" fmla="*/ 0 h 52"/>
                <a:gd name="T6" fmla="*/ 52 w 52"/>
                <a:gd name="T7" fmla="*/ 26 h 52"/>
                <a:gd name="T8" fmla="*/ 26 w 52"/>
                <a:gd name="T9" fmla="*/ 52 h 52"/>
                <a:gd name="T10" fmla="*/ 26 w 52"/>
                <a:gd name="T11" fmla="*/ 4 h 52"/>
                <a:gd name="T12" fmla="*/ 4 w 52"/>
                <a:gd name="T13" fmla="*/ 26 h 52"/>
                <a:gd name="T14" fmla="*/ 26 w 52"/>
                <a:gd name="T15" fmla="*/ 48 h 52"/>
                <a:gd name="T16" fmla="*/ 48 w 52"/>
                <a:gd name="T17" fmla="*/ 26 h 52"/>
                <a:gd name="T18" fmla="*/ 26 w 52"/>
                <a:gd name="T1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52">
                  <a:moveTo>
                    <a:pt x="26" y="52"/>
                  </a:moveTo>
                  <a:cubicBezTo>
                    <a:pt x="12" y="52"/>
                    <a:pt x="0" y="40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40"/>
                    <a:pt x="40" y="52"/>
                    <a:pt x="26" y="52"/>
                  </a:cubicBezTo>
                  <a:close/>
                  <a:moveTo>
                    <a:pt x="26" y="4"/>
                  </a:moveTo>
                  <a:cubicBezTo>
                    <a:pt x="14" y="4"/>
                    <a:pt x="4" y="14"/>
                    <a:pt x="4" y="26"/>
                  </a:cubicBezTo>
                  <a:cubicBezTo>
                    <a:pt x="4" y="38"/>
                    <a:pt x="14" y="48"/>
                    <a:pt x="26" y="48"/>
                  </a:cubicBezTo>
                  <a:cubicBezTo>
                    <a:pt x="38" y="48"/>
                    <a:pt x="48" y="38"/>
                    <a:pt x="48" y="26"/>
                  </a:cubicBezTo>
                  <a:cubicBezTo>
                    <a:pt x="48" y="14"/>
                    <a:pt x="38" y="4"/>
                    <a:pt x="26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îslïḓè"/>
            <p:cNvSpPr/>
            <p:nvPr/>
          </p:nvSpPr>
          <p:spPr bwMode="auto">
            <a:xfrm>
              <a:off x="4755217" y="4019971"/>
              <a:ext cx="158838" cy="15883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ï$lîḍê"/>
            <p:cNvSpPr/>
            <p:nvPr/>
          </p:nvSpPr>
          <p:spPr bwMode="auto">
            <a:xfrm>
              <a:off x="4745874" y="4015301"/>
              <a:ext cx="172855" cy="168182"/>
            </a:xfrm>
            <a:custGeom>
              <a:avLst/>
              <a:gdLst>
                <a:gd name="T0" fmla="*/ 26 w 52"/>
                <a:gd name="T1" fmla="*/ 52 h 52"/>
                <a:gd name="T2" fmla="*/ 0 w 52"/>
                <a:gd name="T3" fmla="*/ 26 h 52"/>
                <a:gd name="T4" fmla="*/ 26 w 52"/>
                <a:gd name="T5" fmla="*/ 0 h 52"/>
                <a:gd name="T6" fmla="*/ 52 w 52"/>
                <a:gd name="T7" fmla="*/ 26 h 52"/>
                <a:gd name="T8" fmla="*/ 26 w 52"/>
                <a:gd name="T9" fmla="*/ 52 h 52"/>
                <a:gd name="T10" fmla="*/ 26 w 52"/>
                <a:gd name="T11" fmla="*/ 4 h 52"/>
                <a:gd name="T12" fmla="*/ 4 w 52"/>
                <a:gd name="T13" fmla="*/ 26 h 52"/>
                <a:gd name="T14" fmla="*/ 26 w 52"/>
                <a:gd name="T15" fmla="*/ 48 h 52"/>
                <a:gd name="T16" fmla="*/ 48 w 52"/>
                <a:gd name="T17" fmla="*/ 26 h 52"/>
                <a:gd name="T18" fmla="*/ 26 w 52"/>
                <a:gd name="T1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52">
                  <a:moveTo>
                    <a:pt x="26" y="52"/>
                  </a:moveTo>
                  <a:cubicBezTo>
                    <a:pt x="12" y="52"/>
                    <a:pt x="0" y="40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40"/>
                    <a:pt x="40" y="52"/>
                    <a:pt x="26" y="52"/>
                  </a:cubicBezTo>
                  <a:close/>
                  <a:moveTo>
                    <a:pt x="26" y="4"/>
                  </a:moveTo>
                  <a:cubicBezTo>
                    <a:pt x="14" y="4"/>
                    <a:pt x="4" y="14"/>
                    <a:pt x="4" y="26"/>
                  </a:cubicBezTo>
                  <a:cubicBezTo>
                    <a:pt x="4" y="38"/>
                    <a:pt x="14" y="48"/>
                    <a:pt x="26" y="48"/>
                  </a:cubicBezTo>
                  <a:cubicBezTo>
                    <a:pt x="38" y="48"/>
                    <a:pt x="48" y="38"/>
                    <a:pt x="48" y="26"/>
                  </a:cubicBezTo>
                  <a:cubicBezTo>
                    <a:pt x="48" y="14"/>
                    <a:pt x="38" y="4"/>
                    <a:pt x="26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íšļiḍé"/>
            <p:cNvSpPr/>
            <p:nvPr/>
          </p:nvSpPr>
          <p:spPr bwMode="auto">
            <a:xfrm>
              <a:off x="7240570" y="2721235"/>
              <a:ext cx="238259" cy="233586"/>
            </a:xfrm>
            <a:prstGeom prst="ellipse">
              <a:avLst/>
            </a:prstGeom>
            <a:solidFill>
              <a:srgbClr val="BCE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î$liḑe"/>
            <p:cNvSpPr/>
            <p:nvPr/>
          </p:nvSpPr>
          <p:spPr bwMode="auto">
            <a:xfrm>
              <a:off x="4713173" y="2721235"/>
              <a:ext cx="238259" cy="233586"/>
            </a:xfrm>
            <a:prstGeom prst="ellipse">
              <a:avLst/>
            </a:prstGeom>
            <a:solidFill>
              <a:srgbClr val="BCE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íSḻídé"/>
            <p:cNvSpPr/>
            <p:nvPr/>
          </p:nvSpPr>
          <p:spPr bwMode="auto">
            <a:xfrm>
              <a:off x="5979207" y="1459872"/>
              <a:ext cx="233586" cy="233586"/>
            </a:xfrm>
            <a:prstGeom prst="ellipse">
              <a:avLst/>
            </a:prstGeom>
            <a:solidFill>
              <a:srgbClr val="BCE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216785" y="2414905"/>
            <a:ext cx="11772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App1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86825" y="2414905"/>
            <a:ext cx="11772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App2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69" grpId="0"/>
      <p:bldP spid="4" grpId="0" bldLvl="0" animBg="1"/>
      <p:bldP spid="4" grpId="1" bldLvl="0" animBg="1"/>
      <p:bldP spid="5" grpId="0" bldLvl="0" animBg="1"/>
      <p:bldP spid="5" grpId="1" bldLvl="0" animBg="1"/>
      <p:bldP spid="25" grpId="0"/>
      <p:bldP spid="25" grpId="1"/>
      <p:bldP spid="26" grpId="0"/>
      <p:bldP spid="26" grpId="1"/>
      <p:bldP spid="27" grpId="0"/>
      <p:bldP spid="2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>
            <p:custDataLst>
              <p:tags r:id="rId1"/>
            </p:custDataLst>
          </p:nvPr>
        </p:nvSpPr>
        <p:spPr>
          <a:xfrm flipV="1">
            <a:off x="0" y="5858406"/>
            <a:ext cx="1042559" cy="999593"/>
          </a:xfrm>
          <a:prstGeom prst="rtTriangl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直角三角形 9"/>
          <p:cNvSpPr/>
          <p:nvPr>
            <p:custDataLst>
              <p:tags r:id="rId2"/>
            </p:custDataLst>
          </p:nvPr>
        </p:nvSpPr>
        <p:spPr>
          <a:xfrm flipH="1">
            <a:off x="11149441" y="5858406"/>
            <a:ext cx="1042559" cy="999593"/>
          </a:xfrm>
          <a:prstGeom prst="rtTriangl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直角三角形 10"/>
          <p:cNvSpPr/>
          <p:nvPr>
            <p:custDataLst>
              <p:tags r:id="rId3"/>
            </p:custDataLst>
          </p:nvPr>
        </p:nvSpPr>
        <p:spPr>
          <a:xfrm flipH="1">
            <a:off x="9650627" y="3973856"/>
            <a:ext cx="1498814" cy="1498814"/>
          </a:xfrm>
          <a:prstGeom prst="rtTriangl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任意多边形: 形状 20"/>
          <p:cNvSpPr/>
          <p:nvPr>
            <p:custDataLst>
              <p:tags r:id="rId4"/>
            </p:custDataLst>
          </p:nvPr>
        </p:nvSpPr>
        <p:spPr>
          <a:xfrm>
            <a:off x="6280504" y="1671940"/>
            <a:ext cx="4913387" cy="3800730"/>
          </a:xfrm>
          <a:custGeom>
            <a:avLst/>
            <a:gdLst>
              <a:gd name="connsiteX0" fmla="*/ 2753832 w 4913387"/>
              <a:gd name="connsiteY0" fmla="*/ 0 h 3800730"/>
              <a:gd name="connsiteX1" fmla="*/ 4913387 w 4913387"/>
              <a:gd name="connsiteY1" fmla="*/ 0 h 3800730"/>
              <a:gd name="connsiteX2" fmla="*/ 4913387 w 4913387"/>
              <a:gd name="connsiteY2" fmla="*/ 2301916 h 3800730"/>
              <a:gd name="connsiteX3" fmla="*/ 3414573 w 4913387"/>
              <a:gd name="connsiteY3" fmla="*/ 3800730 h 3800730"/>
              <a:gd name="connsiteX4" fmla="*/ 0 w 4913387"/>
              <a:gd name="connsiteY4" fmla="*/ 3800730 h 3800730"/>
              <a:gd name="connsiteX5" fmla="*/ 0 w 4913387"/>
              <a:gd name="connsiteY5" fmla="*/ 2753832 h 3800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13387" h="3800730">
                <a:moveTo>
                  <a:pt x="2753832" y="0"/>
                </a:moveTo>
                <a:lnTo>
                  <a:pt x="4913387" y="0"/>
                </a:lnTo>
                <a:lnTo>
                  <a:pt x="4913387" y="2301916"/>
                </a:lnTo>
                <a:lnTo>
                  <a:pt x="3414573" y="3800730"/>
                </a:lnTo>
                <a:lnTo>
                  <a:pt x="0" y="3800730"/>
                </a:lnTo>
                <a:lnTo>
                  <a:pt x="0" y="275383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直角三角形 12"/>
          <p:cNvSpPr/>
          <p:nvPr>
            <p:custDataLst>
              <p:tags r:id="rId5"/>
            </p:custDataLst>
          </p:nvPr>
        </p:nvSpPr>
        <p:spPr>
          <a:xfrm flipV="1">
            <a:off x="6236054" y="1671940"/>
            <a:ext cx="2753832" cy="2753832"/>
          </a:xfrm>
          <a:prstGeom prst="rtTriangl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直角三角形 26"/>
          <p:cNvSpPr/>
          <p:nvPr>
            <p:custDataLst>
              <p:tags r:id="rId6"/>
            </p:custDataLst>
          </p:nvPr>
        </p:nvSpPr>
        <p:spPr>
          <a:xfrm flipH="1">
            <a:off x="4457132" y="3973856"/>
            <a:ext cx="1498814" cy="1498814"/>
          </a:xfrm>
          <a:prstGeom prst="rtTriangl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任意多边形: 形状 18"/>
          <p:cNvSpPr/>
          <p:nvPr>
            <p:custDataLst>
              <p:tags r:id="rId7"/>
            </p:custDataLst>
          </p:nvPr>
        </p:nvSpPr>
        <p:spPr>
          <a:xfrm>
            <a:off x="1042559" y="1671940"/>
            <a:ext cx="4913387" cy="3800730"/>
          </a:xfrm>
          <a:custGeom>
            <a:avLst/>
            <a:gdLst>
              <a:gd name="connsiteX0" fmla="*/ 2753832 w 4913387"/>
              <a:gd name="connsiteY0" fmla="*/ 0 h 3800730"/>
              <a:gd name="connsiteX1" fmla="*/ 4913387 w 4913387"/>
              <a:gd name="connsiteY1" fmla="*/ 0 h 3800730"/>
              <a:gd name="connsiteX2" fmla="*/ 4913387 w 4913387"/>
              <a:gd name="connsiteY2" fmla="*/ 2301916 h 3800730"/>
              <a:gd name="connsiteX3" fmla="*/ 3414573 w 4913387"/>
              <a:gd name="connsiteY3" fmla="*/ 3800730 h 3800730"/>
              <a:gd name="connsiteX4" fmla="*/ 0 w 4913387"/>
              <a:gd name="connsiteY4" fmla="*/ 3800730 h 3800730"/>
              <a:gd name="connsiteX5" fmla="*/ 0 w 4913387"/>
              <a:gd name="connsiteY5" fmla="*/ 2753832 h 3800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13387" h="3800730">
                <a:moveTo>
                  <a:pt x="2753832" y="0"/>
                </a:moveTo>
                <a:lnTo>
                  <a:pt x="4913387" y="0"/>
                </a:lnTo>
                <a:lnTo>
                  <a:pt x="4913387" y="2301916"/>
                </a:lnTo>
                <a:lnTo>
                  <a:pt x="3414573" y="3800730"/>
                </a:lnTo>
                <a:lnTo>
                  <a:pt x="0" y="3800730"/>
                </a:lnTo>
                <a:lnTo>
                  <a:pt x="0" y="275383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直角三角形 59"/>
          <p:cNvSpPr/>
          <p:nvPr>
            <p:custDataLst>
              <p:tags r:id="rId8"/>
            </p:custDataLst>
          </p:nvPr>
        </p:nvSpPr>
        <p:spPr>
          <a:xfrm flipV="1">
            <a:off x="1042559" y="1671940"/>
            <a:ext cx="2753832" cy="2753832"/>
          </a:xfrm>
          <a:prstGeom prst="rtTriangl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矩形 61"/>
          <p:cNvSpPr/>
          <p:nvPr>
            <p:custDataLst>
              <p:tags r:id="rId9"/>
            </p:custDataLst>
          </p:nvPr>
        </p:nvSpPr>
        <p:spPr>
          <a:xfrm>
            <a:off x="1190841" y="1814484"/>
            <a:ext cx="4525926" cy="3532189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-17145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None/>
            </a:pPr>
            <a:endParaRPr lang="zh-CN" altLang="en-US" sz="3200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lt"/>
            </a:endParaRPr>
          </a:p>
          <a:p>
            <a:pPr marL="0" lvl="0" indent="-17145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3200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数据不完全</a:t>
            </a:r>
            <a:endParaRPr lang="zh-CN" altLang="en-US" sz="3200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lt"/>
            </a:endParaRPr>
          </a:p>
          <a:p>
            <a:pPr marL="0" lvl="0" indent="-17145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None/>
            </a:pPr>
            <a:endParaRPr lang="zh-CN" altLang="en-US" sz="3200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lt"/>
            </a:endParaRPr>
          </a:p>
          <a:p>
            <a:pPr marL="0" lvl="0" indent="-17145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3200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模型局限性</a:t>
            </a:r>
            <a:endParaRPr lang="zh-CN" altLang="en-US" sz="3200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3" name="文本框 62"/>
          <p:cNvSpPr txBox="1"/>
          <p:nvPr>
            <p:custDataLst>
              <p:tags r:id="rId10"/>
            </p:custDataLst>
          </p:nvPr>
        </p:nvSpPr>
        <p:spPr>
          <a:xfrm>
            <a:off x="2803525" y="189865"/>
            <a:ext cx="6585585" cy="88011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Autofit/>
          </a:bodyPr>
          <a:lstStyle/>
          <a:p>
            <a:pPr marL="0" indent="0"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3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工作局限</a:t>
            </a:r>
            <a:endParaRPr lang="zh-CN" altLang="en-US" sz="4400" b="1" spc="3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>
            <p:custDataLst>
              <p:tags r:id="rId11"/>
            </p:custDataLst>
          </p:nvPr>
        </p:nvSpPr>
        <p:spPr>
          <a:xfrm>
            <a:off x="6475230" y="1814484"/>
            <a:ext cx="4525926" cy="3532189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3200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数据联系缺失</a:t>
            </a:r>
            <a:endParaRPr lang="zh-CN" altLang="en-US" sz="3200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lt"/>
            </a:endParaRPr>
          </a:p>
        </p:txBody>
      </p:sp>
      <p:cxnSp>
        <p:nvCxnSpPr>
          <p:cNvPr id="61" name="直接连接符 60"/>
          <p:cNvCxnSpPr/>
          <p:nvPr>
            <p:custDataLst>
              <p:tags r:id="rId12"/>
            </p:custDataLst>
          </p:nvPr>
        </p:nvCxnSpPr>
        <p:spPr>
          <a:xfrm>
            <a:off x="6095998" y="2362787"/>
            <a:ext cx="0" cy="251991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721610" y="1884045"/>
            <a:ext cx="1463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App1</a:t>
            </a:r>
            <a:endParaRPr lang="en-US" altLang="zh-CN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06080" y="1884045"/>
            <a:ext cx="1463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App1</a:t>
            </a:r>
            <a:endParaRPr lang="en-US" altLang="zh-CN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QQ截图202009241034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76445" y="4586605"/>
            <a:ext cx="7615555" cy="2271395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78527" y="3703820"/>
            <a:ext cx="7868920" cy="1322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80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代码框架与功能</a:t>
            </a:r>
            <a:endParaRPr lang="zh-CN" altLang="en-US" sz="8000" b="1" spc="-3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477"/>
          <a:stretch>
            <a:fillRect/>
          </a:stretch>
        </p:blipFill>
        <p:spPr>
          <a:xfrm>
            <a:off x="2904043" y="857250"/>
            <a:ext cx="6474986" cy="2552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矩形 268"/>
          <p:cNvSpPr/>
          <p:nvPr/>
        </p:nvSpPr>
        <p:spPr>
          <a:xfrm>
            <a:off x="4182131" y="235164"/>
            <a:ext cx="382778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代码框架与功能</a:t>
            </a:r>
            <a:endParaRPr lang="zh-CN" altLang="en-US" sz="4400" b="1" spc="-3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同侧圆角矩形 27"/>
          <p:cNvSpPr/>
          <p:nvPr/>
        </p:nvSpPr>
        <p:spPr>
          <a:xfrm rot="5400000">
            <a:off x="751205" y="2522220"/>
            <a:ext cx="863600" cy="2366010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449229" y="3362960"/>
            <a:ext cx="684530" cy="68453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631949" y="3537942"/>
            <a:ext cx="319090" cy="334564"/>
            <a:chOff x="3349235" y="2068527"/>
            <a:chExt cx="516445" cy="541492"/>
          </a:xfrm>
          <a:solidFill>
            <a:schemeClr val="accent1"/>
          </a:solidFill>
        </p:grpSpPr>
        <p:sp>
          <p:nvSpPr>
            <p:cNvPr id="32" name="Freeform 33"/>
            <p:cNvSpPr>
              <a:spLocks noEditPoints="1"/>
            </p:cNvSpPr>
            <p:nvPr/>
          </p:nvSpPr>
          <p:spPr bwMode="auto">
            <a:xfrm>
              <a:off x="3349235" y="2068527"/>
              <a:ext cx="516445" cy="425799"/>
            </a:xfrm>
            <a:custGeom>
              <a:avLst/>
              <a:gdLst>
                <a:gd name="T0" fmla="*/ 172 w 183"/>
                <a:gd name="T1" fmla="*/ 0 h 151"/>
                <a:gd name="T2" fmla="*/ 11 w 183"/>
                <a:gd name="T3" fmla="*/ 0 h 151"/>
                <a:gd name="T4" fmla="*/ 0 w 183"/>
                <a:gd name="T5" fmla="*/ 11 h 151"/>
                <a:gd name="T6" fmla="*/ 0 w 183"/>
                <a:gd name="T7" fmla="*/ 140 h 151"/>
                <a:gd name="T8" fmla="*/ 11 w 183"/>
                <a:gd name="T9" fmla="*/ 151 h 151"/>
                <a:gd name="T10" fmla="*/ 172 w 183"/>
                <a:gd name="T11" fmla="*/ 151 h 151"/>
                <a:gd name="T12" fmla="*/ 183 w 183"/>
                <a:gd name="T13" fmla="*/ 140 h 151"/>
                <a:gd name="T14" fmla="*/ 183 w 183"/>
                <a:gd name="T15" fmla="*/ 11 h 151"/>
                <a:gd name="T16" fmla="*/ 172 w 183"/>
                <a:gd name="T17" fmla="*/ 0 h 151"/>
                <a:gd name="T18" fmla="*/ 91 w 183"/>
                <a:gd name="T19" fmla="*/ 143 h 151"/>
                <a:gd name="T20" fmla="*/ 84 w 183"/>
                <a:gd name="T21" fmla="*/ 136 h 151"/>
                <a:gd name="T22" fmla="*/ 91 w 183"/>
                <a:gd name="T23" fmla="*/ 128 h 151"/>
                <a:gd name="T24" fmla="*/ 99 w 183"/>
                <a:gd name="T25" fmla="*/ 136 h 151"/>
                <a:gd name="T26" fmla="*/ 91 w 183"/>
                <a:gd name="T27" fmla="*/ 143 h 151"/>
                <a:gd name="T28" fmla="*/ 171 w 183"/>
                <a:gd name="T29" fmla="*/ 121 h 151"/>
                <a:gd name="T30" fmla="*/ 12 w 183"/>
                <a:gd name="T31" fmla="*/ 121 h 151"/>
                <a:gd name="T32" fmla="*/ 12 w 183"/>
                <a:gd name="T33" fmla="*/ 11 h 151"/>
                <a:gd name="T34" fmla="*/ 171 w 183"/>
                <a:gd name="T35" fmla="*/ 11 h 151"/>
                <a:gd name="T36" fmla="*/ 171 w 183"/>
                <a:gd name="T37" fmla="*/ 12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3" h="151">
                  <a:moveTo>
                    <a:pt x="17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6"/>
                    <a:pt x="5" y="151"/>
                    <a:pt x="11" y="151"/>
                  </a:cubicBezTo>
                  <a:cubicBezTo>
                    <a:pt x="172" y="151"/>
                    <a:pt x="172" y="151"/>
                    <a:pt x="172" y="151"/>
                  </a:cubicBezTo>
                  <a:cubicBezTo>
                    <a:pt x="178" y="151"/>
                    <a:pt x="183" y="146"/>
                    <a:pt x="183" y="140"/>
                  </a:cubicBezTo>
                  <a:cubicBezTo>
                    <a:pt x="183" y="11"/>
                    <a:pt x="183" y="11"/>
                    <a:pt x="183" y="11"/>
                  </a:cubicBezTo>
                  <a:cubicBezTo>
                    <a:pt x="183" y="5"/>
                    <a:pt x="178" y="0"/>
                    <a:pt x="172" y="0"/>
                  </a:cubicBezTo>
                  <a:close/>
                  <a:moveTo>
                    <a:pt x="91" y="143"/>
                  </a:moveTo>
                  <a:cubicBezTo>
                    <a:pt x="87" y="143"/>
                    <a:pt x="84" y="140"/>
                    <a:pt x="84" y="136"/>
                  </a:cubicBezTo>
                  <a:cubicBezTo>
                    <a:pt x="84" y="131"/>
                    <a:pt x="87" y="128"/>
                    <a:pt x="91" y="128"/>
                  </a:cubicBezTo>
                  <a:cubicBezTo>
                    <a:pt x="96" y="128"/>
                    <a:pt x="99" y="131"/>
                    <a:pt x="99" y="136"/>
                  </a:cubicBezTo>
                  <a:cubicBezTo>
                    <a:pt x="99" y="140"/>
                    <a:pt x="96" y="143"/>
                    <a:pt x="91" y="143"/>
                  </a:cubicBezTo>
                  <a:close/>
                  <a:moveTo>
                    <a:pt x="171" y="121"/>
                  </a:moveTo>
                  <a:cubicBezTo>
                    <a:pt x="12" y="121"/>
                    <a:pt x="12" y="121"/>
                    <a:pt x="12" y="12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71" y="11"/>
                    <a:pt x="171" y="11"/>
                    <a:pt x="171" y="11"/>
                  </a:cubicBezTo>
                  <a:lnTo>
                    <a:pt x="171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34"/>
            <p:cNvSpPr/>
            <p:nvPr/>
          </p:nvSpPr>
          <p:spPr bwMode="auto">
            <a:xfrm>
              <a:off x="3450615" y="2502675"/>
              <a:ext cx="313684" cy="107344"/>
            </a:xfrm>
            <a:custGeom>
              <a:avLst/>
              <a:gdLst>
                <a:gd name="T0" fmla="*/ 102 w 111"/>
                <a:gd name="T1" fmla="*/ 26 h 38"/>
                <a:gd name="T2" fmla="*/ 75 w 111"/>
                <a:gd name="T3" fmla="*/ 26 h 38"/>
                <a:gd name="T4" fmla="*/ 75 w 111"/>
                <a:gd name="T5" fmla="*/ 0 h 38"/>
                <a:gd name="T6" fmla="*/ 36 w 111"/>
                <a:gd name="T7" fmla="*/ 0 h 38"/>
                <a:gd name="T8" fmla="*/ 36 w 111"/>
                <a:gd name="T9" fmla="*/ 26 h 38"/>
                <a:gd name="T10" fmla="*/ 9 w 111"/>
                <a:gd name="T11" fmla="*/ 26 h 38"/>
                <a:gd name="T12" fmla="*/ 0 w 111"/>
                <a:gd name="T13" fmla="*/ 31 h 38"/>
                <a:gd name="T14" fmla="*/ 0 w 111"/>
                <a:gd name="T15" fmla="*/ 38 h 38"/>
                <a:gd name="T16" fmla="*/ 111 w 111"/>
                <a:gd name="T17" fmla="*/ 38 h 38"/>
                <a:gd name="T18" fmla="*/ 111 w 111"/>
                <a:gd name="T19" fmla="*/ 31 h 38"/>
                <a:gd name="T20" fmla="*/ 102 w 111"/>
                <a:gd name="T21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" h="38">
                  <a:moveTo>
                    <a:pt x="102" y="26"/>
                  </a:moveTo>
                  <a:cubicBezTo>
                    <a:pt x="75" y="26"/>
                    <a:pt x="75" y="26"/>
                    <a:pt x="75" y="26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4" y="26"/>
                    <a:pt x="0" y="29"/>
                    <a:pt x="0" y="3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1" y="31"/>
                    <a:pt x="111" y="31"/>
                    <a:pt x="111" y="31"/>
                  </a:cubicBezTo>
                  <a:cubicBezTo>
                    <a:pt x="111" y="29"/>
                    <a:pt x="107" y="26"/>
                    <a:pt x="102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3402907" y="2209267"/>
              <a:ext cx="90646" cy="101381"/>
            </a:xfrm>
            <a:custGeom>
              <a:avLst/>
              <a:gdLst>
                <a:gd name="T0" fmla="*/ 76 w 76"/>
                <a:gd name="T1" fmla="*/ 69 h 85"/>
                <a:gd name="T2" fmla="*/ 19 w 76"/>
                <a:gd name="T3" fmla="*/ 43 h 85"/>
                <a:gd name="T4" fmla="*/ 19 w 76"/>
                <a:gd name="T5" fmla="*/ 43 h 85"/>
                <a:gd name="T6" fmla="*/ 76 w 76"/>
                <a:gd name="T7" fmla="*/ 17 h 85"/>
                <a:gd name="T8" fmla="*/ 76 w 76"/>
                <a:gd name="T9" fmla="*/ 0 h 85"/>
                <a:gd name="T10" fmla="*/ 0 w 76"/>
                <a:gd name="T11" fmla="*/ 36 h 85"/>
                <a:gd name="T12" fmla="*/ 0 w 76"/>
                <a:gd name="T13" fmla="*/ 50 h 85"/>
                <a:gd name="T14" fmla="*/ 76 w 76"/>
                <a:gd name="T15" fmla="*/ 85 h 85"/>
                <a:gd name="T16" fmla="*/ 76 w 76"/>
                <a:gd name="T17" fmla="*/ 6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85">
                  <a:moveTo>
                    <a:pt x="76" y="69"/>
                  </a:moveTo>
                  <a:lnTo>
                    <a:pt x="19" y="43"/>
                  </a:lnTo>
                  <a:lnTo>
                    <a:pt x="19" y="43"/>
                  </a:lnTo>
                  <a:lnTo>
                    <a:pt x="76" y="17"/>
                  </a:lnTo>
                  <a:lnTo>
                    <a:pt x="76" y="0"/>
                  </a:lnTo>
                  <a:lnTo>
                    <a:pt x="0" y="36"/>
                  </a:lnTo>
                  <a:lnTo>
                    <a:pt x="0" y="50"/>
                  </a:lnTo>
                  <a:lnTo>
                    <a:pt x="76" y="85"/>
                  </a:lnTo>
                  <a:lnTo>
                    <a:pt x="7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3718976" y="2209267"/>
              <a:ext cx="93032" cy="101381"/>
            </a:xfrm>
            <a:custGeom>
              <a:avLst/>
              <a:gdLst>
                <a:gd name="T0" fmla="*/ 78 w 78"/>
                <a:gd name="T1" fmla="*/ 36 h 85"/>
                <a:gd name="T2" fmla="*/ 0 w 78"/>
                <a:gd name="T3" fmla="*/ 0 h 85"/>
                <a:gd name="T4" fmla="*/ 0 w 78"/>
                <a:gd name="T5" fmla="*/ 17 h 85"/>
                <a:gd name="T6" fmla="*/ 59 w 78"/>
                <a:gd name="T7" fmla="*/ 43 h 85"/>
                <a:gd name="T8" fmla="*/ 59 w 78"/>
                <a:gd name="T9" fmla="*/ 43 h 85"/>
                <a:gd name="T10" fmla="*/ 0 w 78"/>
                <a:gd name="T11" fmla="*/ 69 h 85"/>
                <a:gd name="T12" fmla="*/ 0 w 78"/>
                <a:gd name="T13" fmla="*/ 85 h 85"/>
                <a:gd name="T14" fmla="*/ 78 w 78"/>
                <a:gd name="T15" fmla="*/ 50 h 85"/>
                <a:gd name="T16" fmla="*/ 78 w 78"/>
                <a:gd name="T1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85">
                  <a:moveTo>
                    <a:pt x="78" y="36"/>
                  </a:moveTo>
                  <a:lnTo>
                    <a:pt x="0" y="0"/>
                  </a:lnTo>
                  <a:lnTo>
                    <a:pt x="0" y="17"/>
                  </a:lnTo>
                  <a:lnTo>
                    <a:pt x="59" y="43"/>
                  </a:lnTo>
                  <a:lnTo>
                    <a:pt x="59" y="43"/>
                  </a:lnTo>
                  <a:lnTo>
                    <a:pt x="0" y="69"/>
                  </a:lnTo>
                  <a:lnTo>
                    <a:pt x="0" y="85"/>
                  </a:lnTo>
                  <a:lnTo>
                    <a:pt x="78" y="50"/>
                  </a:lnTo>
                  <a:lnTo>
                    <a:pt x="7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37"/>
            <p:cNvSpPr>
              <a:spLocks noEditPoints="1"/>
            </p:cNvSpPr>
            <p:nvPr/>
          </p:nvSpPr>
          <p:spPr bwMode="auto">
            <a:xfrm>
              <a:off x="3512636" y="2163944"/>
              <a:ext cx="189642" cy="187256"/>
            </a:xfrm>
            <a:custGeom>
              <a:avLst/>
              <a:gdLst>
                <a:gd name="T0" fmla="*/ 9 w 67"/>
                <a:gd name="T1" fmla="*/ 49 h 66"/>
                <a:gd name="T2" fmla="*/ 6 w 67"/>
                <a:gd name="T3" fmla="*/ 52 h 66"/>
                <a:gd name="T4" fmla="*/ 14 w 67"/>
                <a:gd name="T5" fmla="*/ 61 h 66"/>
                <a:gd name="T6" fmla="*/ 18 w 67"/>
                <a:gd name="T7" fmla="*/ 57 h 66"/>
                <a:gd name="T8" fmla="*/ 27 w 67"/>
                <a:gd name="T9" fmla="*/ 61 h 66"/>
                <a:gd name="T10" fmla="*/ 27 w 67"/>
                <a:gd name="T11" fmla="*/ 66 h 66"/>
                <a:gd name="T12" fmla="*/ 39 w 67"/>
                <a:gd name="T13" fmla="*/ 66 h 66"/>
                <a:gd name="T14" fmla="*/ 39 w 67"/>
                <a:gd name="T15" fmla="*/ 61 h 66"/>
                <a:gd name="T16" fmla="*/ 49 w 67"/>
                <a:gd name="T17" fmla="*/ 57 h 66"/>
                <a:gd name="T18" fmla="*/ 53 w 67"/>
                <a:gd name="T19" fmla="*/ 61 h 66"/>
                <a:gd name="T20" fmla="*/ 61 w 67"/>
                <a:gd name="T21" fmla="*/ 52 h 66"/>
                <a:gd name="T22" fmla="*/ 58 w 67"/>
                <a:gd name="T23" fmla="*/ 49 h 66"/>
                <a:gd name="T24" fmla="*/ 62 w 67"/>
                <a:gd name="T25" fmla="*/ 39 h 66"/>
                <a:gd name="T26" fmla="*/ 67 w 67"/>
                <a:gd name="T27" fmla="*/ 39 h 66"/>
                <a:gd name="T28" fmla="*/ 67 w 67"/>
                <a:gd name="T29" fmla="*/ 27 h 66"/>
                <a:gd name="T30" fmla="*/ 62 w 67"/>
                <a:gd name="T31" fmla="*/ 27 h 66"/>
                <a:gd name="T32" fmla="*/ 58 w 67"/>
                <a:gd name="T33" fmla="*/ 17 h 66"/>
                <a:gd name="T34" fmla="*/ 62 w 67"/>
                <a:gd name="T35" fmla="*/ 14 h 66"/>
                <a:gd name="T36" fmla="*/ 53 w 67"/>
                <a:gd name="T37" fmla="*/ 5 h 66"/>
                <a:gd name="T38" fmla="*/ 49 w 67"/>
                <a:gd name="T39" fmla="*/ 9 h 66"/>
                <a:gd name="T40" fmla="*/ 39 w 67"/>
                <a:gd name="T41" fmla="*/ 5 h 66"/>
                <a:gd name="T42" fmla="*/ 39 w 67"/>
                <a:gd name="T43" fmla="*/ 0 h 66"/>
                <a:gd name="T44" fmla="*/ 27 w 67"/>
                <a:gd name="T45" fmla="*/ 0 h 66"/>
                <a:gd name="T46" fmla="*/ 27 w 67"/>
                <a:gd name="T47" fmla="*/ 5 h 66"/>
                <a:gd name="T48" fmla="*/ 18 w 67"/>
                <a:gd name="T49" fmla="*/ 9 h 66"/>
                <a:gd name="T50" fmla="*/ 14 w 67"/>
                <a:gd name="T51" fmla="*/ 5 h 66"/>
                <a:gd name="T52" fmla="*/ 5 w 67"/>
                <a:gd name="T53" fmla="*/ 13 h 66"/>
                <a:gd name="T54" fmla="*/ 9 w 67"/>
                <a:gd name="T55" fmla="*/ 17 h 66"/>
                <a:gd name="T56" fmla="*/ 5 w 67"/>
                <a:gd name="T57" fmla="*/ 27 h 66"/>
                <a:gd name="T58" fmla="*/ 0 w 67"/>
                <a:gd name="T59" fmla="*/ 27 h 66"/>
                <a:gd name="T60" fmla="*/ 0 w 67"/>
                <a:gd name="T61" fmla="*/ 39 h 66"/>
                <a:gd name="T62" fmla="*/ 5 w 67"/>
                <a:gd name="T63" fmla="*/ 39 h 66"/>
                <a:gd name="T64" fmla="*/ 9 w 67"/>
                <a:gd name="T65" fmla="*/ 49 h 66"/>
                <a:gd name="T66" fmla="*/ 34 w 67"/>
                <a:gd name="T67" fmla="*/ 13 h 66"/>
                <a:gd name="T68" fmla="*/ 54 w 67"/>
                <a:gd name="T69" fmla="*/ 33 h 66"/>
                <a:gd name="T70" fmla="*/ 34 w 67"/>
                <a:gd name="T71" fmla="*/ 53 h 66"/>
                <a:gd name="T72" fmla="*/ 13 w 67"/>
                <a:gd name="T73" fmla="*/ 33 h 66"/>
                <a:gd name="T74" fmla="*/ 34 w 67"/>
                <a:gd name="T75" fmla="*/ 1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" h="66">
                  <a:moveTo>
                    <a:pt x="9" y="49"/>
                  </a:moveTo>
                  <a:cubicBezTo>
                    <a:pt x="6" y="52"/>
                    <a:pt x="6" y="52"/>
                    <a:pt x="6" y="52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1" y="59"/>
                    <a:pt x="24" y="60"/>
                    <a:pt x="27" y="61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43" y="60"/>
                    <a:pt x="46" y="59"/>
                    <a:pt x="49" y="57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60" y="46"/>
                    <a:pt x="61" y="43"/>
                    <a:pt x="62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4"/>
                    <a:pt x="60" y="20"/>
                    <a:pt x="58" y="17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6" y="7"/>
                    <a:pt x="43" y="6"/>
                    <a:pt x="39" y="5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6"/>
                    <a:pt x="21" y="7"/>
                    <a:pt x="18" y="9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7" y="20"/>
                    <a:pt x="6" y="24"/>
                    <a:pt x="5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43"/>
                    <a:pt x="8" y="46"/>
                    <a:pt x="9" y="49"/>
                  </a:cubicBezTo>
                  <a:close/>
                  <a:moveTo>
                    <a:pt x="34" y="13"/>
                  </a:moveTo>
                  <a:cubicBezTo>
                    <a:pt x="45" y="13"/>
                    <a:pt x="54" y="22"/>
                    <a:pt x="54" y="33"/>
                  </a:cubicBezTo>
                  <a:cubicBezTo>
                    <a:pt x="54" y="44"/>
                    <a:pt x="45" y="53"/>
                    <a:pt x="34" y="53"/>
                  </a:cubicBezTo>
                  <a:cubicBezTo>
                    <a:pt x="22" y="53"/>
                    <a:pt x="13" y="44"/>
                    <a:pt x="13" y="33"/>
                  </a:cubicBezTo>
                  <a:cubicBezTo>
                    <a:pt x="13" y="22"/>
                    <a:pt x="22" y="13"/>
                    <a:pt x="34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3563923" y="2215231"/>
              <a:ext cx="87068" cy="84683"/>
            </a:xfrm>
            <a:custGeom>
              <a:avLst/>
              <a:gdLst>
                <a:gd name="T0" fmla="*/ 15 w 31"/>
                <a:gd name="T1" fmla="*/ 30 h 30"/>
                <a:gd name="T2" fmla="*/ 31 w 31"/>
                <a:gd name="T3" fmla="*/ 15 h 30"/>
                <a:gd name="T4" fmla="*/ 15 w 31"/>
                <a:gd name="T5" fmla="*/ 0 h 30"/>
                <a:gd name="T6" fmla="*/ 0 w 31"/>
                <a:gd name="T7" fmla="*/ 15 h 30"/>
                <a:gd name="T8" fmla="*/ 15 w 31"/>
                <a:gd name="T9" fmla="*/ 30 h 30"/>
                <a:gd name="T10" fmla="*/ 15 w 31"/>
                <a:gd name="T11" fmla="*/ 5 h 30"/>
                <a:gd name="T12" fmla="*/ 26 w 31"/>
                <a:gd name="T13" fmla="*/ 15 h 30"/>
                <a:gd name="T14" fmla="*/ 15 w 31"/>
                <a:gd name="T15" fmla="*/ 25 h 30"/>
                <a:gd name="T16" fmla="*/ 5 w 31"/>
                <a:gd name="T17" fmla="*/ 15 h 30"/>
                <a:gd name="T18" fmla="*/ 15 w 31"/>
                <a:gd name="T19" fmla="*/ 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0">
                  <a:moveTo>
                    <a:pt x="15" y="30"/>
                  </a:moveTo>
                  <a:cubicBezTo>
                    <a:pt x="24" y="30"/>
                    <a:pt x="31" y="23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lose/>
                  <a:moveTo>
                    <a:pt x="15" y="5"/>
                  </a:moveTo>
                  <a:cubicBezTo>
                    <a:pt x="21" y="5"/>
                    <a:pt x="26" y="9"/>
                    <a:pt x="26" y="15"/>
                  </a:cubicBezTo>
                  <a:cubicBezTo>
                    <a:pt x="26" y="21"/>
                    <a:pt x="21" y="25"/>
                    <a:pt x="15" y="25"/>
                  </a:cubicBezTo>
                  <a:cubicBezTo>
                    <a:pt x="10" y="25"/>
                    <a:pt x="5" y="21"/>
                    <a:pt x="5" y="15"/>
                  </a:cubicBezTo>
                  <a:cubicBezTo>
                    <a:pt x="5" y="9"/>
                    <a:pt x="10" y="5"/>
                    <a:pt x="1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Oval 39"/>
            <p:cNvSpPr>
              <a:spLocks noChangeArrowheads="1"/>
            </p:cNvSpPr>
            <p:nvPr/>
          </p:nvSpPr>
          <p:spPr bwMode="auto">
            <a:xfrm>
              <a:off x="3592548" y="2243856"/>
              <a:ext cx="31011" cy="274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9" name="空心弧 38"/>
          <p:cNvSpPr/>
          <p:nvPr/>
        </p:nvSpPr>
        <p:spPr>
          <a:xfrm rot="5400000">
            <a:off x="362337" y="2276474"/>
            <a:ext cx="2857500" cy="2857500"/>
          </a:xfrm>
          <a:prstGeom prst="blockArc">
            <a:avLst>
              <a:gd name="adj1" fmla="val 10800000"/>
              <a:gd name="adj2" fmla="val 16728"/>
              <a:gd name="adj3" fmla="val 4332"/>
            </a:avLst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544400" y="2040169"/>
            <a:ext cx="618663" cy="6186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799160" y="3395891"/>
            <a:ext cx="618663" cy="6186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544400" y="4751619"/>
            <a:ext cx="618663" cy="6186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591560" y="2040255"/>
            <a:ext cx="6303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读取数据，转化为我们需要的表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591560" y="3395980"/>
            <a:ext cx="3549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sz="2800" b="1" kern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2.定义聚类算法</a:t>
            </a:r>
            <a:endParaRPr lang="en-US" altLang="zh-CN" sz="2800" b="1" kern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591560" y="4764405"/>
            <a:ext cx="3684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b="1" kern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b="1" kern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优化聚类参数</a:t>
            </a:r>
            <a:endParaRPr lang="zh-CN" altLang="en-US" sz="2800" b="1" kern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2971242" y="3568471"/>
            <a:ext cx="274498" cy="273502"/>
            <a:chOff x="3618897" y="2279040"/>
            <a:chExt cx="706229" cy="703668"/>
          </a:xfrm>
          <a:solidFill>
            <a:schemeClr val="bg1"/>
          </a:solidFill>
        </p:grpSpPr>
        <p:sp>
          <p:nvSpPr>
            <p:cNvPr id="59" name="Freeform 9"/>
            <p:cNvSpPr>
              <a:spLocks noEditPoints="1"/>
            </p:cNvSpPr>
            <p:nvPr/>
          </p:nvSpPr>
          <p:spPr bwMode="auto">
            <a:xfrm>
              <a:off x="3713987" y="2279040"/>
              <a:ext cx="516048" cy="703668"/>
            </a:xfrm>
            <a:custGeom>
              <a:avLst/>
              <a:gdLst>
                <a:gd name="T0" fmla="*/ 222 w 597"/>
                <a:gd name="T1" fmla="*/ 575 h 814"/>
                <a:gd name="T2" fmla="*/ 253 w 597"/>
                <a:gd name="T3" fmla="*/ 598 h 814"/>
                <a:gd name="T4" fmla="*/ 344 w 597"/>
                <a:gd name="T5" fmla="*/ 598 h 814"/>
                <a:gd name="T6" fmla="*/ 375 w 597"/>
                <a:gd name="T7" fmla="*/ 575 h 814"/>
                <a:gd name="T8" fmla="*/ 414 w 597"/>
                <a:gd name="T9" fmla="*/ 509 h 814"/>
                <a:gd name="T10" fmla="*/ 539 w 597"/>
                <a:gd name="T11" fmla="*/ 298 h 814"/>
                <a:gd name="T12" fmla="*/ 298 w 597"/>
                <a:gd name="T13" fmla="*/ 57 h 814"/>
                <a:gd name="T14" fmla="*/ 57 w 597"/>
                <a:gd name="T15" fmla="*/ 298 h 814"/>
                <a:gd name="T16" fmla="*/ 183 w 597"/>
                <a:gd name="T17" fmla="*/ 509 h 814"/>
                <a:gd name="T18" fmla="*/ 222 w 597"/>
                <a:gd name="T19" fmla="*/ 575 h 814"/>
                <a:gd name="T20" fmla="*/ 354 w 597"/>
                <a:gd name="T21" fmla="*/ 782 h 814"/>
                <a:gd name="T22" fmla="*/ 314 w 597"/>
                <a:gd name="T23" fmla="*/ 814 h 814"/>
                <a:gd name="T24" fmla="*/ 282 w 597"/>
                <a:gd name="T25" fmla="*/ 814 h 814"/>
                <a:gd name="T26" fmla="*/ 242 w 597"/>
                <a:gd name="T27" fmla="*/ 782 h 814"/>
                <a:gd name="T28" fmla="*/ 226 w 597"/>
                <a:gd name="T29" fmla="*/ 782 h 814"/>
                <a:gd name="T30" fmla="*/ 165 w 597"/>
                <a:gd name="T31" fmla="*/ 722 h 814"/>
                <a:gd name="T32" fmla="*/ 165 w 597"/>
                <a:gd name="T33" fmla="*/ 576 h 814"/>
                <a:gd name="T34" fmla="*/ 155 w 597"/>
                <a:gd name="T35" fmla="*/ 559 h 814"/>
                <a:gd name="T36" fmla="*/ 0 w 597"/>
                <a:gd name="T37" fmla="*/ 298 h 814"/>
                <a:gd name="T38" fmla="*/ 298 w 597"/>
                <a:gd name="T39" fmla="*/ 0 h 814"/>
                <a:gd name="T40" fmla="*/ 597 w 597"/>
                <a:gd name="T41" fmla="*/ 298 h 814"/>
                <a:gd name="T42" fmla="*/ 441 w 597"/>
                <a:gd name="T43" fmla="*/ 559 h 814"/>
                <a:gd name="T44" fmla="*/ 431 w 597"/>
                <a:gd name="T45" fmla="*/ 576 h 814"/>
                <a:gd name="T46" fmla="*/ 432 w 597"/>
                <a:gd name="T47" fmla="*/ 722 h 814"/>
                <a:gd name="T48" fmla="*/ 371 w 597"/>
                <a:gd name="T49" fmla="*/ 782 h 814"/>
                <a:gd name="T50" fmla="*/ 354 w 597"/>
                <a:gd name="T51" fmla="*/ 782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7" h="814">
                  <a:moveTo>
                    <a:pt x="222" y="575"/>
                  </a:moveTo>
                  <a:cubicBezTo>
                    <a:pt x="224" y="589"/>
                    <a:pt x="238" y="598"/>
                    <a:pt x="253" y="598"/>
                  </a:cubicBezTo>
                  <a:cubicBezTo>
                    <a:pt x="344" y="598"/>
                    <a:pt x="344" y="598"/>
                    <a:pt x="344" y="598"/>
                  </a:cubicBezTo>
                  <a:cubicBezTo>
                    <a:pt x="358" y="598"/>
                    <a:pt x="373" y="589"/>
                    <a:pt x="375" y="575"/>
                  </a:cubicBezTo>
                  <a:cubicBezTo>
                    <a:pt x="377" y="547"/>
                    <a:pt x="390" y="523"/>
                    <a:pt x="414" y="509"/>
                  </a:cubicBezTo>
                  <a:cubicBezTo>
                    <a:pt x="491" y="467"/>
                    <a:pt x="539" y="386"/>
                    <a:pt x="539" y="298"/>
                  </a:cubicBezTo>
                  <a:cubicBezTo>
                    <a:pt x="539" y="165"/>
                    <a:pt x="431" y="57"/>
                    <a:pt x="298" y="57"/>
                  </a:cubicBezTo>
                  <a:cubicBezTo>
                    <a:pt x="165" y="57"/>
                    <a:pt x="57" y="165"/>
                    <a:pt x="57" y="298"/>
                  </a:cubicBezTo>
                  <a:cubicBezTo>
                    <a:pt x="57" y="386"/>
                    <a:pt x="105" y="467"/>
                    <a:pt x="183" y="509"/>
                  </a:cubicBezTo>
                  <a:cubicBezTo>
                    <a:pt x="207" y="523"/>
                    <a:pt x="219" y="547"/>
                    <a:pt x="222" y="575"/>
                  </a:cubicBezTo>
                  <a:close/>
                  <a:moveTo>
                    <a:pt x="354" y="782"/>
                  </a:moveTo>
                  <a:cubicBezTo>
                    <a:pt x="350" y="800"/>
                    <a:pt x="334" y="814"/>
                    <a:pt x="314" y="814"/>
                  </a:cubicBezTo>
                  <a:cubicBezTo>
                    <a:pt x="282" y="814"/>
                    <a:pt x="282" y="814"/>
                    <a:pt x="282" y="814"/>
                  </a:cubicBezTo>
                  <a:cubicBezTo>
                    <a:pt x="263" y="814"/>
                    <a:pt x="247" y="800"/>
                    <a:pt x="242" y="782"/>
                  </a:cubicBezTo>
                  <a:cubicBezTo>
                    <a:pt x="226" y="782"/>
                    <a:pt x="226" y="782"/>
                    <a:pt x="226" y="782"/>
                  </a:cubicBezTo>
                  <a:cubicBezTo>
                    <a:pt x="193" y="782"/>
                    <a:pt x="165" y="755"/>
                    <a:pt x="165" y="722"/>
                  </a:cubicBezTo>
                  <a:cubicBezTo>
                    <a:pt x="165" y="576"/>
                    <a:pt x="165" y="576"/>
                    <a:pt x="165" y="576"/>
                  </a:cubicBezTo>
                  <a:cubicBezTo>
                    <a:pt x="165" y="569"/>
                    <a:pt x="162" y="563"/>
                    <a:pt x="155" y="559"/>
                  </a:cubicBezTo>
                  <a:cubicBezTo>
                    <a:pt x="60" y="507"/>
                    <a:pt x="0" y="407"/>
                    <a:pt x="0" y="298"/>
                  </a:cubicBezTo>
                  <a:cubicBezTo>
                    <a:pt x="0" y="133"/>
                    <a:pt x="134" y="0"/>
                    <a:pt x="298" y="0"/>
                  </a:cubicBezTo>
                  <a:cubicBezTo>
                    <a:pt x="463" y="0"/>
                    <a:pt x="597" y="133"/>
                    <a:pt x="597" y="298"/>
                  </a:cubicBezTo>
                  <a:cubicBezTo>
                    <a:pt x="597" y="407"/>
                    <a:pt x="537" y="507"/>
                    <a:pt x="441" y="559"/>
                  </a:cubicBezTo>
                  <a:cubicBezTo>
                    <a:pt x="435" y="563"/>
                    <a:pt x="431" y="569"/>
                    <a:pt x="431" y="576"/>
                  </a:cubicBezTo>
                  <a:cubicBezTo>
                    <a:pt x="432" y="722"/>
                    <a:pt x="432" y="722"/>
                    <a:pt x="432" y="722"/>
                  </a:cubicBezTo>
                  <a:cubicBezTo>
                    <a:pt x="432" y="755"/>
                    <a:pt x="404" y="782"/>
                    <a:pt x="371" y="782"/>
                  </a:cubicBezTo>
                  <a:cubicBezTo>
                    <a:pt x="354" y="782"/>
                    <a:pt x="354" y="782"/>
                    <a:pt x="354" y="7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10"/>
            <p:cNvSpPr>
              <a:spLocks noEditPoints="1"/>
            </p:cNvSpPr>
            <p:nvPr/>
          </p:nvSpPr>
          <p:spPr bwMode="auto">
            <a:xfrm>
              <a:off x="3618897" y="2347432"/>
              <a:ext cx="706229" cy="373412"/>
            </a:xfrm>
            <a:custGeom>
              <a:avLst/>
              <a:gdLst>
                <a:gd name="T0" fmla="*/ 699 w 817"/>
                <a:gd name="T1" fmla="*/ 406 h 432"/>
                <a:gd name="T2" fmla="*/ 692 w 817"/>
                <a:gd name="T3" fmla="*/ 380 h 432"/>
                <a:gd name="T4" fmla="*/ 718 w 817"/>
                <a:gd name="T5" fmla="*/ 373 h 432"/>
                <a:gd name="T6" fmla="*/ 755 w 817"/>
                <a:gd name="T7" fmla="*/ 394 h 432"/>
                <a:gd name="T8" fmla="*/ 762 w 817"/>
                <a:gd name="T9" fmla="*/ 420 h 432"/>
                <a:gd name="T10" fmla="*/ 736 w 817"/>
                <a:gd name="T11" fmla="*/ 427 h 432"/>
                <a:gd name="T12" fmla="*/ 699 w 817"/>
                <a:gd name="T13" fmla="*/ 406 h 432"/>
                <a:gd name="T14" fmla="*/ 718 w 817"/>
                <a:gd name="T15" fmla="*/ 59 h 432"/>
                <a:gd name="T16" fmla="*/ 692 w 817"/>
                <a:gd name="T17" fmla="*/ 52 h 432"/>
                <a:gd name="T18" fmla="*/ 699 w 817"/>
                <a:gd name="T19" fmla="*/ 26 h 432"/>
                <a:gd name="T20" fmla="*/ 736 w 817"/>
                <a:gd name="T21" fmla="*/ 5 h 432"/>
                <a:gd name="T22" fmla="*/ 762 w 817"/>
                <a:gd name="T23" fmla="*/ 12 h 432"/>
                <a:gd name="T24" fmla="*/ 755 w 817"/>
                <a:gd name="T25" fmla="*/ 38 h 432"/>
                <a:gd name="T26" fmla="*/ 718 w 817"/>
                <a:gd name="T27" fmla="*/ 59 h 432"/>
                <a:gd name="T28" fmla="*/ 755 w 817"/>
                <a:gd name="T29" fmla="*/ 235 h 432"/>
                <a:gd name="T30" fmla="*/ 736 w 817"/>
                <a:gd name="T31" fmla="*/ 216 h 432"/>
                <a:gd name="T32" fmla="*/ 755 w 817"/>
                <a:gd name="T33" fmla="*/ 197 h 432"/>
                <a:gd name="T34" fmla="*/ 798 w 817"/>
                <a:gd name="T35" fmla="*/ 197 h 432"/>
                <a:gd name="T36" fmla="*/ 817 w 817"/>
                <a:gd name="T37" fmla="*/ 216 h 432"/>
                <a:gd name="T38" fmla="*/ 798 w 817"/>
                <a:gd name="T39" fmla="*/ 235 h 432"/>
                <a:gd name="T40" fmla="*/ 755 w 817"/>
                <a:gd name="T41" fmla="*/ 235 h 432"/>
                <a:gd name="T42" fmla="*/ 118 w 817"/>
                <a:gd name="T43" fmla="*/ 26 h 432"/>
                <a:gd name="T44" fmla="*/ 124 w 817"/>
                <a:gd name="T45" fmla="*/ 52 h 432"/>
                <a:gd name="T46" fmla="*/ 98 w 817"/>
                <a:gd name="T47" fmla="*/ 59 h 432"/>
                <a:gd name="T48" fmla="*/ 62 w 817"/>
                <a:gd name="T49" fmla="*/ 38 h 432"/>
                <a:gd name="T50" fmla="*/ 55 w 817"/>
                <a:gd name="T51" fmla="*/ 12 h 432"/>
                <a:gd name="T52" fmla="*/ 81 w 817"/>
                <a:gd name="T53" fmla="*/ 5 h 432"/>
                <a:gd name="T54" fmla="*/ 118 w 817"/>
                <a:gd name="T55" fmla="*/ 26 h 432"/>
                <a:gd name="T56" fmla="*/ 98 w 817"/>
                <a:gd name="T57" fmla="*/ 373 h 432"/>
                <a:gd name="T58" fmla="*/ 124 w 817"/>
                <a:gd name="T59" fmla="*/ 380 h 432"/>
                <a:gd name="T60" fmla="*/ 118 w 817"/>
                <a:gd name="T61" fmla="*/ 406 h 432"/>
                <a:gd name="T62" fmla="*/ 81 w 817"/>
                <a:gd name="T63" fmla="*/ 427 h 432"/>
                <a:gd name="T64" fmla="*/ 55 w 817"/>
                <a:gd name="T65" fmla="*/ 420 h 432"/>
                <a:gd name="T66" fmla="*/ 62 w 817"/>
                <a:gd name="T67" fmla="*/ 394 h 432"/>
                <a:gd name="T68" fmla="*/ 98 w 817"/>
                <a:gd name="T69" fmla="*/ 373 h 432"/>
                <a:gd name="T70" fmla="*/ 62 w 817"/>
                <a:gd name="T71" fmla="*/ 197 h 432"/>
                <a:gd name="T72" fmla="*/ 81 w 817"/>
                <a:gd name="T73" fmla="*/ 216 h 432"/>
                <a:gd name="T74" fmla="*/ 62 w 817"/>
                <a:gd name="T75" fmla="*/ 235 h 432"/>
                <a:gd name="T76" fmla="*/ 19 w 817"/>
                <a:gd name="T77" fmla="*/ 235 h 432"/>
                <a:gd name="T78" fmla="*/ 0 w 817"/>
                <a:gd name="T79" fmla="*/ 216 h 432"/>
                <a:gd name="T80" fmla="*/ 19 w 817"/>
                <a:gd name="T81" fmla="*/ 197 h 432"/>
                <a:gd name="T82" fmla="*/ 62 w 817"/>
                <a:gd name="T83" fmla="*/ 19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7" h="432">
                  <a:moveTo>
                    <a:pt x="699" y="406"/>
                  </a:moveTo>
                  <a:cubicBezTo>
                    <a:pt x="690" y="401"/>
                    <a:pt x="687" y="389"/>
                    <a:pt x="692" y="380"/>
                  </a:cubicBezTo>
                  <a:cubicBezTo>
                    <a:pt x="698" y="371"/>
                    <a:pt x="709" y="368"/>
                    <a:pt x="718" y="373"/>
                  </a:cubicBezTo>
                  <a:cubicBezTo>
                    <a:pt x="755" y="394"/>
                    <a:pt x="755" y="394"/>
                    <a:pt x="755" y="394"/>
                  </a:cubicBezTo>
                  <a:cubicBezTo>
                    <a:pt x="764" y="399"/>
                    <a:pt x="767" y="411"/>
                    <a:pt x="762" y="420"/>
                  </a:cubicBezTo>
                  <a:cubicBezTo>
                    <a:pt x="757" y="429"/>
                    <a:pt x="745" y="432"/>
                    <a:pt x="736" y="427"/>
                  </a:cubicBezTo>
                  <a:cubicBezTo>
                    <a:pt x="699" y="406"/>
                    <a:pt x="699" y="406"/>
                    <a:pt x="699" y="406"/>
                  </a:cubicBezTo>
                  <a:close/>
                  <a:moveTo>
                    <a:pt x="718" y="59"/>
                  </a:moveTo>
                  <a:cubicBezTo>
                    <a:pt x="709" y="64"/>
                    <a:pt x="698" y="61"/>
                    <a:pt x="692" y="52"/>
                  </a:cubicBezTo>
                  <a:cubicBezTo>
                    <a:pt x="687" y="43"/>
                    <a:pt x="690" y="31"/>
                    <a:pt x="699" y="26"/>
                  </a:cubicBezTo>
                  <a:cubicBezTo>
                    <a:pt x="736" y="5"/>
                    <a:pt x="736" y="5"/>
                    <a:pt x="736" y="5"/>
                  </a:cubicBezTo>
                  <a:cubicBezTo>
                    <a:pt x="745" y="0"/>
                    <a:pt x="757" y="3"/>
                    <a:pt x="762" y="12"/>
                  </a:cubicBezTo>
                  <a:cubicBezTo>
                    <a:pt x="767" y="21"/>
                    <a:pt x="764" y="32"/>
                    <a:pt x="755" y="38"/>
                  </a:cubicBezTo>
                  <a:cubicBezTo>
                    <a:pt x="718" y="59"/>
                    <a:pt x="718" y="59"/>
                    <a:pt x="718" y="59"/>
                  </a:cubicBezTo>
                  <a:close/>
                  <a:moveTo>
                    <a:pt x="755" y="235"/>
                  </a:moveTo>
                  <a:cubicBezTo>
                    <a:pt x="745" y="235"/>
                    <a:pt x="736" y="226"/>
                    <a:pt x="736" y="216"/>
                  </a:cubicBezTo>
                  <a:cubicBezTo>
                    <a:pt x="736" y="205"/>
                    <a:pt x="745" y="197"/>
                    <a:pt x="755" y="197"/>
                  </a:cubicBezTo>
                  <a:cubicBezTo>
                    <a:pt x="798" y="197"/>
                    <a:pt x="798" y="197"/>
                    <a:pt x="798" y="197"/>
                  </a:cubicBezTo>
                  <a:cubicBezTo>
                    <a:pt x="808" y="197"/>
                    <a:pt x="817" y="205"/>
                    <a:pt x="817" y="216"/>
                  </a:cubicBezTo>
                  <a:cubicBezTo>
                    <a:pt x="817" y="226"/>
                    <a:pt x="808" y="235"/>
                    <a:pt x="798" y="235"/>
                  </a:cubicBezTo>
                  <a:cubicBezTo>
                    <a:pt x="755" y="235"/>
                    <a:pt x="755" y="235"/>
                    <a:pt x="755" y="235"/>
                  </a:cubicBezTo>
                  <a:close/>
                  <a:moveTo>
                    <a:pt x="118" y="26"/>
                  </a:moveTo>
                  <a:cubicBezTo>
                    <a:pt x="127" y="31"/>
                    <a:pt x="130" y="43"/>
                    <a:pt x="124" y="52"/>
                  </a:cubicBezTo>
                  <a:cubicBezTo>
                    <a:pt x="119" y="61"/>
                    <a:pt x="108" y="64"/>
                    <a:pt x="98" y="59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53" y="32"/>
                    <a:pt x="49" y="21"/>
                    <a:pt x="55" y="12"/>
                  </a:cubicBezTo>
                  <a:cubicBezTo>
                    <a:pt x="60" y="3"/>
                    <a:pt x="72" y="0"/>
                    <a:pt x="81" y="5"/>
                  </a:cubicBezTo>
                  <a:cubicBezTo>
                    <a:pt x="118" y="26"/>
                    <a:pt x="118" y="26"/>
                    <a:pt x="118" y="26"/>
                  </a:cubicBezTo>
                  <a:close/>
                  <a:moveTo>
                    <a:pt x="98" y="373"/>
                  </a:moveTo>
                  <a:cubicBezTo>
                    <a:pt x="108" y="368"/>
                    <a:pt x="119" y="371"/>
                    <a:pt x="124" y="380"/>
                  </a:cubicBezTo>
                  <a:cubicBezTo>
                    <a:pt x="130" y="389"/>
                    <a:pt x="127" y="401"/>
                    <a:pt x="118" y="406"/>
                  </a:cubicBezTo>
                  <a:cubicBezTo>
                    <a:pt x="81" y="427"/>
                    <a:pt x="81" y="427"/>
                    <a:pt x="81" y="427"/>
                  </a:cubicBezTo>
                  <a:cubicBezTo>
                    <a:pt x="72" y="432"/>
                    <a:pt x="60" y="429"/>
                    <a:pt x="55" y="420"/>
                  </a:cubicBezTo>
                  <a:cubicBezTo>
                    <a:pt x="49" y="411"/>
                    <a:pt x="53" y="399"/>
                    <a:pt x="62" y="394"/>
                  </a:cubicBezTo>
                  <a:cubicBezTo>
                    <a:pt x="98" y="373"/>
                    <a:pt x="98" y="373"/>
                    <a:pt x="98" y="373"/>
                  </a:cubicBezTo>
                  <a:close/>
                  <a:moveTo>
                    <a:pt x="62" y="197"/>
                  </a:moveTo>
                  <a:cubicBezTo>
                    <a:pt x="72" y="197"/>
                    <a:pt x="81" y="205"/>
                    <a:pt x="81" y="216"/>
                  </a:cubicBezTo>
                  <a:cubicBezTo>
                    <a:pt x="81" y="226"/>
                    <a:pt x="72" y="235"/>
                    <a:pt x="62" y="235"/>
                  </a:cubicBezTo>
                  <a:cubicBezTo>
                    <a:pt x="19" y="235"/>
                    <a:pt x="19" y="235"/>
                    <a:pt x="19" y="235"/>
                  </a:cubicBezTo>
                  <a:cubicBezTo>
                    <a:pt x="9" y="235"/>
                    <a:pt x="0" y="226"/>
                    <a:pt x="0" y="216"/>
                  </a:cubicBezTo>
                  <a:cubicBezTo>
                    <a:pt x="0" y="205"/>
                    <a:pt x="9" y="197"/>
                    <a:pt x="19" y="197"/>
                  </a:cubicBezTo>
                  <a:cubicBezTo>
                    <a:pt x="62" y="197"/>
                    <a:pt x="62" y="197"/>
                    <a:pt x="62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11"/>
            <p:cNvSpPr/>
            <p:nvPr/>
          </p:nvSpPr>
          <p:spPr bwMode="auto">
            <a:xfrm>
              <a:off x="3845651" y="2427528"/>
              <a:ext cx="253087" cy="253452"/>
            </a:xfrm>
            <a:custGeom>
              <a:avLst/>
              <a:gdLst>
                <a:gd name="T0" fmla="*/ 3 w 293"/>
                <a:gd name="T1" fmla="*/ 38 h 293"/>
                <a:gd name="T2" fmla="*/ 16 w 293"/>
                <a:gd name="T3" fmla="*/ 15 h 293"/>
                <a:gd name="T4" fmla="*/ 39 w 293"/>
                <a:gd name="T5" fmla="*/ 28 h 293"/>
                <a:gd name="T6" fmla="*/ 50 w 293"/>
                <a:gd name="T7" fmla="*/ 65 h 293"/>
                <a:gd name="T8" fmla="*/ 91 w 293"/>
                <a:gd name="T9" fmla="*/ 53 h 293"/>
                <a:gd name="T10" fmla="*/ 91 w 293"/>
                <a:gd name="T11" fmla="*/ 53 h 293"/>
                <a:gd name="T12" fmla="*/ 127 w 293"/>
                <a:gd name="T13" fmla="*/ 48 h 293"/>
                <a:gd name="T14" fmla="*/ 127 w 293"/>
                <a:gd name="T15" fmla="*/ 19 h 293"/>
                <a:gd name="T16" fmla="*/ 146 w 293"/>
                <a:gd name="T17" fmla="*/ 0 h 293"/>
                <a:gd name="T18" fmla="*/ 165 w 293"/>
                <a:gd name="T19" fmla="*/ 19 h 293"/>
                <a:gd name="T20" fmla="*/ 165 w 293"/>
                <a:gd name="T21" fmla="*/ 48 h 293"/>
                <a:gd name="T22" fmla="*/ 202 w 293"/>
                <a:gd name="T23" fmla="*/ 53 h 293"/>
                <a:gd name="T24" fmla="*/ 202 w 293"/>
                <a:gd name="T25" fmla="*/ 53 h 293"/>
                <a:gd name="T26" fmla="*/ 202 w 293"/>
                <a:gd name="T27" fmla="*/ 53 h 293"/>
                <a:gd name="T28" fmla="*/ 242 w 293"/>
                <a:gd name="T29" fmla="*/ 65 h 293"/>
                <a:gd name="T30" fmla="*/ 253 w 293"/>
                <a:gd name="T31" fmla="*/ 28 h 293"/>
                <a:gd name="T32" fmla="*/ 277 w 293"/>
                <a:gd name="T33" fmla="*/ 15 h 293"/>
                <a:gd name="T34" fmla="*/ 290 w 293"/>
                <a:gd name="T35" fmla="*/ 38 h 293"/>
                <a:gd name="T36" fmla="*/ 220 w 293"/>
                <a:gd name="T37" fmla="*/ 278 h 293"/>
                <a:gd name="T38" fmla="*/ 196 w 293"/>
                <a:gd name="T39" fmla="*/ 290 h 293"/>
                <a:gd name="T40" fmla="*/ 183 w 293"/>
                <a:gd name="T41" fmla="*/ 267 h 293"/>
                <a:gd name="T42" fmla="*/ 232 w 293"/>
                <a:gd name="T43" fmla="*/ 102 h 293"/>
                <a:gd name="T44" fmla="*/ 194 w 293"/>
                <a:gd name="T45" fmla="*/ 90 h 293"/>
                <a:gd name="T46" fmla="*/ 194 w 293"/>
                <a:gd name="T47" fmla="*/ 90 h 293"/>
                <a:gd name="T48" fmla="*/ 165 w 293"/>
                <a:gd name="T49" fmla="*/ 86 h 293"/>
                <a:gd name="T50" fmla="*/ 165 w 293"/>
                <a:gd name="T51" fmla="*/ 132 h 293"/>
                <a:gd name="T52" fmla="*/ 146 w 293"/>
                <a:gd name="T53" fmla="*/ 151 h 293"/>
                <a:gd name="T54" fmla="*/ 127 w 293"/>
                <a:gd name="T55" fmla="*/ 132 h 293"/>
                <a:gd name="T56" fmla="*/ 127 w 293"/>
                <a:gd name="T57" fmla="*/ 86 h 293"/>
                <a:gd name="T58" fmla="*/ 99 w 293"/>
                <a:gd name="T59" fmla="*/ 90 h 293"/>
                <a:gd name="T60" fmla="*/ 99 w 293"/>
                <a:gd name="T61" fmla="*/ 90 h 293"/>
                <a:gd name="T62" fmla="*/ 61 w 293"/>
                <a:gd name="T63" fmla="*/ 102 h 293"/>
                <a:gd name="T64" fmla="*/ 109 w 293"/>
                <a:gd name="T65" fmla="*/ 267 h 293"/>
                <a:gd name="T66" fmla="*/ 96 w 293"/>
                <a:gd name="T67" fmla="*/ 290 h 293"/>
                <a:gd name="T68" fmla="*/ 73 w 293"/>
                <a:gd name="T69" fmla="*/ 278 h 293"/>
                <a:gd name="T70" fmla="*/ 3 w 293"/>
                <a:gd name="T71" fmla="*/ 38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3" h="293">
                  <a:moveTo>
                    <a:pt x="3" y="38"/>
                  </a:moveTo>
                  <a:cubicBezTo>
                    <a:pt x="0" y="28"/>
                    <a:pt x="6" y="18"/>
                    <a:pt x="16" y="15"/>
                  </a:cubicBezTo>
                  <a:cubicBezTo>
                    <a:pt x="26" y="12"/>
                    <a:pt x="37" y="18"/>
                    <a:pt x="39" y="28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63" y="60"/>
                    <a:pt x="77" y="56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103" y="50"/>
                    <a:pt x="115" y="49"/>
                    <a:pt x="127" y="48"/>
                  </a:cubicBezTo>
                  <a:cubicBezTo>
                    <a:pt x="127" y="19"/>
                    <a:pt x="127" y="19"/>
                    <a:pt x="127" y="19"/>
                  </a:cubicBezTo>
                  <a:cubicBezTo>
                    <a:pt x="127" y="8"/>
                    <a:pt x="136" y="0"/>
                    <a:pt x="146" y="0"/>
                  </a:cubicBezTo>
                  <a:cubicBezTo>
                    <a:pt x="157" y="0"/>
                    <a:pt x="165" y="8"/>
                    <a:pt x="165" y="19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78" y="49"/>
                    <a:pt x="190" y="50"/>
                    <a:pt x="202" y="53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16" y="56"/>
                    <a:pt x="229" y="60"/>
                    <a:pt x="242" y="65"/>
                  </a:cubicBezTo>
                  <a:cubicBezTo>
                    <a:pt x="253" y="28"/>
                    <a:pt x="253" y="28"/>
                    <a:pt x="253" y="28"/>
                  </a:cubicBezTo>
                  <a:cubicBezTo>
                    <a:pt x="256" y="18"/>
                    <a:pt x="267" y="12"/>
                    <a:pt x="277" y="15"/>
                  </a:cubicBezTo>
                  <a:cubicBezTo>
                    <a:pt x="287" y="18"/>
                    <a:pt x="293" y="28"/>
                    <a:pt x="290" y="38"/>
                  </a:cubicBezTo>
                  <a:cubicBezTo>
                    <a:pt x="220" y="278"/>
                    <a:pt x="220" y="278"/>
                    <a:pt x="220" y="278"/>
                  </a:cubicBezTo>
                  <a:cubicBezTo>
                    <a:pt x="217" y="288"/>
                    <a:pt x="206" y="293"/>
                    <a:pt x="196" y="290"/>
                  </a:cubicBezTo>
                  <a:cubicBezTo>
                    <a:pt x="186" y="288"/>
                    <a:pt x="180" y="277"/>
                    <a:pt x="183" y="267"/>
                  </a:cubicBezTo>
                  <a:cubicBezTo>
                    <a:pt x="232" y="102"/>
                    <a:pt x="232" y="102"/>
                    <a:pt x="232" y="102"/>
                  </a:cubicBezTo>
                  <a:cubicBezTo>
                    <a:pt x="220" y="97"/>
                    <a:pt x="207" y="93"/>
                    <a:pt x="194" y="90"/>
                  </a:cubicBezTo>
                  <a:cubicBezTo>
                    <a:pt x="194" y="90"/>
                    <a:pt x="194" y="90"/>
                    <a:pt x="194" y="90"/>
                  </a:cubicBezTo>
                  <a:cubicBezTo>
                    <a:pt x="185" y="88"/>
                    <a:pt x="175" y="87"/>
                    <a:pt x="165" y="86"/>
                  </a:cubicBezTo>
                  <a:cubicBezTo>
                    <a:pt x="165" y="132"/>
                    <a:pt x="165" y="132"/>
                    <a:pt x="165" y="132"/>
                  </a:cubicBezTo>
                  <a:cubicBezTo>
                    <a:pt x="165" y="143"/>
                    <a:pt x="157" y="151"/>
                    <a:pt x="146" y="151"/>
                  </a:cubicBezTo>
                  <a:cubicBezTo>
                    <a:pt x="136" y="151"/>
                    <a:pt x="127" y="143"/>
                    <a:pt x="127" y="132"/>
                  </a:cubicBezTo>
                  <a:cubicBezTo>
                    <a:pt x="127" y="86"/>
                    <a:pt x="127" y="86"/>
                    <a:pt x="127" y="86"/>
                  </a:cubicBezTo>
                  <a:cubicBezTo>
                    <a:pt x="118" y="87"/>
                    <a:pt x="108" y="88"/>
                    <a:pt x="99" y="90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85" y="93"/>
                    <a:pt x="73" y="97"/>
                    <a:pt x="61" y="102"/>
                  </a:cubicBezTo>
                  <a:cubicBezTo>
                    <a:pt x="109" y="267"/>
                    <a:pt x="109" y="267"/>
                    <a:pt x="109" y="267"/>
                  </a:cubicBezTo>
                  <a:cubicBezTo>
                    <a:pt x="112" y="277"/>
                    <a:pt x="106" y="288"/>
                    <a:pt x="96" y="290"/>
                  </a:cubicBezTo>
                  <a:cubicBezTo>
                    <a:pt x="86" y="293"/>
                    <a:pt x="76" y="288"/>
                    <a:pt x="73" y="278"/>
                  </a:cubicBezTo>
                  <a:cubicBezTo>
                    <a:pt x="3" y="38"/>
                    <a:pt x="3" y="38"/>
                    <a:pt x="3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745728" y="2208863"/>
            <a:ext cx="273218" cy="275065"/>
            <a:chOff x="5042691" y="2273920"/>
            <a:chExt cx="702937" cy="707692"/>
          </a:xfrm>
          <a:solidFill>
            <a:schemeClr val="bg1"/>
          </a:solidFill>
        </p:grpSpPr>
        <p:sp>
          <p:nvSpPr>
            <p:cNvPr id="81" name="Freeform 12"/>
            <p:cNvSpPr/>
            <p:nvPr/>
          </p:nvSpPr>
          <p:spPr bwMode="auto">
            <a:xfrm>
              <a:off x="5284806" y="2789968"/>
              <a:ext cx="460822" cy="191644"/>
            </a:xfrm>
            <a:custGeom>
              <a:avLst/>
              <a:gdLst>
                <a:gd name="T0" fmla="*/ 25 w 533"/>
                <a:gd name="T1" fmla="*/ 165 h 222"/>
                <a:gd name="T2" fmla="*/ 158 w 533"/>
                <a:gd name="T3" fmla="*/ 165 h 222"/>
                <a:gd name="T4" fmla="*/ 158 w 533"/>
                <a:gd name="T5" fmla="*/ 108 h 222"/>
                <a:gd name="T6" fmla="*/ 184 w 533"/>
                <a:gd name="T7" fmla="*/ 83 h 222"/>
                <a:gd name="T8" fmla="*/ 317 w 533"/>
                <a:gd name="T9" fmla="*/ 83 h 222"/>
                <a:gd name="T10" fmla="*/ 317 w 533"/>
                <a:gd name="T11" fmla="*/ 25 h 222"/>
                <a:gd name="T12" fmla="*/ 343 w 533"/>
                <a:gd name="T13" fmla="*/ 0 h 222"/>
                <a:gd name="T14" fmla="*/ 533 w 533"/>
                <a:gd name="T15" fmla="*/ 0 h 222"/>
                <a:gd name="T16" fmla="*/ 533 w 533"/>
                <a:gd name="T17" fmla="*/ 32 h 222"/>
                <a:gd name="T18" fmla="*/ 508 w 533"/>
                <a:gd name="T19" fmla="*/ 57 h 222"/>
                <a:gd name="T20" fmla="*/ 375 w 533"/>
                <a:gd name="T21" fmla="*/ 57 h 222"/>
                <a:gd name="T22" fmla="*/ 375 w 533"/>
                <a:gd name="T23" fmla="*/ 114 h 222"/>
                <a:gd name="T24" fmla="*/ 349 w 533"/>
                <a:gd name="T25" fmla="*/ 140 h 222"/>
                <a:gd name="T26" fmla="*/ 216 w 533"/>
                <a:gd name="T27" fmla="*/ 140 h 222"/>
                <a:gd name="T28" fmla="*/ 216 w 533"/>
                <a:gd name="T29" fmla="*/ 197 h 222"/>
                <a:gd name="T30" fmla="*/ 190 w 533"/>
                <a:gd name="T31" fmla="*/ 222 h 222"/>
                <a:gd name="T32" fmla="*/ 0 w 533"/>
                <a:gd name="T33" fmla="*/ 222 h 222"/>
                <a:gd name="T34" fmla="*/ 0 w 533"/>
                <a:gd name="T35" fmla="*/ 191 h 222"/>
                <a:gd name="T36" fmla="*/ 25 w 533"/>
                <a:gd name="T37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3" h="222">
                  <a:moveTo>
                    <a:pt x="25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94"/>
                    <a:pt x="170" y="83"/>
                    <a:pt x="184" y="83"/>
                  </a:cubicBezTo>
                  <a:cubicBezTo>
                    <a:pt x="317" y="83"/>
                    <a:pt x="317" y="83"/>
                    <a:pt x="317" y="83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11"/>
                    <a:pt x="329" y="0"/>
                    <a:pt x="34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3" y="32"/>
                    <a:pt x="533" y="32"/>
                    <a:pt x="533" y="32"/>
                  </a:cubicBezTo>
                  <a:cubicBezTo>
                    <a:pt x="533" y="46"/>
                    <a:pt x="522" y="57"/>
                    <a:pt x="508" y="57"/>
                  </a:cubicBezTo>
                  <a:cubicBezTo>
                    <a:pt x="375" y="57"/>
                    <a:pt x="375" y="57"/>
                    <a:pt x="375" y="57"/>
                  </a:cubicBezTo>
                  <a:cubicBezTo>
                    <a:pt x="375" y="114"/>
                    <a:pt x="375" y="114"/>
                    <a:pt x="375" y="114"/>
                  </a:cubicBezTo>
                  <a:cubicBezTo>
                    <a:pt x="375" y="128"/>
                    <a:pt x="363" y="140"/>
                    <a:pt x="349" y="140"/>
                  </a:cubicBezTo>
                  <a:cubicBezTo>
                    <a:pt x="216" y="140"/>
                    <a:pt x="216" y="140"/>
                    <a:pt x="216" y="140"/>
                  </a:cubicBezTo>
                  <a:cubicBezTo>
                    <a:pt x="216" y="197"/>
                    <a:pt x="216" y="197"/>
                    <a:pt x="216" y="197"/>
                  </a:cubicBezTo>
                  <a:cubicBezTo>
                    <a:pt x="216" y="211"/>
                    <a:pt x="204" y="222"/>
                    <a:pt x="190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7"/>
                    <a:pt x="11" y="165"/>
                    <a:pt x="25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13"/>
            <p:cNvSpPr>
              <a:spLocks noEditPoints="1"/>
            </p:cNvSpPr>
            <p:nvPr/>
          </p:nvSpPr>
          <p:spPr bwMode="auto">
            <a:xfrm>
              <a:off x="5042691" y="2273920"/>
              <a:ext cx="529214" cy="655758"/>
            </a:xfrm>
            <a:custGeom>
              <a:avLst/>
              <a:gdLst>
                <a:gd name="T0" fmla="*/ 28 w 612"/>
                <a:gd name="T1" fmla="*/ 504 h 759"/>
                <a:gd name="T2" fmla="*/ 148 w 612"/>
                <a:gd name="T3" fmla="*/ 514 h 759"/>
                <a:gd name="T4" fmla="*/ 179 w 612"/>
                <a:gd name="T5" fmla="*/ 488 h 759"/>
                <a:gd name="T6" fmla="*/ 184 w 612"/>
                <a:gd name="T7" fmla="*/ 423 h 759"/>
                <a:gd name="T8" fmla="*/ 158 w 612"/>
                <a:gd name="T9" fmla="*/ 392 h 759"/>
                <a:gd name="T10" fmla="*/ 38 w 612"/>
                <a:gd name="T11" fmla="*/ 381 h 759"/>
                <a:gd name="T12" fmla="*/ 7 w 612"/>
                <a:gd name="T13" fmla="*/ 407 h 759"/>
                <a:gd name="T14" fmla="*/ 2 w 612"/>
                <a:gd name="T15" fmla="*/ 473 h 759"/>
                <a:gd name="T16" fmla="*/ 28 w 612"/>
                <a:gd name="T17" fmla="*/ 504 h 759"/>
                <a:gd name="T18" fmla="*/ 157 w 612"/>
                <a:gd name="T19" fmla="*/ 669 h 759"/>
                <a:gd name="T20" fmla="*/ 254 w 612"/>
                <a:gd name="T21" fmla="*/ 487 h 759"/>
                <a:gd name="T22" fmla="*/ 334 w 612"/>
                <a:gd name="T23" fmla="*/ 512 h 759"/>
                <a:gd name="T24" fmla="*/ 342 w 612"/>
                <a:gd name="T25" fmla="*/ 515 h 759"/>
                <a:gd name="T26" fmla="*/ 216 w 612"/>
                <a:gd name="T27" fmla="*/ 722 h 759"/>
                <a:gd name="T28" fmla="*/ 157 w 612"/>
                <a:gd name="T29" fmla="*/ 669 h 759"/>
                <a:gd name="T30" fmla="*/ 379 w 612"/>
                <a:gd name="T31" fmla="*/ 7 h 759"/>
                <a:gd name="T32" fmla="*/ 426 w 612"/>
                <a:gd name="T33" fmla="*/ 84 h 759"/>
                <a:gd name="T34" fmla="*/ 349 w 612"/>
                <a:gd name="T35" fmla="*/ 150 h 759"/>
                <a:gd name="T36" fmla="*/ 304 w 612"/>
                <a:gd name="T37" fmla="*/ 59 h 759"/>
                <a:gd name="T38" fmla="*/ 379 w 612"/>
                <a:gd name="T39" fmla="*/ 7 h 759"/>
                <a:gd name="T40" fmla="*/ 371 w 612"/>
                <a:gd name="T41" fmla="*/ 183 h 759"/>
                <a:gd name="T42" fmla="*/ 403 w 612"/>
                <a:gd name="T43" fmla="*/ 199 h 759"/>
                <a:gd name="T44" fmla="*/ 574 w 612"/>
                <a:gd name="T45" fmla="*/ 278 h 759"/>
                <a:gd name="T46" fmla="*/ 579 w 612"/>
                <a:gd name="T47" fmla="*/ 341 h 759"/>
                <a:gd name="T48" fmla="*/ 398 w 612"/>
                <a:gd name="T49" fmla="*/ 296 h 759"/>
                <a:gd name="T50" fmla="*/ 381 w 612"/>
                <a:gd name="T51" fmla="*/ 385 h 759"/>
                <a:gd name="T52" fmla="*/ 390 w 612"/>
                <a:gd name="T53" fmla="*/ 402 h 759"/>
                <a:gd name="T54" fmla="*/ 561 w 612"/>
                <a:gd name="T55" fmla="*/ 593 h 759"/>
                <a:gd name="T56" fmla="*/ 489 w 612"/>
                <a:gd name="T57" fmla="*/ 626 h 759"/>
                <a:gd name="T58" fmla="*/ 233 w 612"/>
                <a:gd name="T59" fmla="*/ 447 h 759"/>
                <a:gd name="T60" fmla="*/ 203 w 612"/>
                <a:gd name="T61" fmla="*/ 392 h 759"/>
                <a:gd name="T62" fmla="*/ 231 w 612"/>
                <a:gd name="T63" fmla="*/ 239 h 759"/>
                <a:gd name="T64" fmla="*/ 157 w 612"/>
                <a:gd name="T65" fmla="*/ 344 h 759"/>
                <a:gd name="T66" fmla="*/ 95 w 612"/>
                <a:gd name="T67" fmla="*/ 332 h 759"/>
                <a:gd name="T68" fmla="*/ 247 w 612"/>
                <a:gd name="T69" fmla="*/ 155 h 759"/>
                <a:gd name="T70" fmla="*/ 313 w 612"/>
                <a:gd name="T71" fmla="*/ 163 h 759"/>
                <a:gd name="T72" fmla="*/ 349 w 612"/>
                <a:gd name="T73" fmla="*/ 227 h 759"/>
                <a:gd name="T74" fmla="*/ 371 w 612"/>
                <a:gd name="T75" fmla="*/ 18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2" h="759">
                  <a:moveTo>
                    <a:pt x="28" y="504"/>
                  </a:moveTo>
                  <a:cubicBezTo>
                    <a:pt x="148" y="514"/>
                    <a:pt x="148" y="514"/>
                    <a:pt x="148" y="514"/>
                  </a:cubicBezTo>
                  <a:cubicBezTo>
                    <a:pt x="164" y="516"/>
                    <a:pt x="177" y="504"/>
                    <a:pt x="179" y="488"/>
                  </a:cubicBezTo>
                  <a:cubicBezTo>
                    <a:pt x="184" y="423"/>
                    <a:pt x="184" y="423"/>
                    <a:pt x="184" y="423"/>
                  </a:cubicBezTo>
                  <a:cubicBezTo>
                    <a:pt x="186" y="407"/>
                    <a:pt x="174" y="393"/>
                    <a:pt x="158" y="392"/>
                  </a:cubicBezTo>
                  <a:cubicBezTo>
                    <a:pt x="38" y="381"/>
                    <a:pt x="38" y="381"/>
                    <a:pt x="38" y="381"/>
                  </a:cubicBezTo>
                  <a:cubicBezTo>
                    <a:pt x="23" y="380"/>
                    <a:pt x="9" y="392"/>
                    <a:pt x="7" y="407"/>
                  </a:cubicBezTo>
                  <a:cubicBezTo>
                    <a:pt x="2" y="473"/>
                    <a:pt x="2" y="473"/>
                    <a:pt x="2" y="473"/>
                  </a:cubicBezTo>
                  <a:cubicBezTo>
                    <a:pt x="0" y="489"/>
                    <a:pt x="12" y="503"/>
                    <a:pt x="28" y="504"/>
                  </a:cubicBezTo>
                  <a:close/>
                  <a:moveTo>
                    <a:pt x="157" y="669"/>
                  </a:moveTo>
                  <a:cubicBezTo>
                    <a:pt x="220" y="595"/>
                    <a:pt x="230" y="592"/>
                    <a:pt x="254" y="487"/>
                  </a:cubicBezTo>
                  <a:cubicBezTo>
                    <a:pt x="280" y="496"/>
                    <a:pt x="307" y="504"/>
                    <a:pt x="334" y="512"/>
                  </a:cubicBezTo>
                  <a:cubicBezTo>
                    <a:pt x="337" y="513"/>
                    <a:pt x="339" y="514"/>
                    <a:pt x="342" y="515"/>
                  </a:cubicBezTo>
                  <a:cubicBezTo>
                    <a:pt x="303" y="633"/>
                    <a:pt x="296" y="637"/>
                    <a:pt x="216" y="722"/>
                  </a:cubicBezTo>
                  <a:cubicBezTo>
                    <a:pt x="180" y="759"/>
                    <a:pt x="122" y="709"/>
                    <a:pt x="157" y="669"/>
                  </a:cubicBezTo>
                  <a:close/>
                  <a:moveTo>
                    <a:pt x="379" y="7"/>
                  </a:moveTo>
                  <a:cubicBezTo>
                    <a:pt x="413" y="15"/>
                    <a:pt x="434" y="49"/>
                    <a:pt x="426" y="84"/>
                  </a:cubicBezTo>
                  <a:cubicBezTo>
                    <a:pt x="419" y="120"/>
                    <a:pt x="383" y="157"/>
                    <a:pt x="349" y="150"/>
                  </a:cubicBezTo>
                  <a:cubicBezTo>
                    <a:pt x="315" y="143"/>
                    <a:pt x="297" y="94"/>
                    <a:pt x="304" y="59"/>
                  </a:cubicBezTo>
                  <a:cubicBezTo>
                    <a:pt x="312" y="23"/>
                    <a:pt x="345" y="0"/>
                    <a:pt x="379" y="7"/>
                  </a:cubicBezTo>
                  <a:close/>
                  <a:moveTo>
                    <a:pt x="371" y="183"/>
                  </a:moveTo>
                  <a:cubicBezTo>
                    <a:pt x="378" y="185"/>
                    <a:pt x="393" y="190"/>
                    <a:pt x="403" y="199"/>
                  </a:cubicBezTo>
                  <a:cubicBezTo>
                    <a:pt x="494" y="286"/>
                    <a:pt x="474" y="282"/>
                    <a:pt x="574" y="278"/>
                  </a:cubicBezTo>
                  <a:cubicBezTo>
                    <a:pt x="612" y="277"/>
                    <a:pt x="611" y="338"/>
                    <a:pt x="579" y="341"/>
                  </a:cubicBezTo>
                  <a:cubicBezTo>
                    <a:pt x="477" y="350"/>
                    <a:pt x="470" y="358"/>
                    <a:pt x="398" y="296"/>
                  </a:cubicBezTo>
                  <a:cubicBezTo>
                    <a:pt x="381" y="385"/>
                    <a:pt x="381" y="385"/>
                    <a:pt x="381" y="385"/>
                  </a:cubicBezTo>
                  <a:cubicBezTo>
                    <a:pt x="380" y="392"/>
                    <a:pt x="383" y="399"/>
                    <a:pt x="390" y="402"/>
                  </a:cubicBezTo>
                  <a:cubicBezTo>
                    <a:pt x="494" y="448"/>
                    <a:pt x="515" y="448"/>
                    <a:pt x="561" y="593"/>
                  </a:cubicBezTo>
                  <a:cubicBezTo>
                    <a:pt x="578" y="638"/>
                    <a:pt x="510" y="668"/>
                    <a:pt x="489" y="626"/>
                  </a:cubicBezTo>
                  <a:cubicBezTo>
                    <a:pt x="417" y="484"/>
                    <a:pt x="405" y="506"/>
                    <a:pt x="233" y="447"/>
                  </a:cubicBezTo>
                  <a:cubicBezTo>
                    <a:pt x="211" y="435"/>
                    <a:pt x="203" y="416"/>
                    <a:pt x="203" y="392"/>
                  </a:cubicBezTo>
                  <a:cubicBezTo>
                    <a:pt x="231" y="239"/>
                    <a:pt x="231" y="239"/>
                    <a:pt x="231" y="239"/>
                  </a:cubicBezTo>
                  <a:cubicBezTo>
                    <a:pt x="164" y="260"/>
                    <a:pt x="171" y="259"/>
                    <a:pt x="157" y="344"/>
                  </a:cubicBezTo>
                  <a:cubicBezTo>
                    <a:pt x="151" y="376"/>
                    <a:pt x="91" y="372"/>
                    <a:pt x="95" y="332"/>
                  </a:cubicBezTo>
                  <a:cubicBezTo>
                    <a:pt x="107" y="207"/>
                    <a:pt x="126" y="199"/>
                    <a:pt x="247" y="155"/>
                  </a:cubicBezTo>
                  <a:cubicBezTo>
                    <a:pt x="264" y="149"/>
                    <a:pt x="304" y="160"/>
                    <a:pt x="313" y="163"/>
                  </a:cubicBezTo>
                  <a:cubicBezTo>
                    <a:pt x="349" y="227"/>
                    <a:pt x="349" y="227"/>
                    <a:pt x="349" y="227"/>
                  </a:cubicBezTo>
                  <a:cubicBezTo>
                    <a:pt x="371" y="183"/>
                    <a:pt x="371" y="183"/>
                    <a:pt x="371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714539" y="4924270"/>
            <a:ext cx="275207" cy="273360"/>
            <a:chOff x="6463926" y="2278309"/>
            <a:chExt cx="708057" cy="703302"/>
          </a:xfrm>
          <a:solidFill>
            <a:schemeClr val="bg1"/>
          </a:solidFill>
        </p:grpSpPr>
        <p:sp>
          <p:nvSpPr>
            <p:cNvPr id="84" name="Freeform 30"/>
            <p:cNvSpPr>
              <a:spLocks noEditPoints="1"/>
            </p:cNvSpPr>
            <p:nvPr/>
          </p:nvSpPr>
          <p:spPr bwMode="auto">
            <a:xfrm>
              <a:off x="6687023" y="2278309"/>
              <a:ext cx="261864" cy="305752"/>
            </a:xfrm>
            <a:custGeom>
              <a:avLst/>
              <a:gdLst>
                <a:gd name="T0" fmla="*/ 150 w 303"/>
                <a:gd name="T1" fmla="*/ 1 h 354"/>
                <a:gd name="T2" fmla="*/ 81 w 303"/>
                <a:gd name="T3" fmla="*/ 76 h 354"/>
                <a:gd name="T4" fmla="*/ 153 w 303"/>
                <a:gd name="T5" fmla="*/ 165 h 354"/>
                <a:gd name="T6" fmla="*/ 222 w 303"/>
                <a:gd name="T7" fmla="*/ 74 h 354"/>
                <a:gd name="T8" fmla="*/ 150 w 303"/>
                <a:gd name="T9" fmla="*/ 1 h 354"/>
                <a:gd name="T10" fmla="*/ 151 w 303"/>
                <a:gd name="T11" fmla="*/ 261 h 354"/>
                <a:gd name="T12" fmla="*/ 198 w 303"/>
                <a:gd name="T13" fmla="*/ 196 h 354"/>
                <a:gd name="T14" fmla="*/ 210 w 303"/>
                <a:gd name="T15" fmla="*/ 190 h 354"/>
                <a:gd name="T16" fmla="*/ 260 w 303"/>
                <a:gd name="T17" fmla="*/ 199 h 354"/>
                <a:gd name="T18" fmla="*/ 290 w 303"/>
                <a:gd name="T19" fmla="*/ 225 h 354"/>
                <a:gd name="T20" fmla="*/ 303 w 303"/>
                <a:gd name="T21" fmla="*/ 330 h 354"/>
                <a:gd name="T22" fmla="*/ 297 w 303"/>
                <a:gd name="T23" fmla="*/ 347 h 354"/>
                <a:gd name="T24" fmla="*/ 280 w 303"/>
                <a:gd name="T25" fmla="*/ 354 h 354"/>
                <a:gd name="T26" fmla="*/ 23 w 303"/>
                <a:gd name="T27" fmla="*/ 354 h 354"/>
                <a:gd name="T28" fmla="*/ 6 w 303"/>
                <a:gd name="T29" fmla="*/ 347 h 354"/>
                <a:gd name="T30" fmla="*/ 0 w 303"/>
                <a:gd name="T31" fmla="*/ 330 h 354"/>
                <a:gd name="T32" fmla="*/ 13 w 303"/>
                <a:gd name="T33" fmla="*/ 225 h 354"/>
                <a:gd name="T34" fmla="*/ 43 w 303"/>
                <a:gd name="T35" fmla="*/ 199 h 354"/>
                <a:gd name="T36" fmla="*/ 93 w 303"/>
                <a:gd name="T37" fmla="*/ 190 h 354"/>
                <a:gd name="T38" fmla="*/ 105 w 303"/>
                <a:gd name="T39" fmla="*/ 196 h 354"/>
                <a:gd name="T40" fmla="*/ 151 w 303"/>
                <a:gd name="T41" fmla="*/ 26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3" h="354">
                  <a:moveTo>
                    <a:pt x="150" y="1"/>
                  </a:moveTo>
                  <a:cubicBezTo>
                    <a:pt x="111" y="2"/>
                    <a:pt x="80" y="36"/>
                    <a:pt x="81" y="76"/>
                  </a:cubicBezTo>
                  <a:cubicBezTo>
                    <a:pt x="82" y="117"/>
                    <a:pt x="114" y="166"/>
                    <a:pt x="153" y="165"/>
                  </a:cubicBezTo>
                  <a:cubicBezTo>
                    <a:pt x="192" y="165"/>
                    <a:pt x="223" y="114"/>
                    <a:pt x="222" y="74"/>
                  </a:cubicBezTo>
                  <a:cubicBezTo>
                    <a:pt x="221" y="33"/>
                    <a:pt x="189" y="0"/>
                    <a:pt x="150" y="1"/>
                  </a:cubicBezTo>
                  <a:close/>
                  <a:moveTo>
                    <a:pt x="151" y="261"/>
                  </a:moveTo>
                  <a:cubicBezTo>
                    <a:pt x="198" y="196"/>
                    <a:pt x="198" y="196"/>
                    <a:pt x="198" y="196"/>
                  </a:cubicBezTo>
                  <a:cubicBezTo>
                    <a:pt x="201" y="192"/>
                    <a:pt x="206" y="190"/>
                    <a:pt x="210" y="190"/>
                  </a:cubicBezTo>
                  <a:cubicBezTo>
                    <a:pt x="260" y="199"/>
                    <a:pt x="260" y="199"/>
                    <a:pt x="260" y="199"/>
                  </a:cubicBezTo>
                  <a:cubicBezTo>
                    <a:pt x="278" y="202"/>
                    <a:pt x="288" y="217"/>
                    <a:pt x="290" y="225"/>
                  </a:cubicBezTo>
                  <a:cubicBezTo>
                    <a:pt x="297" y="274"/>
                    <a:pt x="301" y="304"/>
                    <a:pt x="303" y="330"/>
                  </a:cubicBezTo>
                  <a:cubicBezTo>
                    <a:pt x="303" y="336"/>
                    <a:pt x="301" y="342"/>
                    <a:pt x="297" y="347"/>
                  </a:cubicBezTo>
                  <a:cubicBezTo>
                    <a:pt x="292" y="351"/>
                    <a:pt x="287" y="354"/>
                    <a:pt x="280" y="354"/>
                  </a:cubicBezTo>
                  <a:cubicBezTo>
                    <a:pt x="23" y="354"/>
                    <a:pt x="23" y="354"/>
                    <a:pt x="23" y="354"/>
                  </a:cubicBezTo>
                  <a:cubicBezTo>
                    <a:pt x="16" y="354"/>
                    <a:pt x="11" y="351"/>
                    <a:pt x="6" y="347"/>
                  </a:cubicBezTo>
                  <a:cubicBezTo>
                    <a:pt x="2" y="342"/>
                    <a:pt x="0" y="336"/>
                    <a:pt x="0" y="330"/>
                  </a:cubicBezTo>
                  <a:cubicBezTo>
                    <a:pt x="2" y="304"/>
                    <a:pt x="6" y="274"/>
                    <a:pt x="13" y="225"/>
                  </a:cubicBezTo>
                  <a:cubicBezTo>
                    <a:pt x="15" y="217"/>
                    <a:pt x="25" y="202"/>
                    <a:pt x="43" y="199"/>
                  </a:cubicBezTo>
                  <a:cubicBezTo>
                    <a:pt x="93" y="190"/>
                    <a:pt x="93" y="190"/>
                    <a:pt x="93" y="190"/>
                  </a:cubicBezTo>
                  <a:cubicBezTo>
                    <a:pt x="97" y="190"/>
                    <a:pt x="102" y="192"/>
                    <a:pt x="105" y="196"/>
                  </a:cubicBezTo>
                  <a:cubicBezTo>
                    <a:pt x="151" y="261"/>
                    <a:pt x="151" y="261"/>
                    <a:pt x="151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31"/>
            <p:cNvSpPr>
              <a:spLocks noEditPoints="1"/>
            </p:cNvSpPr>
            <p:nvPr/>
          </p:nvSpPr>
          <p:spPr bwMode="auto">
            <a:xfrm>
              <a:off x="6463926" y="2632337"/>
              <a:ext cx="268082" cy="349274"/>
            </a:xfrm>
            <a:custGeom>
              <a:avLst/>
              <a:gdLst>
                <a:gd name="T0" fmla="*/ 153 w 310"/>
                <a:gd name="T1" fmla="*/ 1 h 404"/>
                <a:gd name="T2" fmla="*/ 84 w 310"/>
                <a:gd name="T3" fmla="*/ 76 h 404"/>
                <a:gd name="T4" fmla="*/ 156 w 310"/>
                <a:gd name="T5" fmla="*/ 165 h 404"/>
                <a:gd name="T6" fmla="*/ 225 w 310"/>
                <a:gd name="T7" fmla="*/ 73 h 404"/>
                <a:gd name="T8" fmla="*/ 153 w 310"/>
                <a:gd name="T9" fmla="*/ 1 h 404"/>
                <a:gd name="T10" fmla="*/ 155 w 310"/>
                <a:gd name="T11" fmla="*/ 261 h 404"/>
                <a:gd name="T12" fmla="*/ 201 w 310"/>
                <a:gd name="T13" fmla="*/ 195 h 404"/>
                <a:gd name="T14" fmla="*/ 213 w 310"/>
                <a:gd name="T15" fmla="*/ 190 h 404"/>
                <a:gd name="T16" fmla="*/ 263 w 310"/>
                <a:gd name="T17" fmla="*/ 199 h 404"/>
                <a:gd name="T18" fmla="*/ 293 w 310"/>
                <a:gd name="T19" fmla="*/ 225 h 404"/>
                <a:gd name="T20" fmla="*/ 304 w 310"/>
                <a:gd name="T21" fmla="*/ 385 h 404"/>
                <a:gd name="T22" fmla="*/ 282 w 310"/>
                <a:gd name="T23" fmla="*/ 404 h 404"/>
                <a:gd name="T24" fmla="*/ 27 w 310"/>
                <a:gd name="T25" fmla="*/ 404 h 404"/>
                <a:gd name="T26" fmla="*/ 5 w 310"/>
                <a:gd name="T27" fmla="*/ 385 h 404"/>
                <a:gd name="T28" fmla="*/ 16 w 310"/>
                <a:gd name="T29" fmla="*/ 225 h 404"/>
                <a:gd name="T30" fmla="*/ 46 w 310"/>
                <a:gd name="T31" fmla="*/ 199 h 404"/>
                <a:gd name="T32" fmla="*/ 96 w 310"/>
                <a:gd name="T33" fmla="*/ 190 h 404"/>
                <a:gd name="T34" fmla="*/ 108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3" y="1"/>
                  </a:moveTo>
                  <a:cubicBezTo>
                    <a:pt x="114" y="1"/>
                    <a:pt x="83" y="35"/>
                    <a:pt x="84" y="76"/>
                  </a:cubicBezTo>
                  <a:cubicBezTo>
                    <a:pt x="85" y="117"/>
                    <a:pt x="117" y="166"/>
                    <a:pt x="156" y="165"/>
                  </a:cubicBezTo>
                  <a:cubicBezTo>
                    <a:pt x="195" y="164"/>
                    <a:pt x="226" y="114"/>
                    <a:pt x="225" y="73"/>
                  </a:cubicBezTo>
                  <a:cubicBezTo>
                    <a:pt x="224" y="32"/>
                    <a:pt x="192" y="0"/>
                    <a:pt x="153" y="1"/>
                  </a:cubicBezTo>
                  <a:close/>
                  <a:moveTo>
                    <a:pt x="155" y="261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4" y="191"/>
                    <a:pt x="209" y="189"/>
                    <a:pt x="213" y="190"/>
                  </a:cubicBezTo>
                  <a:cubicBezTo>
                    <a:pt x="263" y="199"/>
                    <a:pt x="263" y="199"/>
                    <a:pt x="263" y="199"/>
                  </a:cubicBezTo>
                  <a:cubicBezTo>
                    <a:pt x="281" y="202"/>
                    <a:pt x="291" y="216"/>
                    <a:pt x="293" y="225"/>
                  </a:cubicBezTo>
                  <a:cubicBezTo>
                    <a:pt x="304" y="309"/>
                    <a:pt x="310" y="336"/>
                    <a:pt x="304" y="385"/>
                  </a:cubicBezTo>
                  <a:cubicBezTo>
                    <a:pt x="303" y="396"/>
                    <a:pt x="294" y="404"/>
                    <a:pt x="282" y="404"/>
                  </a:cubicBezTo>
                  <a:cubicBezTo>
                    <a:pt x="27" y="404"/>
                    <a:pt x="27" y="404"/>
                    <a:pt x="27" y="404"/>
                  </a:cubicBezTo>
                  <a:cubicBezTo>
                    <a:pt x="15" y="404"/>
                    <a:pt x="6" y="396"/>
                    <a:pt x="5" y="385"/>
                  </a:cubicBezTo>
                  <a:cubicBezTo>
                    <a:pt x="0" y="336"/>
                    <a:pt x="5" y="309"/>
                    <a:pt x="16" y="225"/>
                  </a:cubicBezTo>
                  <a:cubicBezTo>
                    <a:pt x="18" y="216"/>
                    <a:pt x="28" y="202"/>
                    <a:pt x="46" y="199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100" y="189"/>
                    <a:pt x="105" y="191"/>
                    <a:pt x="108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32"/>
            <p:cNvSpPr/>
            <p:nvPr/>
          </p:nvSpPr>
          <p:spPr bwMode="auto">
            <a:xfrm>
              <a:off x="6727619" y="2616977"/>
              <a:ext cx="180672" cy="154705"/>
            </a:xfrm>
            <a:custGeom>
              <a:avLst/>
              <a:gdLst>
                <a:gd name="T0" fmla="*/ 85 w 209"/>
                <a:gd name="T1" fmla="*/ 19 h 179"/>
                <a:gd name="T2" fmla="*/ 104 w 209"/>
                <a:gd name="T3" fmla="*/ 0 h 179"/>
                <a:gd name="T4" fmla="*/ 124 w 209"/>
                <a:gd name="T5" fmla="*/ 19 h 179"/>
                <a:gd name="T6" fmla="*/ 124 w 209"/>
                <a:gd name="T7" fmla="*/ 98 h 179"/>
                <a:gd name="T8" fmla="*/ 197 w 209"/>
                <a:gd name="T9" fmla="*/ 141 h 179"/>
                <a:gd name="T10" fmla="*/ 204 w 209"/>
                <a:gd name="T11" fmla="*/ 167 h 179"/>
                <a:gd name="T12" fmla="*/ 178 w 209"/>
                <a:gd name="T13" fmla="*/ 174 h 179"/>
                <a:gd name="T14" fmla="*/ 104 w 209"/>
                <a:gd name="T15" fmla="*/ 131 h 179"/>
                <a:gd name="T16" fmla="*/ 31 w 209"/>
                <a:gd name="T17" fmla="*/ 174 h 179"/>
                <a:gd name="T18" fmla="*/ 5 w 209"/>
                <a:gd name="T19" fmla="*/ 167 h 179"/>
                <a:gd name="T20" fmla="*/ 12 w 209"/>
                <a:gd name="T21" fmla="*/ 141 h 179"/>
                <a:gd name="T22" fmla="*/ 85 w 209"/>
                <a:gd name="T23" fmla="*/ 98 h 179"/>
                <a:gd name="T24" fmla="*/ 85 w 209"/>
                <a:gd name="T25" fmla="*/ 1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9" h="179">
                  <a:moveTo>
                    <a:pt x="85" y="19"/>
                  </a:moveTo>
                  <a:cubicBezTo>
                    <a:pt x="85" y="8"/>
                    <a:pt x="94" y="0"/>
                    <a:pt x="104" y="0"/>
                  </a:cubicBezTo>
                  <a:cubicBezTo>
                    <a:pt x="115" y="0"/>
                    <a:pt x="124" y="8"/>
                    <a:pt x="124" y="19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206" y="146"/>
                    <a:pt x="209" y="158"/>
                    <a:pt x="204" y="167"/>
                  </a:cubicBezTo>
                  <a:cubicBezTo>
                    <a:pt x="198" y="176"/>
                    <a:pt x="187" y="179"/>
                    <a:pt x="178" y="174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22" y="179"/>
                    <a:pt x="11" y="176"/>
                    <a:pt x="5" y="167"/>
                  </a:cubicBezTo>
                  <a:cubicBezTo>
                    <a:pt x="0" y="158"/>
                    <a:pt x="3" y="146"/>
                    <a:pt x="12" y="141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85" y="19"/>
                    <a:pt x="85" y="19"/>
                    <a:pt x="85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33"/>
            <p:cNvSpPr>
              <a:spLocks noEditPoints="1"/>
            </p:cNvSpPr>
            <p:nvPr/>
          </p:nvSpPr>
          <p:spPr bwMode="auto">
            <a:xfrm>
              <a:off x="6903901" y="2632337"/>
              <a:ext cx="268082" cy="349274"/>
            </a:xfrm>
            <a:custGeom>
              <a:avLst/>
              <a:gdLst>
                <a:gd name="T0" fmla="*/ 154 w 310"/>
                <a:gd name="T1" fmla="*/ 1 h 404"/>
                <a:gd name="T2" fmla="*/ 85 w 310"/>
                <a:gd name="T3" fmla="*/ 76 h 404"/>
                <a:gd name="T4" fmla="*/ 157 w 310"/>
                <a:gd name="T5" fmla="*/ 165 h 404"/>
                <a:gd name="T6" fmla="*/ 226 w 310"/>
                <a:gd name="T7" fmla="*/ 73 h 404"/>
                <a:gd name="T8" fmla="*/ 154 w 310"/>
                <a:gd name="T9" fmla="*/ 1 h 404"/>
                <a:gd name="T10" fmla="*/ 155 w 310"/>
                <a:gd name="T11" fmla="*/ 261 h 404"/>
                <a:gd name="T12" fmla="*/ 202 w 310"/>
                <a:gd name="T13" fmla="*/ 195 h 404"/>
                <a:gd name="T14" fmla="*/ 214 w 310"/>
                <a:gd name="T15" fmla="*/ 190 h 404"/>
                <a:gd name="T16" fmla="*/ 264 w 310"/>
                <a:gd name="T17" fmla="*/ 199 h 404"/>
                <a:gd name="T18" fmla="*/ 294 w 310"/>
                <a:gd name="T19" fmla="*/ 225 h 404"/>
                <a:gd name="T20" fmla="*/ 305 w 310"/>
                <a:gd name="T21" fmla="*/ 385 h 404"/>
                <a:gd name="T22" fmla="*/ 283 w 310"/>
                <a:gd name="T23" fmla="*/ 404 h 404"/>
                <a:gd name="T24" fmla="*/ 28 w 310"/>
                <a:gd name="T25" fmla="*/ 404 h 404"/>
                <a:gd name="T26" fmla="*/ 6 w 310"/>
                <a:gd name="T27" fmla="*/ 385 h 404"/>
                <a:gd name="T28" fmla="*/ 17 w 310"/>
                <a:gd name="T29" fmla="*/ 225 h 404"/>
                <a:gd name="T30" fmla="*/ 47 w 310"/>
                <a:gd name="T31" fmla="*/ 199 h 404"/>
                <a:gd name="T32" fmla="*/ 97 w 310"/>
                <a:gd name="T33" fmla="*/ 190 h 404"/>
                <a:gd name="T34" fmla="*/ 109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4" y="1"/>
                  </a:moveTo>
                  <a:cubicBezTo>
                    <a:pt x="115" y="1"/>
                    <a:pt x="84" y="35"/>
                    <a:pt x="85" y="76"/>
                  </a:cubicBezTo>
                  <a:cubicBezTo>
                    <a:pt x="86" y="117"/>
                    <a:pt x="118" y="166"/>
                    <a:pt x="157" y="165"/>
                  </a:cubicBezTo>
                  <a:cubicBezTo>
                    <a:pt x="196" y="164"/>
                    <a:pt x="227" y="114"/>
                    <a:pt x="226" y="73"/>
                  </a:cubicBezTo>
                  <a:cubicBezTo>
                    <a:pt x="225" y="32"/>
                    <a:pt x="193" y="0"/>
                    <a:pt x="154" y="1"/>
                  </a:cubicBezTo>
                  <a:close/>
                  <a:moveTo>
                    <a:pt x="155" y="261"/>
                  </a:moveTo>
                  <a:cubicBezTo>
                    <a:pt x="202" y="195"/>
                    <a:pt x="202" y="195"/>
                    <a:pt x="202" y="195"/>
                  </a:cubicBezTo>
                  <a:cubicBezTo>
                    <a:pt x="205" y="191"/>
                    <a:pt x="209" y="189"/>
                    <a:pt x="214" y="190"/>
                  </a:cubicBezTo>
                  <a:cubicBezTo>
                    <a:pt x="264" y="199"/>
                    <a:pt x="264" y="199"/>
                    <a:pt x="264" y="199"/>
                  </a:cubicBezTo>
                  <a:cubicBezTo>
                    <a:pt x="282" y="202"/>
                    <a:pt x="292" y="216"/>
                    <a:pt x="294" y="225"/>
                  </a:cubicBezTo>
                  <a:cubicBezTo>
                    <a:pt x="305" y="309"/>
                    <a:pt x="310" y="336"/>
                    <a:pt x="305" y="385"/>
                  </a:cubicBezTo>
                  <a:cubicBezTo>
                    <a:pt x="304" y="396"/>
                    <a:pt x="295" y="404"/>
                    <a:pt x="283" y="404"/>
                  </a:cubicBezTo>
                  <a:cubicBezTo>
                    <a:pt x="28" y="404"/>
                    <a:pt x="28" y="404"/>
                    <a:pt x="28" y="404"/>
                  </a:cubicBezTo>
                  <a:cubicBezTo>
                    <a:pt x="16" y="404"/>
                    <a:pt x="7" y="396"/>
                    <a:pt x="6" y="385"/>
                  </a:cubicBezTo>
                  <a:cubicBezTo>
                    <a:pt x="0" y="336"/>
                    <a:pt x="6" y="309"/>
                    <a:pt x="17" y="225"/>
                  </a:cubicBezTo>
                  <a:cubicBezTo>
                    <a:pt x="19" y="216"/>
                    <a:pt x="29" y="202"/>
                    <a:pt x="47" y="199"/>
                  </a:cubicBezTo>
                  <a:cubicBezTo>
                    <a:pt x="97" y="190"/>
                    <a:pt x="97" y="190"/>
                    <a:pt x="97" y="190"/>
                  </a:cubicBezTo>
                  <a:cubicBezTo>
                    <a:pt x="101" y="189"/>
                    <a:pt x="106" y="191"/>
                    <a:pt x="109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5" name="图片 4" descr="}HKGBR0UC)M_`7RE[){~$5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4470" y="2884805"/>
            <a:ext cx="3162935" cy="388620"/>
          </a:xfrm>
          <a:prstGeom prst="rect">
            <a:avLst/>
          </a:prstGeom>
        </p:spPr>
      </p:pic>
      <p:pic>
        <p:nvPicPr>
          <p:cNvPr id="7" name="图片 6" descr="AZ~8BHV}[4]03$YTT24[DY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950" y="3595370"/>
            <a:ext cx="4154170" cy="312420"/>
          </a:xfrm>
          <a:prstGeom prst="rect">
            <a:avLst/>
          </a:prstGeom>
        </p:spPr>
      </p:pic>
      <p:pic>
        <p:nvPicPr>
          <p:cNvPr id="9" name="图片 8" descr="{DHL8UQ@P{OWJ{Q2P1YQA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185" y="4303395"/>
            <a:ext cx="2425700" cy="335280"/>
          </a:xfrm>
          <a:prstGeom prst="rect">
            <a:avLst/>
          </a:prstGeom>
        </p:spPr>
      </p:pic>
      <p:pic>
        <p:nvPicPr>
          <p:cNvPr id="11" name="图片 10" descr="@L(ZB0GA{[4V0M@HWNR4R`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3505" y="5043170"/>
            <a:ext cx="3364230" cy="321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69" grpId="0"/>
      <p:bldP spid="28" grpId="0" animBg="1"/>
      <p:bldP spid="29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496259" y="1674702"/>
            <a:ext cx="4619827" cy="1661941"/>
            <a:chOff x="6690360" y="2597992"/>
            <a:chExt cx="4619827" cy="1661941"/>
          </a:xfrm>
        </p:grpSpPr>
        <p:sp>
          <p:nvSpPr>
            <p:cNvPr id="50" name="文本框 49"/>
            <p:cNvSpPr txBox="1"/>
            <p:nvPr/>
          </p:nvSpPr>
          <p:spPr>
            <a:xfrm>
              <a:off x="6826622" y="2597992"/>
              <a:ext cx="445000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200" spc="100">
                  <a:solidFill>
                    <a:schemeClr val="bg1">
                      <a:lumMod val="50000"/>
                    </a:schemeClr>
                  </a:solidFill>
                  <a:latin typeface="造字工房悦黑体验版常规体" pitchFamily="50" charset="-122"/>
                  <a:ea typeface="造字工房悦黑体验版常规体" pitchFamily="50" charset="-122"/>
                </a:defRPr>
              </a:lvl1pPr>
            </a:lstStyle>
            <a:p>
              <a:pPr algn="l"/>
              <a:r>
                <a:rPr lang="en-US" altLang="zh-CN" sz="2800" b="1" spc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4.App1</a:t>
              </a:r>
              <a:r>
                <a:rPr lang="zh-CN" altLang="en-US" sz="2800" b="1" spc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</a:t>
              </a:r>
              <a:endParaRPr lang="zh-CN" altLang="en-US" sz="2800" b="1" spc="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850676" y="3252649"/>
              <a:ext cx="4459511" cy="755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20000"/>
                </a:lnSpc>
                <a:buClr>
                  <a:schemeClr val="tx1">
                    <a:lumMod val="50000"/>
                    <a:lumOff val="50000"/>
                  </a:schemeClr>
                </a:buClr>
                <a:buFont typeface="Wingdings" panose="05000000000000000000" pitchFamily="2" charset="2"/>
                <a:buChar char="l"/>
              </a:pPr>
              <a:r>
                <a:rPr lang="zh-CN" altLang="en-US" spc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+mj-ea"/>
                  <a:ea typeface="+mj-ea"/>
                </a:rPr>
                <a:t>输入省份和分数，得到你的分段和据此推荐的大学</a:t>
              </a:r>
              <a:endParaRPr lang="zh-CN" altLang="en-US" spc="6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  <a:ea typeface="+mj-ea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6690360" y="2655307"/>
              <a:ext cx="0" cy="1604626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4182131" y="235164"/>
            <a:ext cx="382778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代码框架与功能</a:t>
            </a:r>
            <a:endParaRPr lang="zh-CN" altLang="en-US" sz="4400" b="1" spc="-3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96259" y="3951177"/>
            <a:ext cx="4619827" cy="1742412"/>
            <a:chOff x="6690360" y="2597992"/>
            <a:chExt cx="4619827" cy="1742412"/>
          </a:xfrm>
        </p:grpSpPr>
        <p:sp>
          <p:nvSpPr>
            <p:cNvPr id="4" name="文本框 3"/>
            <p:cNvSpPr txBox="1"/>
            <p:nvPr/>
          </p:nvSpPr>
          <p:spPr>
            <a:xfrm>
              <a:off x="6826622" y="2597992"/>
              <a:ext cx="445000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200" spc="100">
                  <a:solidFill>
                    <a:schemeClr val="bg1">
                      <a:lumMod val="50000"/>
                    </a:schemeClr>
                  </a:solidFill>
                  <a:latin typeface="造字工房悦黑体验版常规体" pitchFamily="50" charset="-122"/>
                  <a:ea typeface="造字工房悦黑体验版常规体" pitchFamily="50" charset="-122"/>
                </a:defRPr>
              </a:lvl1pPr>
            </a:lstStyle>
            <a:p>
              <a:pPr algn="l"/>
              <a:r>
                <a:rPr lang="en-US" altLang="zh-CN" sz="2800" b="1" spc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5.App2</a:t>
              </a:r>
              <a:r>
                <a:rPr lang="zh-CN" altLang="en-US" sz="2800" b="1" spc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</a:t>
              </a:r>
              <a:endParaRPr lang="zh-CN" altLang="en-US" sz="2800" b="1" spc="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850676" y="3252649"/>
              <a:ext cx="4459511" cy="1087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20000"/>
                </a:lnSpc>
                <a:buClr>
                  <a:schemeClr val="tx1">
                    <a:lumMod val="50000"/>
                    <a:lumOff val="50000"/>
                  </a:schemeClr>
                </a:buClr>
                <a:buFont typeface="Wingdings" panose="05000000000000000000" pitchFamily="2" charset="2"/>
                <a:buChar char="l"/>
              </a:pPr>
              <a:r>
                <a:rPr lang="zh-CN" altLang="en-US" spc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+mj-ea"/>
                  <a:ea typeface="+mj-ea"/>
                </a:rPr>
                <a:t>一所大学各个专业的好坏</a:t>
              </a:r>
              <a:endParaRPr lang="zh-CN" altLang="en-US" spc="6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  <a:ea typeface="+mj-ea"/>
              </a:endParaRPr>
            </a:p>
            <a:p>
              <a:pPr marL="285750" indent="-285750" algn="just">
                <a:lnSpc>
                  <a:spcPct val="120000"/>
                </a:lnSpc>
                <a:buClr>
                  <a:schemeClr val="tx1">
                    <a:lumMod val="50000"/>
                    <a:lumOff val="50000"/>
                  </a:schemeClr>
                </a:buClr>
                <a:buFont typeface="Wingdings" panose="05000000000000000000" pitchFamily="2" charset="2"/>
                <a:buChar char="l"/>
              </a:pPr>
              <a:r>
                <a:rPr lang="zh-CN" altLang="en-US" spc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+mj-ea"/>
                  <a:ea typeface="+mj-ea"/>
                </a:rPr>
                <a:t>一个专业各个大学的好坏</a:t>
              </a:r>
              <a:endParaRPr lang="zh-CN" altLang="en-US" spc="6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  <a:ea typeface="+mj-ea"/>
              </a:endParaRPr>
            </a:p>
            <a:p>
              <a:pPr marL="285750" indent="-285750" algn="just">
                <a:lnSpc>
                  <a:spcPct val="120000"/>
                </a:lnSpc>
                <a:buClr>
                  <a:schemeClr val="tx1">
                    <a:lumMod val="50000"/>
                    <a:lumOff val="50000"/>
                  </a:schemeClr>
                </a:buClr>
                <a:buFont typeface="Wingdings" panose="05000000000000000000" pitchFamily="2" charset="2"/>
                <a:buChar char="l"/>
              </a:pPr>
              <a:r>
                <a:rPr lang="zh-CN" altLang="en-US" spc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+mj-ea"/>
                  <a:ea typeface="+mj-ea"/>
                </a:rPr>
                <a:t>分别显示出</a:t>
              </a:r>
              <a:r>
                <a:rPr lang="en-US" altLang="zh-CN" spc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+mj-ea"/>
                  <a:ea typeface="+mj-ea"/>
                </a:rPr>
                <a:t>ABCD</a:t>
              </a:r>
              <a:r>
                <a:rPr lang="zh-CN" altLang="en-US" spc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+mj-ea"/>
                  <a:ea typeface="+mj-ea"/>
                </a:rPr>
                <a:t>评级</a:t>
              </a:r>
              <a:endParaRPr lang="zh-CN" altLang="en-US" spc="6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  <a:ea typeface="+mj-ea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690360" y="2655307"/>
              <a:ext cx="0" cy="1604626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 descr="000_pic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593205" y="1003300"/>
            <a:ext cx="3611245" cy="2708910"/>
          </a:xfrm>
          <a:prstGeom prst="rect">
            <a:avLst/>
          </a:prstGeom>
        </p:spPr>
      </p:pic>
      <p:pic>
        <p:nvPicPr>
          <p:cNvPr id="8" name="图片 7" descr="QQ截图202009242125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r="620" b="28716"/>
          <a:stretch>
            <a:fillRect/>
          </a:stretch>
        </p:blipFill>
        <p:spPr>
          <a:xfrm>
            <a:off x="6209030" y="3834130"/>
            <a:ext cx="4379595" cy="2630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LIDE.VECTOR" val="87dcd5f1-eb13-4045-a90c-7b3bdbf3e7be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5089_1*i*9"/>
  <p:tag name="KSO_WM_TEMPLATE_CATEGORY" val="diagram"/>
  <p:tag name="KSO_WM_TEMPLATE_INDEX" val="20205089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.xml><?xml version="1.0" encoding="utf-8"?>
<p:tagLst xmlns:p="http://schemas.openxmlformats.org/presentationml/2006/main">
  <p:tag name="KSO_WM_UNIT_NOCLEAR" val="0"/>
  <p:tag name="KSO_WM_UNIT_VALUE" val="42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05089_1*f*2"/>
  <p:tag name="KSO_WM_TEMPLATE_CATEGORY" val="diagram"/>
  <p:tag name="KSO_WM_TEMPLATE_INDEX" val="20205089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TAG_Front_Size" val=""/>
  <p:tag name="KSO_WM_TAG_Backgroup_Id" val=""/>
  <p:tag name="KSO_WM_TAG_Backgroup_Size" val=""/>
  <p:tag name="KSO_WM_TAG_Zoder_Position" val=""/>
  <p:tag name="KSO_WM_UNIT_TEXT_FILL_FORE_SCHEMECOLOR_INDEX_BRIGHTNESS" val="0.25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TEXT_PART_ID_V2" val="a-3-1"/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5089_1*a*1"/>
  <p:tag name="KSO_WM_TEMPLATE_CATEGORY" val="diagram"/>
  <p:tag name="KSO_WM_TEMPLATE_INDEX" val="20205089"/>
  <p:tag name="KSO_WM_UNIT_LAYERLEVEL" val="1"/>
  <p:tag name="KSO_WM_TAG_VERSION" val="1.0"/>
  <p:tag name="KSO_WM_BEAUTIFY_FLAG" val="#wm#"/>
  <p:tag name="KSO_WM_UNIT_PRESET_TEXT" val="单击此处可添加大标题内容"/>
  <p:tag name="KSO_WM_TAG_Front_Size" val=""/>
  <p:tag name="KSO_WM_TAG_Backgroup_Id" val=""/>
  <p:tag name="KSO_WM_TAG_Backgroup_Size" val=""/>
  <p:tag name="KSO_WM_TAG_Zoder_Position" val=""/>
</p:tagLst>
</file>

<file path=ppt/tags/tag13.xml><?xml version="1.0" encoding="utf-8"?>
<p:tagLst xmlns:p="http://schemas.openxmlformats.org/presentationml/2006/main">
  <p:tag name="KSO_WM_UNIT_NOCLEAR" val="0"/>
  <p:tag name="KSO_WM_UNIT_VALUE" val="42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3"/>
  <p:tag name="KSO_WM_UNIT_ID" val="diagram20205089_1*f*3"/>
  <p:tag name="KSO_WM_TEMPLATE_CATEGORY" val="diagram"/>
  <p:tag name="KSO_WM_TEMPLATE_INDEX" val="20205089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TAG_Front_Size" val=""/>
  <p:tag name="KSO_WM_TAG_Backgroup_Id" val=""/>
  <p:tag name="KSO_WM_TAG_Backgroup_Size" val=""/>
  <p:tag name="KSO_WM_TAG_Zoder_Position" val=""/>
  <p:tag name="KSO_WM_UNIT_TEXT_FILL_FORE_SCHEMECOLOR_INDEX_BRIGHTNESS" val="0.25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05089_1*i*10"/>
  <p:tag name="KSO_WM_TEMPLATE_CATEGORY" val="diagram"/>
  <p:tag name="KSO_WM_TEMPLATE_INDEX" val="20205089"/>
  <p:tag name="KSO_WM_UNIT_LAYERLEVEL" val="1"/>
  <p:tag name="KSO_WM_TAG_VERSION" val="1.0"/>
  <p:tag name="KSO_WM_BEAUTIFY_FLAG" val="#wm#"/>
  <p:tag name="KSO_WM_UNIT_LINE_FORE_SCHEMECOLOR_INDEX_BRIGHTNESS" val="-0.15"/>
  <p:tag name="KSO_WM_UNIT_LINE_FORE_SCHEMECOLOR_INDEX" val="14"/>
  <p:tag name="KSO_WM_UNIT_LINE_FILL_TYPE" val="2"/>
</p:tagLst>
</file>

<file path=ppt/tags/tag15.xml><?xml version="1.0" encoding="utf-8"?>
<p:tagLst xmlns:p="http://schemas.openxmlformats.org/presentationml/2006/main">
  <p:tag name="KSO_WM_SLIDE_ID" val="diagram20205089_1"/>
  <p:tag name="KSO_WM_TEMPLATE_SUBCATEGORY" val="0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90"/>
  <p:tag name="KSO_WM_SLIDE_POSITION" val="0*49"/>
  <p:tag name="KSO_WM_TAG_VERSION" val="1.0"/>
  <p:tag name="KSO_WM_BEAUTIFY_FLAG" val="#wm#"/>
  <p:tag name="KSO_WM_TEMPLATE_CATEGORY" val="diagram"/>
  <p:tag name="KSO_WM_TEMPLATE_INDEX" val="20205089"/>
  <p:tag name="KSO_WM_SLIDE_LAYOUT" val="a_f"/>
  <p:tag name="KSO_WM_SLIDE_LAYOUT_CNT" val="1_3"/>
</p:tagLst>
</file>

<file path=ppt/tags/tag16.xml><?xml version="1.0" encoding="utf-8"?>
<p:tagLst xmlns:p="http://schemas.openxmlformats.org/presentationml/2006/main">
  <p:tag name="KSO_WM_UNIT_PLACING_PICTURE_USER_VIEWPORT" val="{&quot;height&quot;:4949,&quot;width&quot;:6598}"/>
</p:tagLst>
</file>

<file path=ppt/tags/tag17.xml><?xml version="1.0" encoding="utf-8"?>
<p:tagLst xmlns:p="http://schemas.openxmlformats.org/presentationml/2006/main">
  <p:tag name="KSO_WM_UNIT_PLACING_PICTURE_USER_VIEWPORT" val="{&quot;height&quot;:4143,&quot;width&quot;:6897}"/>
</p:tagLst>
</file>

<file path=ppt/tags/tag18.xml><?xml version="1.0" encoding="utf-8"?>
<p:tagLst xmlns:p="http://schemas.openxmlformats.org/presentationml/2006/main">
  <p:tag name="KSO_WM_UNIT_PLACING_PICTURE_USER_VIEWPORT" val="{&quot;height&quot;:4010,&quot;width&quot;:6455}"/>
</p:tagLst>
</file>

<file path=ppt/tags/tag19.xml><?xml version="1.0" encoding="utf-8"?>
<p:tagLst xmlns:p="http://schemas.openxmlformats.org/presentationml/2006/main">
  <p:tag name="KSO_WM_UNIT_PLACING_PICTURE_USER_VIEWPORT" val="{&quot;height&quot;:4185,&quot;width&quot;:6555}"/>
</p:tagLst>
</file>

<file path=ppt/tags/tag2.xml><?xml version="1.0" encoding="utf-8"?>
<p:tagLst xmlns:p="http://schemas.openxmlformats.org/presentationml/2006/main">
  <p:tag name="ISLIDE.VECTOR" val="402cc605-0f2a-4b93-9a37-a9c247d82798"/>
</p:tagLst>
</file>

<file path=ppt/tags/tag20.xml><?xml version="1.0" encoding="utf-8"?>
<p:tagLst xmlns:p="http://schemas.openxmlformats.org/presentationml/2006/main">
  <p:tag name="KSO_WM_UNIT_PLACING_PICTURE_USER_VIEWPORT" val="{&quot;height&quot;:3515,&quot;width&quot;:5405}"/>
</p:tagLst>
</file>

<file path=ppt/tags/tag21.xml><?xml version="1.0" encoding="utf-8"?>
<p:tagLst xmlns:p="http://schemas.openxmlformats.org/presentationml/2006/main">
  <p:tag name="KSO_WM_UNIT_PLACING_PICTURE_USER_VIEWPORT" val="{&quot;height&quot;:6501,&quot;width&quot;:15840}"/>
</p:tagLst>
</file>

<file path=ppt/tags/tag22.xml><?xml version="1.0" encoding="utf-8"?>
<p:tagLst xmlns:p="http://schemas.openxmlformats.org/presentationml/2006/main">
  <p:tag name="ISPRING_PRESENTATION_TITLE" val="创意简约毕业答辩PPT模板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5089_1*i*2"/>
  <p:tag name="KSO_WM_TEMPLATE_CATEGORY" val="diagram"/>
  <p:tag name="KSO_WM_TEMPLATE_INDEX" val="20205089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5089_1*i*3"/>
  <p:tag name="KSO_WM_TEMPLATE_CATEGORY" val="diagram"/>
  <p:tag name="KSO_WM_TEMPLATE_INDEX" val="20205089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5089_1*i*4"/>
  <p:tag name="KSO_WM_TEMPLATE_CATEGORY" val="diagram"/>
  <p:tag name="KSO_WM_TEMPLATE_INDEX" val="20205089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5089_1*i*5"/>
  <p:tag name="KSO_WM_TEMPLATE_CATEGORY" val="diagram"/>
  <p:tag name="KSO_WM_TEMPLATE_INDEX" val="20205089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5089_1*i*6"/>
  <p:tag name="KSO_WM_TEMPLATE_CATEGORY" val="diagram"/>
  <p:tag name="KSO_WM_TEMPLATE_INDEX" val="20205089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5089_1*i*7"/>
  <p:tag name="KSO_WM_TEMPLATE_CATEGORY" val="diagram"/>
  <p:tag name="KSO_WM_TEMPLATE_INDEX" val="20205089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5089_1*i*8"/>
  <p:tag name="KSO_WM_TEMPLATE_CATEGORY" val="diagram"/>
  <p:tag name="KSO_WM_TEMPLATE_INDEX" val="20205089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6B104"/>
      </a:accent1>
      <a:accent2>
        <a:srgbClr val="FFC80C"/>
      </a:accent2>
      <a:accent3>
        <a:srgbClr val="FDD033"/>
      </a:accent3>
      <a:accent4>
        <a:srgbClr val="FFD65D"/>
      </a:accent4>
      <a:accent5>
        <a:srgbClr val="F9BC4C"/>
      </a:accent5>
      <a:accent6>
        <a:srgbClr val="FDB31D"/>
      </a:accent6>
      <a:hlink>
        <a:srgbClr val="F6B104"/>
      </a:hlink>
      <a:folHlink>
        <a:srgbClr val="BFBFBF"/>
      </a:folHlink>
    </a:clrScheme>
    <a:fontScheme name="自定义 2">
      <a:majorFont>
        <a:latin typeface="等线 Light"/>
        <a:ea typeface="微软雅黑"/>
        <a:cs typeface=""/>
      </a:majorFont>
      <a:minorFont>
        <a:latin typeface="等线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F6B104"/>
    </a:accent1>
    <a:accent2>
      <a:srgbClr val="FFC80C"/>
    </a:accent2>
    <a:accent3>
      <a:srgbClr val="FDD033"/>
    </a:accent3>
    <a:accent4>
      <a:srgbClr val="FFD65D"/>
    </a:accent4>
    <a:accent5>
      <a:srgbClr val="F9BC4C"/>
    </a:accent5>
    <a:accent6>
      <a:srgbClr val="FDB31D"/>
    </a:accent6>
    <a:hlink>
      <a:srgbClr val="F6B10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F6B104"/>
    </a:accent1>
    <a:accent2>
      <a:srgbClr val="FFC80C"/>
    </a:accent2>
    <a:accent3>
      <a:srgbClr val="FDD033"/>
    </a:accent3>
    <a:accent4>
      <a:srgbClr val="FFD65D"/>
    </a:accent4>
    <a:accent5>
      <a:srgbClr val="F9BC4C"/>
    </a:accent5>
    <a:accent6>
      <a:srgbClr val="FDB31D"/>
    </a:accent6>
    <a:hlink>
      <a:srgbClr val="F6B10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F6B104"/>
    </a:accent1>
    <a:accent2>
      <a:srgbClr val="FFC80C"/>
    </a:accent2>
    <a:accent3>
      <a:srgbClr val="FDD033"/>
    </a:accent3>
    <a:accent4>
      <a:srgbClr val="FFD65D"/>
    </a:accent4>
    <a:accent5>
      <a:srgbClr val="F9BC4C"/>
    </a:accent5>
    <a:accent6>
      <a:srgbClr val="FDB31D"/>
    </a:accent6>
    <a:hlink>
      <a:srgbClr val="F6B10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F6B104"/>
    </a:accent1>
    <a:accent2>
      <a:srgbClr val="FFC80C"/>
    </a:accent2>
    <a:accent3>
      <a:srgbClr val="FDD033"/>
    </a:accent3>
    <a:accent4>
      <a:srgbClr val="FFD65D"/>
    </a:accent4>
    <a:accent5>
      <a:srgbClr val="F9BC4C"/>
    </a:accent5>
    <a:accent6>
      <a:srgbClr val="FDB31D"/>
    </a:accent6>
    <a:hlink>
      <a:srgbClr val="F6B10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745</Words>
  <Application>WPS 演示</Application>
  <PresentationFormat>宽屏</PresentationFormat>
  <Paragraphs>146</Paragraphs>
  <Slides>16</Slides>
  <Notes>28</Notes>
  <HiddenSlides>0</HiddenSlides>
  <MMClips>1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汉仪跳跳体简</vt:lpstr>
      <vt:lpstr>造字工房悦黑体验版常规体</vt:lpstr>
      <vt:lpstr>黑体</vt:lpstr>
      <vt:lpstr>Impact</vt:lpstr>
      <vt:lpstr>等线</vt:lpstr>
      <vt:lpstr>等线 Light</vt:lpstr>
      <vt:lpstr>Arial Unicode MS</vt:lpstr>
      <vt:lpstr>Calibri</vt:lpstr>
      <vt:lpstr>Times New Roman</vt:lpstr>
      <vt:lpstr>Office 主题​​</vt:lpstr>
      <vt:lpstr>	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创意简约毕业答辩PPT模板</dc:title>
  <dc:creator>Administrator</dc:creator>
  <cp:lastModifiedBy>Reason</cp:lastModifiedBy>
  <cp:revision>35</cp:revision>
  <dcterms:created xsi:type="dcterms:W3CDTF">2018-04-18T00:59:00Z</dcterms:created>
  <dcterms:modified xsi:type="dcterms:W3CDTF">2020-09-25T00:27:12Z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