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79" r:id="rId5"/>
    <p:sldId id="280" r:id="rId6"/>
    <p:sldId id="276" r:id="rId7"/>
    <p:sldId id="271" r:id="rId8"/>
    <p:sldId id="277" r:id="rId9"/>
    <p:sldId id="272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92E"/>
    <a:srgbClr val="2225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86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E611-E476-412C-BE0F-4E0C0CE00CA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97C44-AF77-402A-8309-68D430009B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0039"/>
            <a:ext cx="12192000" cy="6283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3815" y="52705"/>
            <a:ext cx="1475740" cy="467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4114" y="3007475"/>
            <a:ext cx="786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软件实践项目展示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0185" y="3751388"/>
            <a:ext cx="759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Software Practice Project Presentation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9858" y="4836469"/>
            <a:ext cx="15536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知识图谱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构建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组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graduation-cap_16905"/>
          <p:cNvSpPr>
            <a:spLocks noChangeAspect="1"/>
          </p:cNvSpPr>
          <p:nvPr/>
        </p:nvSpPr>
        <p:spPr bwMode="auto">
          <a:xfrm>
            <a:off x="5190902" y="4896536"/>
            <a:ext cx="255014" cy="15252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rgbClr val="3F3B3A"/>
          </a:solidFill>
          <a:ln>
            <a:noFill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170" y="1508125"/>
            <a:ext cx="2697480" cy="85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c089\AppData\Roaming\Tencent\Users\1624735319\QQ\WinTemp\RichOle\607DWSXSYC@9$PLLZ$T%KB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794894"/>
            <a:ext cx="10096500" cy="5085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162629" y="3007475"/>
            <a:ext cx="786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回顾与总结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52902" y="3797300"/>
            <a:ext cx="3886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Retrospection and Summary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895" y="1638935"/>
            <a:ext cx="2697480" cy="855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162629" y="3007475"/>
            <a:ext cx="786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 for listening!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32691" y="646665"/>
            <a:ext cx="193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98913" y="1334089"/>
            <a:ext cx="399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graduation-cap_16905"/>
          <p:cNvSpPr>
            <a:spLocks noChangeAspect="1"/>
          </p:cNvSpPr>
          <p:nvPr/>
        </p:nvSpPr>
        <p:spPr bwMode="auto">
          <a:xfrm>
            <a:off x="6800246" y="1062163"/>
            <a:ext cx="565113" cy="337985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rgbClr val="28292E"/>
          </a:solidFill>
          <a:ln>
            <a:noFill/>
          </a:ln>
        </p:spPr>
      </p:sp>
      <p:sp>
        <p:nvSpPr>
          <p:cNvPr id="14" name="椭圆 13"/>
          <p:cNvSpPr/>
          <p:nvPr/>
        </p:nvSpPr>
        <p:spPr>
          <a:xfrm>
            <a:off x="1889529" y="3157678"/>
            <a:ext cx="540603" cy="540603"/>
          </a:xfrm>
          <a:prstGeom prst="ellipse">
            <a:avLst/>
          </a:prstGeom>
          <a:solidFill>
            <a:srgbClr val="28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89529" y="4593402"/>
            <a:ext cx="540603" cy="5406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26629" y="3177886"/>
            <a:ext cx="540603" cy="5406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26629" y="4613610"/>
            <a:ext cx="540603" cy="540603"/>
          </a:xfrm>
          <a:prstGeom prst="ellipse">
            <a:avLst/>
          </a:prstGeom>
          <a:solidFill>
            <a:srgbClr val="28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26496" y="3187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2626496" y="4613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前端设计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9"/>
          <p:cNvSpPr txBox="1"/>
          <p:nvPr/>
        </p:nvSpPr>
        <p:spPr>
          <a:xfrm>
            <a:off x="7363596" y="3187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后端结构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63596" y="46136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回顾与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0" name="Freeform: Shape 53"/>
          <p:cNvSpPr/>
          <p:nvPr/>
        </p:nvSpPr>
        <p:spPr>
          <a:xfrm>
            <a:off x="6814923" y="3339326"/>
            <a:ext cx="181003" cy="250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086" extrusionOk="0">
                <a:moveTo>
                  <a:pt x="21023" y="5250"/>
                </a:moveTo>
                <a:lnTo>
                  <a:pt x="7163" y="195"/>
                </a:lnTo>
                <a:cubicBezTo>
                  <a:pt x="5264" y="-514"/>
                  <a:pt x="1521" y="853"/>
                  <a:pt x="445" y="2057"/>
                </a:cubicBezTo>
                <a:cubicBezTo>
                  <a:pt x="-35" y="2595"/>
                  <a:pt x="0" y="2983"/>
                  <a:pt x="0" y="3203"/>
                </a:cubicBezTo>
                <a:lnTo>
                  <a:pt x="173" y="14619"/>
                </a:lnTo>
                <a:cubicBezTo>
                  <a:pt x="184" y="14862"/>
                  <a:pt x="614" y="15188"/>
                  <a:pt x="983" y="15348"/>
                </a:cubicBezTo>
                <a:cubicBezTo>
                  <a:pt x="1753" y="15682"/>
                  <a:pt x="13399" y="20826"/>
                  <a:pt x="13729" y="20972"/>
                </a:cubicBezTo>
                <a:cubicBezTo>
                  <a:pt x="13905" y="21051"/>
                  <a:pt x="14115" y="21086"/>
                  <a:pt x="14322" y="21086"/>
                </a:cubicBezTo>
                <a:cubicBezTo>
                  <a:pt x="14499" y="21086"/>
                  <a:pt x="14675" y="21058"/>
                  <a:pt x="14834" y="21002"/>
                </a:cubicBezTo>
                <a:cubicBezTo>
                  <a:pt x="15185" y="20881"/>
                  <a:pt x="15404" y="20645"/>
                  <a:pt x="15404" y="20388"/>
                </a:cubicBezTo>
                <a:lnTo>
                  <a:pt x="15404" y="8397"/>
                </a:lnTo>
                <a:cubicBezTo>
                  <a:pt x="15404" y="8148"/>
                  <a:pt x="15198" y="7917"/>
                  <a:pt x="14862" y="7792"/>
                </a:cubicBezTo>
                <a:lnTo>
                  <a:pt x="2263" y="2817"/>
                </a:lnTo>
                <a:cubicBezTo>
                  <a:pt x="2408" y="2620"/>
                  <a:pt x="2968" y="2205"/>
                  <a:pt x="3997" y="1825"/>
                </a:cubicBezTo>
                <a:cubicBezTo>
                  <a:pt x="5082" y="1422"/>
                  <a:pt x="5896" y="1574"/>
                  <a:pt x="6082" y="1625"/>
                </a:cubicBezTo>
                <a:cubicBezTo>
                  <a:pt x="6082" y="1625"/>
                  <a:pt x="18173" y="6203"/>
                  <a:pt x="18544" y="6339"/>
                </a:cubicBezTo>
                <a:cubicBezTo>
                  <a:pt x="18911" y="6476"/>
                  <a:pt x="18918" y="6495"/>
                  <a:pt x="18918" y="6729"/>
                </a:cubicBezTo>
                <a:cubicBezTo>
                  <a:pt x="18918" y="6961"/>
                  <a:pt x="18918" y="18107"/>
                  <a:pt x="18918" y="18107"/>
                </a:cubicBezTo>
                <a:cubicBezTo>
                  <a:pt x="18918" y="18674"/>
                  <a:pt x="19733" y="18906"/>
                  <a:pt x="20330" y="18906"/>
                </a:cubicBezTo>
                <a:cubicBezTo>
                  <a:pt x="20927" y="18906"/>
                  <a:pt x="21565" y="18493"/>
                  <a:pt x="21565" y="18107"/>
                </a:cubicBezTo>
                <a:lnTo>
                  <a:pt x="21565" y="5855"/>
                </a:lnTo>
                <a:cubicBezTo>
                  <a:pt x="21565" y="5605"/>
                  <a:pt x="21357" y="5375"/>
                  <a:pt x="21023" y="525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reeform: Shape 54"/>
          <p:cNvSpPr/>
          <p:nvPr/>
        </p:nvSpPr>
        <p:spPr>
          <a:xfrm>
            <a:off x="2051179" y="3321957"/>
            <a:ext cx="233965" cy="1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4" h="21471" extrusionOk="0">
                <a:moveTo>
                  <a:pt x="18030" y="19454"/>
                </a:moveTo>
                <a:cubicBezTo>
                  <a:pt x="17963" y="19996"/>
                  <a:pt x="19394" y="20889"/>
                  <a:pt x="19531" y="19301"/>
                </a:cubicBezTo>
                <a:cubicBezTo>
                  <a:pt x="20145" y="12136"/>
                  <a:pt x="19088" y="10075"/>
                  <a:pt x="19088" y="10075"/>
                </a:cubicBezTo>
                <a:lnTo>
                  <a:pt x="17606" y="11177"/>
                </a:lnTo>
                <a:cubicBezTo>
                  <a:pt x="17606" y="11177"/>
                  <a:pt x="18863" y="12767"/>
                  <a:pt x="18030" y="19454"/>
                </a:cubicBezTo>
                <a:close/>
                <a:moveTo>
                  <a:pt x="20733" y="6972"/>
                </a:moveTo>
                <a:lnTo>
                  <a:pt x="11887" y="388"/>
                </a:lnTo>
                <a:cubicBezTo>
                  <a:pt x="11194" y="-129"/>
                  <a:pt x="10060" y="-129"/>
                  <a:pt x="9367" y="388"/>
                </a:cubicBezTo>
                <a:lnTo>
                  <a:pt x="519" y="6972"/>
                </a:lnTo>
                <a:cubicBezTo>
                  <a:pt x="-173" y="7489"/>
                  <a:pt x="-173" y="8333"/>
                  <a:pt x="519" y="8848"/>
                </a:cubicBezTo>
                <a:lnTo>
                  <a:pt x="9367" y="15434"/>
                </a:lnTo>
                <a:cubicBezTo>
                  <a:pt x="10060" y="15950"/>
                  <a:pt x="11194" y="15950"/>
                  <a:pt x="11887" y="15434"/>
                </a:cubicBezTo>
                <a:lnTo>
                  <a:pt x="17606" y="11177"/>
                </a:lnTo>
                <a:lnTo>
                  <a:pt x="11405" y="9246"/>
                </a:lnTo>
                <a:cubicBezTo>
                  <a:pt x="11166" y="9325"/>
                  <a:pt x="10902" y="9369"/>
                  <a:pt x="10627" y="9369"/>
                </a:cubicBezTo>
                <a:cubicBezTo>
                  <a:pt x="9510" y="9369"/>
                  <a:pt x="8604" y="8653"/>
                  <a:pt x="8604" y="7770"/>
                </a:cubicBezTo>
                <a:cubicBezTo>
                  <a:pt x="8604" y="6886"/>
                  <a:pt x="9510" y="6170"/>
                  <a:pt x="10627" y="6170"/>
                </a:cubicBezTo>
                <a:cubicBezTo>
                  <a:pt x="11495" y="6170"/>
                  <a:pt x="12232" y="6603"/>
                  <a:pt x="12520" y="7209"/>
                </a:cubicBezTo>
                <a:lnTo>
                  <a:pt x="19088" y="10075"/>
                </a:lnTo>
                <a:lnTo>
                  <a:pt x="20733" y="8848"/>
                </a:lnTo>
                <a:cubicBezTo>
                  <a:pt x="21427" y="8333"/>
                  <a:pt x="21427" y="7489"/>
                  <a:pt x="20733" y="6972"/>
                </a:cubicBezTo>
                <a:close/>
                <a:moveTo>
                  <a:pt x="3508" y="13898"/>
                </a:moveTo>
                <a:cubicBezTo>
                  <a:pt x="4002" y="16554"/>
                  <a:pt x="4628" y="17714"/>
                  <a:pt x="6720" y="18930"/>
                </a:cubicBezTo>
                <a:cubicBezTo>
                  <a:pt x="8812" y="20144"/>
                  <a:pt x="9807" y="21471"/>
                  <a:pt x="10627" y="21471"/>
                </a:cubicBezTo>
                <a:cubicBezTo>
                  <a:pt x="11447" y="21471"/>
                  <a:pt x="12378" y="20309"/>
                  <a:pt x="14470" y="19093"/>
                </a:cubicBezTo>
                <a:cubicBezTo>
                  <a:pt x="16562" y="17877"/>
                  <a:pt x="16004" y="17508"/>
                  <a:pt x="16497" y="14853"/>
                </a:cubicBezTo>
                <a:lnTo>
                  <a:pt x="10627" y="18646"/>
                </a:lnTo>
                <a:cubicBezTo>
                  <a:pt x="10627" y="18646"/>
                  <a:pt x="3508" y="13898"/>
                  <a:pt x="3508" y="138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Freeform 324"/>
          <p:cNvSpPr>
            <a:spLocks noEditPoints="1"/>
          </p:cNvSpPr>
          <p:nvPr/>
        </p:nvSpPr>
        <p:spPr bwMode="auto">
          <a:xfrm>
            <a:off x="6797097" y="4760821"/>
            <a:ext cx="217528" cy="248345"/>
          </a:xfrm>
          <a:custGeom>
            <a:avLst/>
            <a:gdLst>
              <a:gd name="T0" fmla="*/ 18 w 160"/>
              <a:gd name="T1" fmla="*/ 0 h 183"/>
              <a:gd name="T2" fmla="*/ 102 w 160"/>
              <a:gd name="T3" fmla="*/ 0 h 183"/>
              <a:gd name="T4" fmla="*/ 107 w 160"/>
              <a:gd name="T5" fmla="*/ 2 h 183"/>
              <a:gd name="T6" fmla="*/ 158 w 160"/>
              <a:gd name="T7" fmla="*/ 53 h 183"/>
              <a:gd name="T8" fmla="*/ 160 w 160"/>
              <a:gd name="T9" fmla="*/ 58 h 183"/>
              <a:gd name="T10" fmla="*/ 160 w 160"/>
              <a:gd name="T11" fmla="*/ 58 h 183"/>
              <a:gd name="T12" fmla="*/ 160 w 160"/>
              <a:gd name="T13" fmla="*/ 164 h 183"/>
              <a:gd name="T14" fmla="*/ 154 w 160"/>
              <a:gd name="T15" fmla="*/ 178 h 183"/>
              <a:gd name="T16" fmla="*/ 154 w 160"/>
              <a:gd name="T17" fmla="*/ 178 h 183"/>
              <a:gd name="T18" fmla="*/ 154 w 160"/>
              <a:gd name="T19" fmla="*/ 178 h 183"/>
              <a:gd name="T20" fmla="*/ 141 w 160"/>
              <a:gd name="T21" fmla="*/ 183 h 183"/>
              <a:gd name="T22" fmla="*/ 18 w 160"/>
              <a:gd name="T23" fmla="*/ 183 h 183"/>
              <a:gd name="T24" fmla="*/ 5 w 160"/>
              <a:gd name="T25" fmla="*/ 178 h 183"/>
              <a:gd name="T26" fmla="*/ 5 w 160"/>
              <a:gd name="T27" fmla="*/ 178 h 183"/>
              <a:gd name="T28" fmla="*/ 0 w 160"/>
              <a:gd name="T29" fmla="*/ 164 h 183"/>
              <a:gd name="T30" fmla="*/ 0 w 160"/>
              <a:gd name="T31" fmla="*/ 19 h 183"/>
              <a:gd name="T32" fmla="*/ 5 w 160"/>
              <a:gd name="T33" fmla="*/ 5 h 183"/>
              <a:gd name="T34" fmla="*/ 18 w 160"/>
              <a:gd name="T35" fmla="*/ 0 h 183"/>
              <a:gd name="T36" fmla="*/ 146 w 160"/>
              <a:gd name="T37" fmla="*/ 62 h 183"/>
              <a:gd name="T38" fmla="*/ 146 w 160"/>
              <a:gd name="T39" fmla="*/ 62 h 183"/>
              <a:gd name="T40" fmla="*/ 114 w 160"/>
              <a:gd name="T41" fmla="*/ 62 h 183"/>
              <a:gd name="T42" fmla="*/ 102 w 160"/>
              <a:gd name="T43" fmla="*/ 57 h 183"/>
              <a:gd name="T44" fmla="*/ 102 w 160"/>
              <a:gd name="T45" fmla="*/ 57 h 183"/>
              <a:gd name="T46" fmla="*/ 98 w 160"/>
              <a:gd name="T47" fmla="*/ 46 h 183"/>
              <a:gd name="T48" fmla="*/ 98 w 160"/>
              <a:gd name="T49" fmla="*/ 14 h 183"/>
              <a:gd name="T50" fmla="*/ 18 w 160"/>
              <a:gd name="T51" fmla="*/ 14 h 183"/>
              <a:gd name="T52" fmla="*/ 15 w 160"/>
              <a:gd name="T53" fmla="*/ 15 h 183"/>
              <a:gd name="T54" fmla="*/ 14 w 160"/>
              <a:gd name="T55" fmla="*/ 19 h 183"/>
              <a:gd name="T56" fmla="*/ 14 w 160"/>
              <a:gd name="T57" fmla="*/ 164 h 183"/>
              <a:gd name="T58" fmla="*/ 15 w 160"/>
              <a:gd name="T59" fmla="*/ 168 h 183"/>
              <a:gd name="T60" fmla="*/ 15 w 160"/>
              <a:gd name="T61" fmla="*/ 168 h 183"/>
              <a:gd name="T62" fmla="*/ 18 w 160"/>
              <a:gd name="T63" fmla="*/ 169 h 183"/>
              <a:gd name="T64" fmla="*/ 141 w 160"/>
              <a:gd name="T65" fmla="*/ 169 h 183"/>
              <a:gd name="T66" fmla="*/ 144 w 160"/>
              <a:gd name="T67" fmla="*/ 168 h 183"/>
              <a:gd name="T68" fmla="*/ 145 w 160"/>
              <a:gd name="T69" fmla="*/ 168 h 183"/>
              <a:gd name="T70" fmla="*/ 146 w 160"/>
              <a:gd name="T71" fmla="*/ 164 h 183"/>
              <a:gd name="T72" fmla="*/ 146 w 160"/>
              <a:gd name="T73" fmla="*/ 62 h 183"/>
              <a:gd name="T74" fmla="*/ 139 w 160"/>
              <a:gd name="T75" fmla="*/ 54 h 183"/>
              <a:gd name="T76" fmla="*/ 139 w 160"/>
              <a:gd name="T77" fmla="*/ 54 h 183"/>
              <a:gd name="T78" fmla="*/ 106 w 160"/>
              <a:gd name="T79" fmla="*/ 21 h 183"/>
              <a:gd name="T80" fmla="*/ 106 w 160"/>
              <a:gd name="T81" fmla="*/ 46 h 183"/>
              <a:gd name="T82" fmla="*/ 108 w 160"/>
              <a:gd name="T83" fmla="*/ 51 h 183"/>
              <a:gd name="T84" fmla="*/ 108 w 160"/>
              <a:gd name="T85" fmla="*/ 51 h 183"/>
              <a:gd name="T86" fmla="*/ 114 w 160"/>
              <a:gd name="T87" fmla="*/ 54 h 183"/>
              <a:gd name="T88" fmla="*/ 139 w 160"/>
              <a:gd name="T89" fmla="*/ 54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0" h="183">
                <a:moveTo>
                  <a:pt x="18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04" y="0"/>
                  <a:pt x="106" y="1"/>
                  <a:pt x="107" y="2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9" y="54"/>
                  <a:pt x="160" y="56"/>
                  <a:pt x="160" y="58"/>
                </a:cubicBezTo>
                <a:cubicBezTo>
                  <a:pt x="160" y="58"/>
                  <a:pt x="160" y="58"/>
                  <a:pt x="160" y="58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0" y="169"/>
                  <a:pt x="158" y="174"/>
                  <a:pt x="154" y="178"/>
                </a:cubicBezTo>
                <a:cubicBezTo>
                  <a:pt x="154" y="178"/>
                  <a:pt x="154" y="178"/>
                  <a:pt x="154" y="178"/>
                </a:cubicBezTo>
                <a:cubicBezTo>
                  <a:pt x="154" y="178"/>
                  <a:pt x="154" y="178"/>
                  <a:pt x="154" y="178"/>
                </a:cubicBezTo>
                <a:cubicBezTo>
                  <a:pt x="151" y="181"/>
                  <a:pt x="146" y="183"/>
                  <a:pt x="141" y="183"/>
                </a:cubicBezTo>
                <a:cubicBezTo>
                  <a:pt x="18" y="183"/>
                  <a:pt x="18" y="183"/>
                  <a:pt x="18" y="183"/>
                </a:cubicBezTo>
                <a:cubicBezTo>
                  <a:pt x="13" y="183"/>
                  <a:pt x="9" y="181"/>
                  <a:pt x="5" y="178"/>
                </a:cubicBezTo>
                <a:cubicBezTo>
                  <a:pt x="5" y="178"/>
                  <a:pt x="5" y="178"/>
                  <a:pt x="5" y="178"/>
                </a:cubicBezTo>
                <a:cubicBezTo>
                  <a:pt x="2" y="174"/>
                  <a:pt x="0" y="169"/>
                  <a:pt x="0" y="1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3"/>
                  <a:pt x="2" y="9"/>
                  <a:pt x="5" y="5"/>
                </a:cubicBezTo>
                <a:cubicBezTo>
                  <a:pt x="8" y="2"/>
                  <a:pt x="13" y="0"/>
                  <a:pt x="18" y="0"/>
                </a:cubicBezTo>
                <a:close/>
                <a:moveTo>
                  <a:pt x="146" y="62"/>
                </a:moveTo>
                <a:cubicBezTo>
                  <a:pt x="146" y="62"/>
                  <a:pt x="146" y="62"/>
                  <a:pt x="146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09" y="62"/>
                  <a:pt x="105" y="60"/>
                  <a:pt x="102" y="57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99" y="54"/>
                  <a:pt x="98" y="50"/>
                  <a:pt x="98" y="46"/>
                </a:cubicBezTo>
                <a:cubicBezTo>
                  <a:pt x="98" y="14"/>
                  <a:pt x="98" y="14"/>
                  <a:pt x="9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6" y="14"/>
                  <a:pt x="15" y="15"/>
                </a:cubicBezTo>
                <a:cubicBezTo>
                  <a:pt x="14" y="16"/>
                  <a:pt x="14" y="17"/>
                  <a:pt x="14" y="19"/>
                </a:cubicBezTo>
                <a:cubicBezTo>
                  <a:pt x="14" y="164"/>
                  <a:pt x="14" y="164"/>
                  <a:pt x="14" y="164"/>
                </a:cubicBezTo>
                <a:cubicBezTo>
                  <a:pt x="14" y="166"/>
                  <a:pt x="14" y="167"/>
                  <a:pt x="15" y="168"/>
                </a:cubicBezTo>
                <a:cubicBezTo>
                  <a:pt x="15" y="168"/>
                  <a:pt x="15" y="168"/>
                  <a:pt x="15" y="168"/>
                </a:cubicBezTo>
                <a:cubicBezTo>
                  <a:pt x="16" y="168"/>
                  <a:pt x="17" y="169"/>
                  <a:pt x="18" y="169"/>
                </a:cubicBezTo>
                <a:cubicBezTo>
                  <a:pt x="141" y="169"/>
                  <a:pt x="141" y="169"/>
                  <a:pt x="141" y="169"/>
                </a:cubicBezTo>
                <a:cubicBezTo>
                  <a:pt x="142" y="169"/>
                  <a:pt x="144" y="168"/>
                  <a:pt x="144" y="168"/>
                </a:cubicBezTo>
                <a:cubicBezTo>
                  <a:pt x="145" y="168"/>
                  <a:pt x="145" y="168"/>
                  <a:pt x="145" y="168"/>
                </a:cubicBezTo>
                <a:cubicBezTo>
                  <a:pt x="145" y="167"/>
                  <a:pt x="146" y="166"/>
                  <a:pt x="146" y="164"/>
                </a:cubicBezTo>
                <a:cubicBezTo>
                  <a:pt x="146" y="62"/>
                  <a:pt x="146" y="62"/>
                  <a:pt x="146" y="62"/>
                </a:cubicBezTo>
                <a:close/>
                <a:moveTo>
                  <a:pt x="139" y="54"/>
                </a:moveTo>
                <a:cubicBezTo>
                  <a:pt x="139" y="54"/>
                  <a:pt x="139" y="54"/>
                  <a:pt x="139" y="54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6" y="48"/>
                  <a:pt x="107" y="50"/>
                  <a:pt x="108" y="51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10" y="53"/>
                  <a:pt x="112" y="54"/>
                  <a:pt x="114" y="54"/>
                </a:cubicBezTo>
                <a:cubicBezTo>
                  <a:pt x="139" y="54"/>
                  <a:pt x="139" y="54"/>
                  <a:pt x="13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328"/>
          <p:cNvSpPr>
            <a:spLocks noEditPoints="1"/>
          </p:cNvSpPr>
          <p:nvPr/>
        </p:nvSpPr>
        <p:spPr bwMode="auto">
          <a:xfrm>
            <a:off x="2055585" y="4749358"/>
            <a:ext cx="217527" cy="255596"/>
          </a:xfrm>
          <a:custGeom>
            <a:avLst/>
            <a:gdLst>
              <a:gd name="T0" fmla="*/ 32 w 160"/>
              <a:gd name="T1" fmla="*/ 111 h 188"/>
              <a:gd name="T2" fmla="*/ 46 w 160"/>
              <a:gd name="T3" fmla="*/ 111 h 188"/>
              <a:gd name="T4" fmla="*/ 39 w 160"/>
              <a:gd name="T5" fmla="*/ 134 h 188"/>
              <a:gd name="T6" fmla="*/ 32 w 160"/>
              <a:gd name="T7" fmla="*/ 141 h 188"/>
              <a:gd name="T8" fmla="*/ 46 w 160"/>
              <a:gd name="T9" fmla="*/ 141 h 188"/>
              <a:gd name="T10" fmla="*/ 39 w 160"/>
              <a:gd name="T11" fmla="*/ 74 h 188"/>
              <a:gd name="T12" fmla="*/ 32 w 160"/>
              <a:gd name="T13" fmla="*/ 81 h 188"/>
              <a:gd name="T14" fmla="*/ 46 w 160"/>
              <a:gd name="T15" fmla="*/ 81 h 188"/>
              <a:gd name="T16" fmla="*/ 121 w 160"/>
              <a:gd name="T17" fmla="*/ 77 h 188"/>
              <a:gd name="T18" fmla="*/ 60 w 160"/>
              <a:gd name="T19" fmla="*/ 77 h 188"/>
              <a:gd name="T20" fmla="*/ 60 w 160"/>
              <a:gd name="T21" fmla="*/ 86 h 188"/>
              <a:gd name="T22" fmla="*/ 126 w 160"/>
              <a:gd name="T23" fmla="*/ 81 h 188"/>
              <a:gd name="T24" fmla="*/ 153 w 160"/>
              <a:gd name="T25" fmla="*/ 30 h 188"/>
              <a:gd name="T26" fmla="*/ 134 w 160"/>
              <a:gd name="T27" fmla="*/ 30 h 188"/>
              <a:gd name="T28" fmla="*/ 130 w 160"/>
              <a:gd name="T29" fmla="*/ 22 h 188"/>
              <a:gd name="T30" fmla="*/ 100 w 160"/>
              <a:gd name="T31" fmla="*/ 9 h 188"/>
              <a:gd name="T32" fmla="*/ 80 w 160"/>
              <a:gd name="T33" fmla="*/ 0 h 188"/>
              <a:gd name="T34" fmla="*/ 53 w 160"/>
              <a:gd name="T35" fmla="*/ 22 h 188"/>
              <a:gd name="T36" fmla="*/ 27 w 160"/>
              <a:gd name="T37" fmla="*/ 26 h 188"/>
              <a:gd name="T38" fmla="*/ 7 w 160"/>
              <a:gd name="T39" fmla="*/ 30 h 188"/>
              <a:gd name="T40" fmla="*/ 0 w 160"/>
              <a:gd name="T41" fmla="*/ 181 h 188"/>
              <a:gd name="T42" fmla="*/ 153 w 160"/>
              <a:gd name="T43" fmla="*/ 188 h 188"/>
              <a:gd name="T44" fmla="*/ 160 w 160"/>
              <a:gd name="T45" fmla="*/ 37 h 188"/>
              <a:gd name="T46" fmla="*/ 67 w 160"/>
              <a:gd name="T47" fmla="*/ 15 h 188"/>
              <a:gd name="T48" fmla="*/ 80 w 160"/>
              <a:gd name="T49" fmla="*/ 9 h 188"/>
              <a:gd name="T50" fmla="*/ 94 w 160"/>
              <a:gd name="T51" fmla="*/ 15 h 188"/>
              <a:gd name="T52" fmla="*/ 62 w 160"/>
              <a:gd name="T53" fmla="*/ 22 h 188"/>
              <a:gd name="T54" fmla="*/ 35 w 160"/>
              <a:gd name="T55" fmla="*/ 30 h 188"/>
              <a:gd name="T56" fmla="*/ 126 w 160"/>
              <a:gd name="T57" fmla="*/ 30 h 188"/>
              <a:gd name="T58" fmla="*/ 35 w 160"/>
              <a:gd name="T59" fmla="*/ 43 h 188"/>
              <a:gd name="T60" fmla="*/ 146 w 160"/>
              <a:gd name="T61" fmla="*/ 174 h 188"/>
              <a:gd name="T62" fmla="*/ 14 w 160"/>
              <a:gd name="T63" fmla="*/ 174 h 188"/>
              <a:gd name="T64" fmla="*/ 27 w 160"/>
              <a:gd name="T65" fmla="*/ 44 h 188"/>
              <a:gd name="T66" fmla="*/ 31 w 160"/>
              <a:gd name="T67" fmla="*/ 52 h 188"/>
              <a:gd name="T68" fmla="*/ 134 w 160"/>
              <a:gd name="T69" fmla="*/ 48 h 188"/>
              <a:gd name="T70" fmla="*/ 146 w 160"/>
              <a:gd name="T71" fmla="*/ 44 h 188"/>
              <a:gd name="T72" fmla="*/ 121 w 160"/>
              <a:gd name="T73" fmla="*/ 137 h 188"/>
              <a:gd name="T74" fmla="*/ 60 w 160"/>
              <a:gd name="T75" fmla="*/ 137 h 188"/>
              <a:gd name="T76" fmla="*/ 60 w 160"/>
              <a:gd name="T77" fmla="*/ 145 h 188"/>
              <a:gd name="T78" fmla="*/ 126 w 160"/>
              <a:gd name="T79" fmla="*/ 141 h 188"/>
              <a:gd name="T80" fmla="*/ 121 w 160"/>
              <a:gd name="T81" fmla="*/ 107 h 188"/>
              <a:gd name="T82" fmla="*/ 60 w 160"/>
              <a:gd name="T83" fmla="*/ 107 h 188"/>
              <a:gd name="T84" fmla="*/ 60 w 160"/>
              <a:gd name="T85" fmla="*/ 115 h 188"/>
              <a:gd name="T86" fmla="*/ 126 w 160"/>
              <a:gd name="T87" fmla="*/ 11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88">
                <a:moveTo>
                  <a:pt x="39" y="104"/>
                </a:moveTo>
                <a:cubicBezTo>
                  <a:pt x="35" y="104"/>
                  <a:pt x="32" y="107"/>
                  <a:pt x="32" y="111"/>
                </a:cubicBezTo>
                <a:cubicBezTo>
                  <a:pt x="32" y="115"/>
                  <a:pt x="35" y="118"/>
                  <a:pt x="39" y="118"/>
                </a:cubicBezTo>
                <a:cubicBezTo>
                  <a:pt x="43" y="118"/>
                  <a:pt x="46" y="115"/>
                  <a:pt x="46" y="111"/>
                </a:cubicBezTo>
                <a:cubicBezTo>
                  <a:pt x="46" y="107"/>
                  <a:pt x="43" y="104"/>
                  <a:pt x="39" y="104"/>
                </a:cubicBezTo>
                <a:close/>
                <a:moveTo>
                  <a:pt x="39" y="134"/>
                </a:moveTo>
                <a:cubicBezTo>
                  <a:pt x="39" y="134"/>
                  <a:pt x="39" y="134"/>
                  <a:pt x="39" y="134"/>
                </a:cubicBezTo>
                <a:cubicBezTo>
                  <a:pt x="35" y="134"/>
                  <a:pt x="32" y="137"/>
                  <a:pt x="32" y="141"/>
                </a:cubicBezTo>
                <a:cubicBezTo>
                  <a:pt x="32" y="145"/>
                  <a:pt x="35" y="148"/>
                  <a:pt x="39" y="148"/>
                </a:cubicBezTo>
                <a:cubicBezTo>
                  <a:pt x="43" y="148"/>
                  <a:pt x="46" y="145"/>
                  <a:pt x="46" y="141"/>
                </a:cubicBezTo>
                <a:cubicBezTo>
                  <a:pt x="46" y="137"/>
                  <a:pt x="43" y="134"/>
                  <a:pt x="39" y="134"/>
                </a:cubicBezTo>
                <a:close/>
                <a:moveTo>
                  <a:pt x="39" y="74"/>
                </a:moveTo>
                <a:cubicBezTo>
                  <a:pt x="39" y="74"/>
                  <a:pt x="39" y="74"/>
                  <a:pt x="39" y="74"/>
                </a:cubicBezTo>
                <a:cubicBezTo>
                  <a:pt x="35" y="74"/>
                  <a:pt x="32" y="77"/>
                  <a:pt x="32" y="81"/>
                </a:cubicBezTo>
                <a:cubicBezTo>
                  <a:pt x="32" y="85"/>
                  <a:pt x="35" y="88"/>
                  <a:pt x="39" y="88"/>
                </a:cubicBezTo>
                <a:cubicBezTo>
                  <a:pt x="43" y="88"/>
                  <a:pt x="46" y="85"/>
                  <a:pt x="46" y="81"/>
                </a:cubicBezTo>
                <a:cubicBezTo>
                  <a:pt x="46" y="77"/>
                  <a:pt x="43" y="74"/>
                  <a:pt x="39" y="74"/>
                </a:cubicBezTo>
                <a:close/>
                <a:moveTo>
                  <a:pt x="121" y="77"/>
                </a:moveTo>
                <a:cubicBezTo>
                  <a:pt x="121" y="77"/>
                  <a:pt x="121" y="77"/>
                  <a:pt x="121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58" y="77"/>
                  <a:pt x="56" y="79"/>
                  <a:pt x="56" y="81"/>
                </a:cubicBezTo>
                <a:cubicBezTo>
                  <a:pt x="56" y="84"/>
                  <a:pt x="58" y="86"/>
                  <a:pt x="60" y="86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4" y="86"/>
                  <a:pt x="126" y="84"/>
                  <a:pt x="126" y="81"/>
                </a:cubicBezTo>
                <a:cubicBezTo>
                  <a:pt x="126" y="79"/>
                  <a:pt x="124" y="77"/>
                  <a:pt x="121" y="77"/>
                </a:cubicBezTo>
                <a:close/>
                <a:moveTo>
                  <a:pt x="153" y="30"/>
                </a:moveTo>
                <a:cubicBezTo>
                  <a:pt x="153" y="30"/>
                  <a:pt x="153" y="30"/>
                  <a:pt x="153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4" y="26"/>
                  <a:pt x="134" y="26"/>
                  <a:pt x="134" y="26"/>
                </a:cubicBezTo>
                <a:cubicBezTo>
                  <a:pt x="134" y="24"/>
                  <a:pt x="132" y="22"/>
                  <a:pt x="130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17"/>
                  <a:pt x="103" y="12"/>
                  <a:pt x="100" y="9"/>
                </a:cubicBezTo>
                <a:cubicBezTo>
                  <a:pt x="95" y="4"/>
                  <a:pt x="88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0"/>
                  <a:pt x="66" y="4"/>
                  <a:pt x="61" y="9"/>
                </a:cubicBezTo>
                <a:cubicBezTo>
                  <a:pt x="57" y="12"/>
                  <a:pt x="55" y="17"/>
                  <a:pt x="53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28" y="22"/>
                  <a:pt x="27" y="24"/>
                  <a:pt x="27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3" y="30"/>
                  <a:pt x="0" y="33"/>
                  <a:pt x="0" y="37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3" y="188"/>
                  <a:pt x="7" y="188"/>
                </a:cubicBezTo>
                <a:cubicBezTo>
                  <a:pt x="153" y="188"/>
                  <a:pt x="153" y="188"/>
                  <a:pt x="153" y="188"/>
                </a:cubicBezTo>
                <a:cubicBezTo>
                  <a:pt x="157" y="188"/>
                  <a:pt x="160" y="185"/>
                  <a:pt x="160" y="181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60" y="33"/>
                  <a:pt x="157" y="30"/>
                  <a:pt x="153" y="30"/>
                </a:cubicBezTo>
                <a:close/>
                <a:moveTo>
                  <a:pt x="67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70" y="11"/>
                  <a:pt x="75" y="9"/>
                  <a:pt x="80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86" y="9"/>
                  <a:pt x="90" y="11"/>
                  <a:pt x="94" y="15"/>
                </a:cubicBezTo>
                <a:cubicBezTo>
                  <a:pt x="96" y="17"/>
                  <a:pt x="97" y="19"/>
                  <a:pt x="98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19"/>
                  <a:pt x="65" y="17"/>
                  <a:pt x="67" y="15"/>
                </a:cubicBezTo>
                <a:close/>
                <a:moveTo>
                  <a:pt x="35" y="30"/>
                </a:moveTo>
                <a:cubicBezTo>
                  <a:pt x="35" y="30"/>
                  <a:pt x="35" y="30"/>
                  <a:pt x="35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30"/>
                  <a:pt x="35" y="30"/>
                  <a:pt x="35" y="30"/>
                </a:cubicBezTo>
                <a:close/>
                <a:moveTo>
                  <a:pt x="146" y="174"/>
                </a:moveTo>
                <a:cubicBezTo>
                  <a:pt x="146" y="174"/>
                  <a:pt x="146" y="174"/>
                  <a:pt x="146" y="174"/>
                </a:cubicBezTo>
                <a:cubicBezTo>
                  <a:pt x="14" y="174"/>
                  <a:pt x="14" y="174"/>
                  <a:pt x="14" y="174"/>
                </a:cubicBezTo>
                <a:cubicBezTo>
                  <a:pt x="14" y="44"/>
                  <a:pt x="14" y="44"/>
                  <a:pt x="14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50"/>
                  <a:pt x="28" y="52"/>
                  <a:pt x="31" y="52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32" y="52"/>
                  <a:pt x="134" y="50"/>
                  <a:pt x="134" y="48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174"/>
                  <a:pt x="146" y="174"/>
                  <a:pt x="146" y="174"/>
                </a:cubicBezTo>
                <a:close/>
                <a:moveTo>
                  <a:pt x="121" y="137"/>
                </a:moveTo>
                <a:cubicBezTo>
                  <a:pt x="121" y="137"/>
                  <a:pt x="121" y="137"/>
                  <a:pt x="121" y="13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58" y="137"/>
                  <a:pt x="56" y="139"/>
                  <a:pt x="56" y="141"/>
                </a:cubicBezTo>
                <a:cubicBezTo>
                  <a:pt x="56" y="143"/>
                  <a:pt x="58" y="145"/>
                  <a:pt x="60" y="145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4" y="145"/>
                  <a:pt x="126" y="143"/>
                  <a:pt x="126" y="141"/>
                </a:cubicBezTo>
                <a:cubicBezTo>
                  <a:pt x="126" y="139"/>
                  <a:pt x="124" y="137"/>
                  <a:pt x="121" y="137"/>
                </a:cubicBezTo>
                <a:close/>
                <a:moveTo>
                  <a:pt x="121" y="107"/>
                </a:moveTo>
                <a:cubicBezTo>
                  <a:pt x="121" y="107"/>
                  <a:pt x="121" y="107"/>
                  <a:pt x="121" y="107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58" y="107"/>
                  <a:pt x="56" y="109"/>
                  <a:pt x="56" y="111"/>
                </a:cubicBezTo>
                <a:cubicBezTo>
                  <a:pt x="56" y="113"/>
                  <a:pt x="58" y="115"/>
                  <a:pt x="60" y="115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4" y="115"/>
                  <a:pt x="126" y="113"/>
                  <a:pt x="126" y="111"/>
                </a:cubicBezTo>
                <a:cubicBezTo>
                  <a:pt x="126" y="109"/>
                  <a:pt x="124" y="107"/>
                  <a:pt x="121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162629" y="3007475"/>
            <a:ext cx="786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效果展示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87902" y="3810000"/>
            <a:ext cx="2666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Result Show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895" y="1638935"/>
            <a:ext cx="2697480" cy="85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:\Users\pc089\AppData\Roaming\Tencent\Users\1624735319\QQ\WinTemp\RichOle\Y2X)$7@SJZP4VXKHK)NG5P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314868"/>
            <a:ext cx="8559800" cy="4311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C:\Users\pc089\AppData\Roaming\Tencent\Users\1624735319\QQ\WinTemp\RichOle\2]ZLKLYH`{{2GGKAH$H52B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876314"/>
            <a:ext cx="9753600" cy="4905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QQ\Private information\1624735319\Image\C2C\QX]G2L5}L3C_0Y$UANG]K_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959941"/>
            <a:ext cx="9591674" cy="53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162629" y="3007475"/>
            <a:ext cx="786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后端结构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87902" y="3810000"/>
            <a:ext cx="2666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Backend Structure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895" y="1638935"/>
            <a:ext cx="2697480" cy="85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C:\Users\pc089\AppData\Roaming\Tencent\Users\1624735319\QQ\WinTemp\RichOle\6`T_HW0H%@6[9UQ%I9CZA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231006"/>
            <a:ext cx="9067800" cy="4115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0" r="79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162629" y="3007475"/>
            <a:ext cx="786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前端设计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87902" y="3810000"/>
            <a:ext cx="2666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Frontend Design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895" y="1638935"/>
            <a:ext cx="2697480" cy="855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47</Words>
  <Application>WPS 演示</Application>
  <PresentationFormat>自定义</PresentationFormat>
  <Paragraphs>18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华佑泉美</dc:creator>
  <cp:lastModifiedBy>pc089</cp:lastModifiedBy>
  <cp:revision>39</cp:revision>
  <dcterms:created xsi:type="dcterms:W3CDTF">2019-04-12T06:15:00Z</dcterms:created>
  <dcterms:modified xsi:type="dcterms:W3CDTF">2020-09-25T05:12:17Z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