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media/image10.svg" ContentType="image/svg+xml"/>
  <Override PartName="/ppt/media/image2.svg" ContentType="image/svg+xml"/>
  <Override PartName="/ppt/media/image25.svg" ContentType="image/svg+xml"/>
  <Override PartName="/ppt/media/image4.svg" ContentType="image/svg+xml"/>
  <Override PartName="/ppt/media/image6.svg" ContentType="image/svg+xml"/>
  <Override PartName="/ppt/media/image8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0" r:id="rId3"/>
  </p:sldMasterIdLst>
  <p:notesMasterIdLst>
    <p:notesMasterId r:id="rId5"/>
  </p:notesMasterIdLst>
  <p:sldIdLst>
    <p:sldId id="256" r:id="rId4"/>
    <p:sldId id="257" r:id="rId6"/>
    <p:sldId id="258" r:id="rId7"/>
    <p:sldId id="271" r:id="rId8"/>
    <p:sldId id="269" r:id="rId9"/>
    <p:sldId id="270" r:id="rId10"/>
    <p:sldId id="274" r:id="rId11"/>
    <p:sldId id="272" r:id="rId12"/>
    <p:sldId id="264" r:id="rId13"/>
    <p:sldId id="273" r:id="rId14"/>
    <p:sldId id="275" r:id="rId15"/>
    <p:sldId id="266" r:id="rId16"/>
  </p:sldIdLst>
  <p:sldSz cx="18288000" cy="10287000"/>
  <p:notesSz cx="6858000" cy="9144000"/>
  <p:embeddedFontLst>
    <p:embeddedFont>
      <p:font typeface="Calibri" panose="020F0502020204030204"/>
      <p:regular r:id="rId20"/>
      <p:bold r:id="rId21"/>
      <p:italic r:id="rId22"/>
      <p:boldItalic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44D8"/>
    <a:srgbClr val="A100FF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279" autoAdjust="0"/>
    <p:restoredTop sz="95033" autoAdjust="0"/>
  </p:normalViewPr>
  <p:slideViewPr>
    <p:cSldViewPr showGuides="1">
      <p:cViewPr varScale="1">
        <p:scale>
          <a:sx n="52" d="100"/>
          <a:sy n="52" d="100"/>
        </p:scale>
        <p:origin x="17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3" Type="http://schemas.openxmlformats.org/officeDocument/2006/relationships/font" Target="fonts/font4.fntdata"/><Relationship Id="rId22" Type="http://schemas.openxmlformats.org/officeDocument/2006/relationships/font" Target="fonts/font3.fntdata"/><Relationship Id="rId21" Type="http://schemas.openxmlformats.org/officeDocument/2006/relationships/font" Target="fonts/font2.fntdata"/><Relationship Id="rId20" Type="http://schemas.openxmlformats.org/officeDocument/2006/relationships/font" Target="fonts/font1.fntdata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250f0f4f9da_0_2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76" name="Google Shape;376;g250f0f4f9da_0_2:notes"/>
          <p:cNvSpPr txBox="1">
            <a:spLocks noGrp="1"/>
          </p:cNvSpPr>
          <p:nvPr>
            <p:ph type="dt" idx="10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/>
            </a:pPr>
            <a:r>
              <a:rPr kumimoji="0" lang="cs-CZ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30.09.2022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77" name="Google Shape;377;g250f0f4f9da_0_2:notes"/>
          <p:cNvSpPr>
            <a:spLocks noGrp="1" noRot="1" noChangeAspect="1"/>
          </p:cNvSpPr>
          <p:nvPr>
            <p:ph type="sldImg" idx="3"/>
          </p:nvPr>
        </p:nvSpPr>
        <p:spPr>
          <a:xfrm>
            <a:off x="2290763" y="512763"/>
            <a:ext cx="4562475" cy="256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8" name="Google Shape;378;g250f0f4f9da_0_2:notes"/>
          <p:cNvSpPr txBox="1">
            <a:spLocks noGrp="1"/>
          </p:cNvSpPr>
          <p:nvPr>
            <p:ph type="body" idx="1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9" name="Google Shape;379;g250f0f4f9da_0_2:notes"/>
          <p:cNvSpPr txBox="1">
            <a:spLocks noGrp="1"/>
          </p:cNvSpPr>
          <p:nvPr>
            <p:ph type="ftr" idx="11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80" name="Google Shape;380;g250f0f4f9da_0_2:notes"/>
          <p:cNvSpPr txBox="1">
            <a:spLocks noGrp="1"/>
          </p:cNvSpPr>
          <p:nvPr>
            <p:ph type="sldNum" idx="12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/>
              <a:buNone/>
              <a:defRPr/>
            </a:pPr>
            <a:fld id="{00000000-1234-1234-1234-123412341234}" type="slidenum">
              <a:rPr kumimoji="0" lang="cs-CZ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10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08" name="Google Shape;408;p10:notes"/>
          <p:cNvSpPr txBox="1">
            <a:spLocks noGrp="1"/>
          </p:cNvSpPr>
          <p:nvPr>
            <p:ph type="dt" idx="10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/>
            </a:pPr>
            <a:r>
              <a:rPr kumimoji="0" lang="cs-CZ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30.09.2022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09" name="Google Shape;409;p10:notes"/>
          <p:cNvSpPr>
            <a:spLocks noGrp="1" noRot="1" noChangeAspect="1"/>
          </p:cNvSpPr>
          <p:nvPr>
            <p:ph type="sldImg" idx="3"/>
          </p:nvPr>
        </p:nvSpPr>
        <p:spPr>
          <a:xfrm>
            <a:off x="2290763" y="512763"/>
            <a:ext cx="4562475" cy="256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0" name="Google Shape;410;p10:notes"/>
          <p:cNvSpPr txBox="1">
            <a:spLocks noGrp="1"/>
          </p:cNvSpPr>
          <p:nvPr>
            <p:ph type="body" idx="1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11" name="Google Shape;411;p10:notes"/>
          <p:cNvSpPr txBox="1">
            <a:spLocks noGrp="1"/>
          </p:cNvSpPr>
          <p:nvPr>
            <p:ph type="ftr" idx="11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12" name="Google Shape;412;p10:notes"/>
          <p:cNvSpPr txBox="1">
            <a:spLocks noGrp="1"/>
          </p:cNvSpPr>
          <p:nvPr>
            <p:ph type="sldNum" idx="12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/>
              <a:buNone/>
              <a:defRPr/>
            </a:pPr>
            <a:fld id="{00000000-1234-1234-1234-123412341234}" type="slidenum">
              <a:rPr kumimoji="0" lang="cs-CZ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82" name="Google Shape;182;p4:notes"/>
          <p:cNvSpPr txBox="1">
            <a:spLocks noGrp="1"/>
          </p:cNvSpPr>
          <p:nvPr>
            <p:ph type="dt" idx="10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/>
            </a:pPr>
            <a:r>
              <a:rPr kumimoji="0" lang="cs-CZ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30.09.2022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83" name="Google Shape;183;p4:notes"/>
          <p:cNvSpPr>
            <a:spLocks noGrp="1" noRot="1" noChangeAspect="1"/>
          </p:cNvSpPr>
          <p:nvPr>
            <p:ph type="sldImg" idx="3"/>
          </p:nvPr>
        </p:nvSpPr>
        <p:spPr>
          <a:xfrm>
            <a:off x="2290763" y="512763"/>
            <a:ext cx="4562475" cy="256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4" name="Google Shape;184;p4:notes"/>
          <p:cNvSpPr txBox="1">
            <a:spLocks noGrp="1"/>
          </p:cNvSpPr>
          <p:nvPr>
            <p:ph type="body" idx="1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5" name="Google Shape;185;p4:notes"/>
          <p:cNvSpPr txBox="1">
            <a:spLocks noGrp="1"/>
          </p:cNvSpPr>
          <p:nvPr>
            <p:ph type="ftr" idx="11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86" name="Google Shape;186;p4:notes"/>
          <p:cNvSpPr txBox="1">
            <a:spLocks noGrp="1"/>
          </p:cNvSpPr>
          <p:nvPr>
            <p:ph type="sldNum" idx="12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/>
              <a:buNone/>
              <a:defRPr/>
            </a:pPr>
            <a:fld id="{00000000-1234-1234-1234-123412341234}" type="slidenum">
              <a:rPr kumimoji="0" lang="cs-CZ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5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08" name="Google Shape;208;p5:notes"/>
          <p:cNvSpPr txBox="1">
            <a:spLocks noGrp="1"/>
          </p:cNvSpPr>
          <p:nvPr>
            <p:ph type="dt" idx="10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/>
            </a:pPr>
            <a:r>
              <a:rPr kumimoji="0" lang="cs-CZ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30.09.2022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09" name="Google Shape;209;p5:notes"/>
          <p:cNvSpPr>
            <a:spLocks noGrp="1" noRot="1" noChangeAspect="1"/>
          </p:cNvSpPr>
          <p:nvPr>
            <p:ph type="sldImg" idx="3"/>
          </p:nvPr>
        </p:nvSpPr>
        <p:spPr>
          <a:xfrm>
            <a:off x="2290763" y="512763"/>
            <a:ext cx="4562475" cy="256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0" name="Google Shape;210;p5:notes"/>
          <p:cNvSpPr txBox="1">
            <a:spLocks noGrp="1"/>
          </p:cNvSpPr>
          <p:nvPr>
            <p:ph type="body" idx="1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1" name="Google Shape;211;p5:notes"/>
          <p:cNvSpPr txBox="1">
            <a:spLocks noGrp="1"/>
          </p:cNvSpPr>
          <p:nvPr>
            <p:ph type="ftr" idx="11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12" name="Google Shape;212;p5:notes"/>
          <p:cNvSpPr txBox="1">
            <a:spLocks noGrp="1"/>
          </p:cNvSpPr>
          <p:nvPr>
            <p:ph type="sldNum" idx="12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/>
              <a:buNone/>
              <a:defRPr/>
            </a:pPr>
            <a:fld id="{00000000-1234-1234-1234-123412341234}" type="slidenum">
              <a:rPr kumimoji="0" lang="cs-CZ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44" name="Google Shape;244;p6:notes"/>
          <p:cNvSpPr txBox="1">
            <a:spLocks noGrp="1"/>
          </p:cNvSpPr>
          <p:nvPr>
            <p:ph type="dt" idx="10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/>
            </a:pPr>
            <a:r>
              <a:rPr kumimoji="0" lang="cs-CZ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30.09.2022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45" name="Google Shape;245;p6:notes"/>
          <p:cNvSpPr>
            <a:spLocks noGrp="1" noRot="1" noChangeAspect="1"/>
          </p:cNvSpPr>
          <p:nvPr>
            <p:ph type="sldImg" idx="3"/>
          </p:nvPr>
        </p:nvSpPr>
        <p:spPr>
          <a:xfrm>
            <a:off x="2290763" y="512763"/>
            <a:ext cx="4562475" cy="256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6" name="Google Shape;246;p6:notes"/>
          <p:cNvSpPr txBox="1">
            <a:spLocks noGrp="1"/>
          </p:cNvSpPr>
          <p:nvPr>
            <p:ph type="body" idx="1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7" name="Google Shape;247;p6:notes"/>
          <p:cNvSpPr txBox="1">
            <a:spLocks noGrp="1"/>
          </p:cNvSpPr>
          <p:nvPr>
            <p:ph type="ftr" idx="11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48" name="Google Shape;248;p6:notes"/>
          <p:cNvSpPr txBox="1">
            <a:spLocks noGrp="1"/>
          </p:cNvSpPr>
          <p:nvPr>
            <p:ph type="sldNum" idx="12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/>
              <a:buNone/>
              <a:defRPr/>
            </a:pPr>
            <a:fld id="{00000000-1234-1234-1234-123412341234}" type="slidenum">
              <a:rPr kumimoji="0" lang="cs-CZ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7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89" name="Google Shape;289;p7:notes"/>
          <p:cNvSpPr txBox="1">
            <a:spLocks noGrp="1"/>
          </p:cNvSpPr>
          <p:nvPr>
            <p:ph type="dt" idx="10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/>
            </a:pPr>
            <a:r>
              <a:rPr kumimoji="0" lang="cs-CZ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30.09.2022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90" name="Google Shape;290;p7:notes"/>
          <p:cNvSpPr>
            <a:spLocks noGrp="1" noRot="1" noChangeAspect="1"/>
          </p:cNvSpPr>
          <p:nvPr>
            <p:ph type="sldImg" idx="3"/>
          </p:nvPr>
        </p:nvSpPr>
        <p:spPr>
          <a:xfrm>
            <a:off x="2290763" y="512763"/>
            <a:ext cx="4562475" cy="256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1" name="Google Shape;291;p7:notes"/>
          <p:cNvSpPr txBox="1">
            <a:spLocks noGrp="1"/>
          </p:cNvSpPr>
          <p:nvPr>
            <p:ph type="body" idx="1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92" name="Google Shape;292;p7:notes"/>
          <p:cNvSpPr txBox="1">
            <a:spLocks noGrp="1"/>
          </p:cNvSpPr>
          <p:nvPr>
            <p:ph type="ftr" idx="11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93" name="Google Shape;293;p7:notes"/>
          <p:cNvSpPr txBox="1">
            <a:spLocks noGrp="1"/>
          </p:cNvSpPr>
          <p:nvPr>
            <p:ph type="sldNum" idx="12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/>
              <a:buNone/>
              <a:defRPr/>
            </a:pPr>
            <a:fld id="{00000000-1234-1234-1234-123412341234}" type="slidenum">
              <a:rPr kumimoji="0" lang="cs-CZ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8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12" name="Google Shape;312;p8:notes"/>
          <p:cNvSpPr txBox="1">
            <a:spLocks noGrp="1"/>
          </p:cNvSpPr>
          <p:nvPr>
            <p:ph type="dt" idx="10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/>
            </a:pPr>
            <a:r>
              <a:rPr kumimoji="0" lang="cs-CZ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30.09.2022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13" name="Google Shape;313;p8:notes"/>
          <p:cNvSpPr>
            <a:spLocks noGrp="1" noRot="1" noChangeAspect="1"/>
          </p:cNvSpPr>
          <p:nvPr>
            <p:ph type="sldImg" idx="3"/>
          </p:nvPr>
        </p:nvSpPr>
        <p:spPr>
          <a:xfrm>
            <a:off x="2290763" y="512763"/>
            <a:ext cx="4562475" cy="256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4" name="Google Shape;314;p8:notes"/>
          <p:cNvSpPr txBox="1">
            <a:spLocks noGrp="1"/>
          </p:cNvSpPr>
          <p:nvPr>
            <p:ph type="body" idx="1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15" name="Google Shape;315;p8:notes"/>
          <p:cNvSpPr txBox="1">
            <a:spLocks noGrp="1"/>
          </p:cNvSpPr>
          <p:nvPr>
            <p:ph type="ftr" idx="11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16" name="Google Shape;316;p8:notes"/>
          <p:cNvSpPr txBox="1">
            <a:spLocks noGrp="1"/>
          </p:cNvSpPr>
          <p:nvPr>
            <p:ph type="sldNum" idx="12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/>
              <a:buNone/>
              <a:defRPr/>
            </a:pPr>
            <a:fld id="{00000000-1234-1234-1234-123412341234}" type="slidenum">
              <a:rPr kumimoji="0" lang="cs-CZ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250f0f4f9da_0_33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44" name="Google Shape;344;g250f0f4f9da_0_33:notes"/>
          <p:cNvSpPr txBox="1">
            <a:spLocks noGrp="1"/>
          </p:cNvSpPr>
          <p:nvPr>
            <p:ph type="dt" idx="10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/>
            </a:pPr>
            <a:r>
              <a:rPr kumimoji="0" lang="cs-CZ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30.09.2022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45" name="Google Shape;345;g250f0f4f9da_0_33:notes"/>
          <p:cNvSpPr>
            <a:spLocks noGrp="1" noRot="1" noChangeAspect="1"/>
          </p:cNvSpPr>
          <p:nvPr>
            <p:ph type="sldImg" idx="3"/>
          </p:nvPr>
        </p:nvSpPr>
        <p:spPr>
          <a:xfrm>
            <a:off x="2290763" y="512763"/>
            <a:ext cx="4562475" cy="256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6" name="Google Shape;346;g250f0f4f9da_0_33:notes"/>
          <p:cNvSpPr txBox="1">
            <a:spLocks noGrp="1"/>
          </p:cNvSpPr>
          <p:nvPr>
            <p:ph type="body" idx="1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47" name="Google Shape;347;g250f0f4f9da_0_33:notes"/>
          <p:cNvSpPr txBox="1">
            <a:spLocks noGrp="1"/>
          </p:cNvSpPr>
          <p:nvPr>
            <p:ph type="ftr" idx="11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48" name="Google Shape;348;g250f0f4f9da_0_33:notes"/>
          <p:cNvSpPr txBox="1">
            <a:spLocks noGrp="1"/>
          </p:cNvSpPr>
          <p:nvPr>
            <p:ph type="sldNum" idx="12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/>
              <a:buNone/>
              <a:defRPr/>
            </a:pPr>
            <a:fld id="{00000000-1234-1234-1234-123412341234}" type="slidenum">
              <a:rPr kumimoji="0" lang="cs-CZ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</a:fld>
            <a:endParaRPr lang="cs-CZ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 Slid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</a:fld>
            <a:endParaRPr lang="cs-CZ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itle and Content">
  <p:cSld name="Title and Conte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</a:fld>
            <a:endParaRPr lang="cs-CZ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 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 panose="020F0502020204030204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</a:fld>
            <a:endParaRPr lang="cs-CZ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matchingName="Two Content">
  <p:cSld name="Two Conte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0" name="Google Shape;40;p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1" name="Google Shape;41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</a:fld>
            <a:endParaRPr lang="cs-CZ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matchingName="Comparison">
  <p:cSld name="Comparis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47" name="Google Shape;47;p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8" name="Google Shape;48;p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49" name="Google Shape;49;p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0" name="Google Shape;50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</a:fld>
            <a:endParaRPr lang="cs-CZ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 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</a:fld>
            <a:endParaRPr lang="cs-CZ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matchingName="Content with Caption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</a:fld>
            <a:endParaRPr lang="cs-C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matchingName="Picture with Caption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</a:fld>
            <a:endParaRPr lang="cs-CZ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matchingName="Title and Vertical Text">
  <p:cSld name="Title and Vertical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</a:fld>
            <a:endParaRPr lang="cs-CZ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matchingName="Vertical Title and Text">
  <p:cSld name="Vertical Title a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</a:fld>
            <a:endParaRPr lang="cs-C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–"/>
              <a:defRPr sz="2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–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»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</a:fld>
            <a:endParaRPr lang="cs-CZ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4.svg"/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23.png"/><Relationship Id="rId2" Type="http://schemas.openxmlformats.org/officeDocument/2006/relationships/image" Target="../media/image11.png"/><Relationship Id="rId1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15.png"/><Relationship Id="rId2" Type="http://schemas.openxmlformats.org/officeDocument/2006/relationships/image" Target="../media/image24.jpeg"/><Relationship Id="rId1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.svg"/><Relationship Id="rId3" Type="http://schemas.openxmlformats.org/officeDocument/2006/relationships/image" Target="../media/image1.png"/><Relationship Id="rId2" Type="http://schemas.openxmlformats.org/officeDocument/2006/relationships/image" Target="../media/image25.svg"/><Relationship Id="rId1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8.svg"/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0.svg"/><Relationship Id="rId3" Type="http://schemas.openxmlformats.org/officeDocument/2006/relationships/image" Target="../media/image9.png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14.jpe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18.jpeg"/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9.png"/><Relationship Id="rId1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5.png"/><Relationship Id="rId1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22.png"/><Relationship Id="rId2" Type="http://schemas.openxmlformats.org/officeDocument/2006/relationships/image" Target="../media/image11.png"/><Relationship Id="rId1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3" name="Group 3"/>
          <p:cNvGrpSpPr/>
          <p:nvPr/>
        </p:nvGrpSpPr>
        <p:grpSpPr>
          <a:xfrm>
            <a:off x="6545735" y="34619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104900" y="824285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2312375" y="3305349"/>
            <a:ext cx="5482998" cy="427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60"/>
              </a:lnSpc>
            </a:pPr>
            <a:r>
              <a:rPr lang="en-US" sz="10535" spc="-105" dirty="0">
                <a:solidFill>
                  <a:srgbClr val="FFFFFF"/>
                </a:solidFill>
                <a:latin typeface="Graphik Regular" panose="020B0503030202060203" pitchFamily="34" charset="0"/>
              </a:rPr>
              <a:t>Social Buzz</a:t>
            </a:r>
            <a:endParaRPr lang="en-US" sz="10535" spc="-105" dirty="0">
              <a:solidFill>
                <a:srgbClr val="FFFFFF"/>
              </a:solidFill>
              <a:latin typeface="Graphik Regular" panose="020B0503030202060203" pitchFamily="34" charset="0"/>
            </a:endParaRPr>
          </a:p>
          <a:p>
            <a:pPr algn="ctr">
              <a:lnSpc>
                <a:spcPts val="11060"/>
              </a:lnSpc>
            </a:pPr>
            <a:endParaRPr lang="en-US" sz="10535" spc="-105" dirty="0">
              <a:solidFill>
                <a:srgbClr val="FFFFFF"/>
              </a:solidFill>
              <a:latin typeface="Graphik Regular" panose="020B0503030202060203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2" name="Google Shape;382;p22"/>
          <p:cNvGrpSpPr/>
          <p:nvPr/>
        </p:nvGrpSpPr>
        <p:grpSpPr>
          <a:xfrm>
            <a:off x="555213" y="9490985"/>
            <a:ext cx="17253775" cy="2017080"/>
            <a:chOff x="0" y="0"/>
            <a:chExt cx="23005033" cy="2689440"/>
          </a:xfrm>
        </p:grpSpPr>
        <p:pic>
          <p:nvPicPr>
            <p:cNvPr id="383" name="Google Shape;383;p22"/>
            <p:cNvPicPr preferRelativeResize="0"/>
            <p:nvPr/>
          </p:nvPicPr>
          <p:blipFill rotWithShape="1">
            <a:blip r:embed="rId1">
              <a:alphaModFix amt="80000"/>
            </a:blip>
            <a:srcRect/>
            <a:stretch>
              <a:fillRect/>
            </a:stretch>
          </p:blipFill>
          <p:spPr>
            <a:xfrm>
              <a:off x="16760969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4" name="Google Shape;384;p22"/>
            <p:cNvPicPr preferRelativeResize="0"/>
            <p:nvPr/>
          </p:nvPicPr>
          <p:blipFill rotWithShape="1">
            <a:blip r:embed="rId1">
              <a:alphaModFix amt="80000"/>
            </a:blip>
            <a:srcRect/>
            <a:stretch>
              <a:fillRect/>
            </a:stretch>
          </p:blipFill>
          <p:spPr>
            <a:xfrm>
              <a:off x="13408776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5" name="Google Shape;385;p22"/>
            <p:cNvPicPr preferRelativeResize="0"/>
            <p:nvPr/>
          </p:nvPicPr>
          <p:blipFill rotWithShape="1">
            <a:blip r:embed="rId1">
              <a:alphaModFix amt="80000"/>
            </a:blip>
            <a:srcRect/>
            <a:stretch>
              <a:fillRect/>
            </a:stretch>
          </p:blipFill>
          <p:spPr>
            <a:xfrm>
              <a:off x="10056582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6" name="Google Shape;386;p22"/>
            <p:cNvPicPr preferRelativeResize="0"/>
            <p:nvPr/>
          </p:nvPicPr>
          <p:blipFill rotWithShape="1">
            <a:blip r:embed="rId1">
              <a:alphaModFix amt="80000"/>
            </a:blip>
            <a:srcRect/>
            <a:stretch>
              <a:fillRect/>
            </a:stretch>
          </p:blipFill>
          <p:spPr>
            <a:xfrm>
              <a:off x="20113163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7" name="Google Shape;387;p22"/>
            <p:cNvPicPr preferRelativeResize="0"/>
            <p:nvPr/>
          </p:nvPicPr>
          <p:blipFill rotWithShape="1">
            <a:blip r:embed="rId1">
              <a:alphaModFix amt="80000"/>
            </a:blip>
            <a:srcRect/>
            <a:stretch>
              <a:fillRect/>
            </a:stretch>
          </p:blipFill>
          <p:spPr>
            <a:xfrm>
              <a:off x="6704388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8" name="Google Shape;388;p22"/>
            <p:cNvPicPr preferRelativeResize="0"/>
            <p:nvPr/>
          </p:nvPicPr>
          <p:blipFill rotWithShape="1">
            <a:blip r:embed="rId1">
              <a:alphaModFix amt="80000"/>
            </a:blip>
            <a:srcRect/>
            <a:stretch>
              <a:fillRect/>
            </a:stretch>
          </p:blipFill>
          <p:spPr>
            <a:xfrm>
              <a:off x="3352194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9" name="Google Shape;389;p22"/>
            <p:cNvPicPr preferRelativeResize="0"/>
            <p:nvPr/>
          </p:nvPicPr>
          <p:blipFill rotWithShape="1">
            <a:blip r:embed="rId1">
              <a:alphaModFix amt="80000"/>
            </a:blip>
            <a:srcRect/>
            <a:stretch>
              <a:fillRect/>
            </a:stretch>
          </p:blipFill>
          <p:spPr>
            <a:xfrm>
              <a:off x="0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90" name="Google Shape;390;p22"/>
          <p:cNvGrpSpPr/>
          <p:nvPr/>
        </p:nvGrpSpPr>
        <p:grpSpPr>
          <a:xfrm rot="1153639">
            <a:off x="979915" y="8814048"/>
            <a:ext cx="3543137" cy="3367923"/>
            <a:chOff x="0" y="0"/>
            <a:chExt cx="4723947" cy="4490339"/>
          </a:xfrm>
        </p:grpSpPr>
        <p:sp>
          <p:nvSpPr>
            <p:cNvPr id="391" name="Google Shape;391;p22"/>
            <p:cNvSpPr/>
            <p:nvPr/>
          </p:nvSpPr>
          <p:spPr>
            <a:xfrm>
              <a:off x="644072" y="410464"/>
              <a:ext cx="4079875" cy="4079875"/>
            </a:xfrm>
            <a:custGeom>
              <a:avLst/>
              <a:gdLst/>
              <a:ahLst/>
              <a:cxnLst/>
              <a:rect l="l" t="t" r="r" b="b"/>
              <a:pathLst>
                <a:path w="6350000" h="6350000" extrusionOk="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pic>
          <p:nvPicPr>
            <p:cNvPr id="392" name="Google Shape;392;p22"/>
            <p:cNvPicPr preferRelativeResize="0"/>
            <p:nvPr/>
          </p:nvPicPr>
          <p:blipFill rotWithShape="1">
            <a:blip r:embed="rId2"/>
            <a:srcRect b="318"/>
            <a:stretch>
              <a:fillRect/>
            </a:stretch>
          </p:blipFill>
          <p:spPr>
            <a:xfrm>
              <a:off x="0" y="0"/>
              <a:ext cx="4083273" cy="409197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93" name="Google Shape;393;p22"/>
          <p:cNvGrpSpPr/>
          <p:nvPr/>
        </p:nvGrpSpPr>
        <p:grpSpPr>
          <a:xfrm>
            <a:off x="655752" y="-1235382"/>
            <a:ext cx="17253775" cy="2017080"/>
            <a:chOff x="0" y="0"/>
            <a:chExt cx="23005033" cy="2689440"/>
          </a:xfrm>
        </p:grpSpPr>
        <p:pic>
          <p:nvPicPr>
            <p:cNvPr id="394" name="Google Shape;394;p22"/>
            <p:cNvPicPr preferRelativeResize="0"/>
            <p:nvPr/>
          </p:nvPicPr>
          <p:blipFill rotWithShape="1">
            <a:blip r:embed="rId1">
              <a:alphaModFix amt="80000"/>
            </a:blip>
            <a:srcRect/>
            <a:stretch>
              <a:fillRect/>
            </a:stretch>
          </p:blipFill>
          <p:spPr>
            <a:xfrm>
              <a:off x="16760969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5" name="Google Shape;395;p22"/>
            <p:cNvPicPr preferRelativeResize="0"/>
            <p:nvPr/>
          </p:nvPicPr>
          <p:blipFill rotWithShape="1">
            <a:blip r:embed="rId1">
              <a:alphaModFix amt="80000"/>
            </a:blip>
            <a:srcRect/>
            <a:stretch>
              <a:fillRect/>
            </a:stretch>
          </p:blipFill>
          <p:spPr>
            <a:xfrm>
              <a:off x="13408776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6" name="Google Shape;396;p22"/>
            <p:cNvPicPr preferRelativeResize="0"/>
            <p:nvPr/>
          </p:nvPicPr>
          <p:blipFill rotWithShape="1">
            <a:blip r:embed="rId1">
              <a:alphaModFix amt="80000"/>
            </a:blip>
            <a:srcRect/>
            <a:stretch>
              <a:fillRect/>
            </a:stretch>
          </p:blipFill>
          <p:spPr>
            <a:xfrm>
              <a:off x="10056582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7" name="Google Shape;397;p22"/>
            <p:cNvPicPr preferRelativeResize="0"/>
            <p:nvPr/>
          </p:nvPicPr>
          <p:blipFill rotWithShape="1">
            <a:blip r:embed="rId1">
              <a:alphaModFix amt="80000"/>
            </a:blip>
            <a:srcRect/>
            <a:stretch>
              <a:fillRect/>
            </a:stretch>
          </p:blipFill>
          <p:spPr>
            <a:xfrm>
              <a:off x="20113163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8" name="Google Shape;398;p22"/>
            <p:cNvPicPr preferRelativeResize="0"/>
            <p:nvPr/>
          </p:nvPicPr>
          <p:blipFill rotWithShape="1">
            <a:blip r:embed="rId1">
              <a:alphaModFix amt="80000"/>
            </a:blip>
            <a:srcRect/>
            <a:stretch>
              <a:fillRect/>
            </a:stretch>
          </p:blipFill>
          <p:spPr>
            <a:xfrm>
              <a:off x="6704388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9" name="Google Shape;399;p22"/>
            <p:cNvPicPr preferRelativeResize="0"/>
            <p:nvPr/>
          </p:nvPicPr>
          <p:blipFill rotWithShape="1">
            <a:blip r:embed="rId1">
              <a:alphaModFix amt="80000"/>
            </a:blip>
            <a:srcRect/>
            <a:stretch>
              <a:fillRect/>
            </a:stretch>
          </p:blipFill>
          <p:spPr>
            <a:xfrm>
              <a:off x="3352194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0" name="Google Shape;400;p22"/>
            <p:cNvPicPr preferRelativeResize="0"/>
            <p:nvPr/>
          </p:nvPicPr>
          <p:blipFill rotWithShape="1">
            <a:blip r:embed="rId1">
              <a:alphaModFix amt="80000"/>
            </a:blip>
            <a:srcRect/>
            <a:stretch>
              <a:fillRect/>
            </a:stretch>
          </p:blipFill>
          <p:spPr>
            <a:xfrm>
              <a:off x="0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01" name="Google Shape;401;p22"/>
          <p:cNvSpPr/>
          <p:nvPr/>
        </p:nvSpPr>
        <p:spPr>
          <a:xfrm>
            <a:off x="0" y="0"/>
            <a:ext cx="2386500" cy="10287000"/>
          </a:xfrm>
          <a:prstGeom prst="rect">
            <a:avLst/>
          </a:prstGeom>
          <a:solidFill>
            <a:srgbClr val="A1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/>
              <a:buNone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402" name="Google Shape;402;p22"/>
          <p:cNvGrpSpPr/>
          <p:nvPr/>
        </p:nvGrpSpPr>
        <p:grpSpPr>
          <a:xfrm>
            <a:off x="16515246" y="-1685151"/>
            <a:ext cx="3542960" cy="3367754"/>
            <a:chOff x="0" y="0"/>
            <a:chExt cx="4723947" cy="4490339"/>
          </a:xfrm>
        </p:grpSpPr>
        <p:sp>
          <p:nvSpPr>
            <p:cNvPr id="403" name="Google Shape;403;p22"/>
            <p:cNvSpPr/>
            <p:nvPr/>
          </p:nvSpPr>
          <p:spPr>
            <a:xfrm>
              <a:off x="644072" y="410464"/>
              <a:ext cx="4079875" cy="4079875"/>
            </a:xfrm>
            <a:custGeom>
              <a:avLst/>
              <a:gdLst/>
              <a:ahLst/>
              <a:cxnLst/>
              <a:rect l="l" t="t" r="r" b="b"/>
              <a:pathLst>
                <a:path w="6350000" h="6350000" extrusionOk="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pic>
          <p:nvPicPr>
            <p:cNvPr id="404" name="Google Shape;404;p22"/>
            <p:cNvPicPr preferRelativeResize="0"/>
            <p:nvPr/>
          </p:nvPicPr>
          <p:blipFill rotWithShape="1">
            <a:blip r:embed="rId2"/>
            <a:srcRect b="318"/>
            <a:stretch>
              <a:fillRect/>
            </a:stretch>
          </p:blipFill>
          <p:spPr>
            <a:xfrm>
              <a:off x="0" y="0"/>
              <a:ext cx="4083273" cy="409197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8022" y="1029885"/>
            <a:ext cx="13670278" cy="858129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4" name="Google Shape;414;p23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 rot="5400000">
            <a:off x="10143618" y="5003701"/>
            <a:ext cx="942466" cy="279598"/>
          </a:xfrm>
          <a:prstGeom prst="rect">
            <a:avLst/>
          </a:prstGeom>
          <a:noFill/>
          <a:ln>
            <a:noFill/>
          </a:ln>
        </p:spPr>
      </p:pic>
      <p:pic>
        <p:nvPicPr>
          <p:cNvPr id="415" name="Google Shape;415;p23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 rot="5400000">
            <a:off x="10143618" y="2227332"/>
            <a:ext cx="942466" cy="279598"/>
          </a:xfrm>
          <a:prstGeom prst="rect">
            <a:avLst/>
          </a:prstGeom>
          <a:noFill/>
          <a:ln>
            <a:noFill/>
          </a:ln>
        </p:spPr>
      </p:pic>
      <p:pic>
        <p:nvPicPr>
          <p:cNvPr id="416" name="Google Shape;416;p23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 rot="5400000">
            <a:off x="10143618" y="7780070"/>
            <a:ext cx="942466" cy="279598"/>
          </a:xfrm>
          <a:prstGeom prst="rect">
            <a:avLst/>
          </a:prstGeom>
          <a:noFill/>
          <a:ln>
            <a:noFill/>
          </a:ln>
        </p:spPr>
      </p:pic>
      <p:pic>
        <p:nvPicPr>
          <p:cNvPr id="417" name="Google Shape;417;p23"/>
          <p:cNvPicPr preferRelativeResize="0"/>
          <p:nvPr/>
        </p:nvPicPr>
        <p:blipFill rotWithShape="1">
          <a:blip r:embed="rId2"/>
          <a:srcRect l="4068" t="1616" r="4069" b="1617"/>
          <a:stretch>
            <a:fillRect/>
          </a:stretch>
        </p:blipFill>
        <p:spPr>
          <a:xfrm>
            <a:off x="5410358" y="1180855"/>
            <a:ext cx="5036754" cy="7963390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Google Shape;418;p23"/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/>
              <a:buNone/>
              <a:defRPr/>
            </a:pPr>
            <a:r>
              <a:rPr kumimoji="0" lang="cs-CZ" sz="8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Summary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419" name="Google Shape;419;p23"/>
          <p:cNvGrpSpPr/>
          <p:nvPr/>
        </p:nvGrpSpPr>
        <p:grpSpPr>
          <a:xfrm>
            <a:off x="327032" y="9481425"/>
            <a:ext cx="9711339" cy="2017079"/>
            <a:chOff x="0" y="0"/>
            <a:chExt cx="12948452" cy="2689439"/>
          </a:xfrm>
        </p:grpSpPr>
        <p:pic>
          <p:nvPicPr>
            <p:cNvPr id="420" name="Google Shape;420;p23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1" name="Google Shape;421;p23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2" name="Google Shape;422;p23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3" name="Google Shape;423;p23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24" name="Google Shape;424;p23"/>
          <p:cNvGrpSpPr/>
          <p:nvPr/>
        </p:nvGrpSpPr>
        <p:grpSpPr>
          <a:xfrm>
            <a:off x="327032" y="-1179605"/>
            <a:ext cx="9711339" cy="2017079"/>
            <a:chOff x="0" y="0"/>
            <a:chExt cx="12948452" cy="2689439"/>
          </a:xfrm>
        </p:grpSpPr>
        <p:pic>
          <p:nvPicPr>
            <p:cNvPr id="425" name="Google Shape;425;p23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6" name="Google Shape;426;p23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7" name="Google Shape;427;p23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8" name="Google Shape;428;p23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29" name="Google Shape;429;p23"/>
          <p:cNvGrpSpPr/>
          <p:nvPr/>
        </p:nvGrpSpPr>
        <p:grpSpPr>
          <a:xfrm>
            <a:off x="11581833" y="1580430"/>
            <a:ext cx="5677467" cy="867617"/>
            <a:chOff x="0" y="-47625"/>
            <a:chExt cx="7569956" cy="1156823"/>
          </a:xfrm>
        </p:grpSpPr>
        <p:sp>
          <p:nvSpPr>
            <p:cNvPr id="430" name="Google Shape;430;p23"/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defRPr/>
              </a:pPr>
              <a:endParaRPr kumimoji="0" sz="1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31" name="Google Shape;431;p23"/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defRPr/>
              </a:pPr>
              <a:endParaRPr kumimoji="0" sz="2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432" name="Google Shape;432;p23"/>
          <p:cNvGrpSpPr/>
          <p:nvPr/>
        </p:nvGrpSpPr>
        <p:grpSpPr>
          <a:xfrm>
            <a:off x="11581833" y="6964868"/>
            <a:ext cx="5677467" cy="867617"/>
            <a:chOff x="0" y="-47625"/>
            <a:chExt cx="7569956" cy="1156823"/>
          </a:xfrm>
        </p:grpSpPr>
        <p:sp>
          <p:nvSpPr>
            <p:cNvPr id="433" name="Google Shape;433;p23"/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defRPr/>
              </a:pPr>
              <a:endParaRPr kumimoji="0" sz="1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34" name="Google Shape;434;p23"/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defRPr/>
              </a:pPr>
              <a:endParaRPr kumimoji="0" sz="2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435" name="Google Shape;435;p23"/>
          <p:cNvSpPr txBox="1"/>
          <p:nvPr/>
        </p:nvSpPr>
        <p:spPr>
          <a:xfrm>
            <a:off x="11458100" y="1907350"/>
            <a:ext cx="6537900" cy="8263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8100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defRPr/>
            </a:pPr>
            <a:r>
              <a:rPr kumimoji="0" lang="en-IN" sz="3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cs typeface="Arial" panose="020B0604020202020204"/>
                <a:sym typeface="Arial" panose="020B0604020202020204"/>
              </a:rPr>
              <a:t>ANALYSIS</a:t>
            </a:r>
            <a:endParaRPr kumimoji="0" lang="en-IN" sz="3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cs typeface="Arial" panose="020B0604020202020204"/>
              <a:sym typeface="Arial" panose="020B0604020202020204"/>
            </a:endParaRPr>
          </a:p>
          <a:p>
            <a:pPr marL="38100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defRPr/>
            </a:pPr>
            <a:r>
              <a:rPr lang="en-IN" sz="2500" kern="0" dirty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rPr>
              <a:t>Animals and science are two most popular categories of content, showing that people enjoy ‘real-life’ and ‘factual’ content the most.</a:t>
            </a:r>
            <a:endParaRPr lang="en-IN" sz="2500" kern="0" dirty="0">
              <a:solidFill>
                <a:srgbClr val="000000"/>
              </a:solidFill>
              <a:latin typeface="Arial" panose="020B0604020202020204"/>
              <a:cs typeface="Arial" panose="020B0604020202020204"/>
              <a:sym typeface="Arial" panose="020B0604020202020204"/>
            </a:endParaRPr>
          </a:p>
          <a:p>
            <a:pPr marL="38100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defRPr/>
            </a:pPr>
            <a:endParaRPr kumimoji="0" lang="en-IN" sz="3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cs typeface="Arial" panose="020B0604020202020204"/>
              <a:sym typeface="Arial" panose="020B0604020202020204"/>
            </a:endParaRPr>
          </a:p>
          <a:p>
            <a:pPr marL="38100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defRPr/>
            </a:pPr>
            <a:r>
              <a:rPr lang="en-IN" sz="3000" kern="0" dirty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rPr>
              <a:t>INSIGHT</a:t>
            </a:r>
            <a:endParaRPr lang="en-IN" sz="3000" kern="0" dirty="0">
              <a:solidFill>
                <a:srgbClr val="000000"/>
              </a:solidFill>
              <a:latin typeface="Arial" panose="020B0604020202020204"/>
              <a:cs typeface="Arial" panose="020B0604020202020204"/>
              <a:sym typeface="Arial" panose="020B0604020202020204"/>
            </a:endParaRPr>
          </a:p>
          <a:p>
            <a:pPr marL="38100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defRPr/>
            </a:pPr>
            <a:r>
              <a:rPr kumimoji="0" lang="en-IN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cs typeface="Arial" panose="020B0604020202020204"/>
                <a:sym typeface="Arial" panose="020B0604020202020204"/>
              </a:rPr>
              <a:t>Food is the common theme with the top 5 categories with ‘Healthy Eating’ ranking the highest. </a:t>
            </a:r>
            <a:r>
              <a:rPr lang="en-IN" sz="2500" kern="0" dirty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rPr>
              <a:t>This may give an indication to the audience within your user base. You could use this insight to create a campaign	and work with healthy eating brands to boost user engagement.</a:t>
            </a:r>
            <a:endParaRPr lang="en-IN" sz="2500" kern="0" dirty="0">
              <a:solidFill>
                <a:srgbClr val="000000"/>
              </a:solidFill>
              <a:latin typeface="Arial" panose="020B0604020202020204"/>
              <a:cs typeface="Arial" panose="020B0604020202020204"/>
              <a:sym typeface="Arial" panose="020B0604020202020204"/>
            </a:endParaRPr>
          </a:p>
          <a:p>
            <a:pPr marL="38100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defRPr/>
            </a:pPr>
            <a:endParaRPr kumimoji="0" lang="en-IN" sz="3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cs typeface="Arial" panose="020B0604020202020204"/>
              <a:sym typeface="Arial" panose="020B0604020202020204"/>
            </a:endParaRPr>
          </a:p>
          <a:p>
            <a:pPr marL="38100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defRPr/>
            </a:pPr>
            <a:r>
              <a:rPr lang="en-IN" sz="3000" kern="0" dirty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rPr>
              <a:t>NEXT STEPS</a:t>
            </a:r>
            <a:endParaRPr lang="en-IN" sz="3000" kern="0" dirty="0">
              <a:solidFill>
                <a:srgbClr val="000000"/>
              </a:solidFill>
              <a:latin typeface="Arial" panose="020B0604020202020204"/>
              <a:cs typeface="Arial" panose="020B0604020202020204"/>
              <a:sym typeface="Arial" panose="020B0604020202020204"/>
            </a:endParaRPr>
          </a:p>
          <a:p>
            <a:pPr marL="38100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defRPr/>
            </a:pPr>
            <a:r>
              <a:rPr kumimoji="0" lang="en-IN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cs typeface="Arial" panose="020B0604020202020204"/>
                <a:sym typeface="Arial" panose="020B0604020202020204"/>
              </a:rPr>
              <a:t>This ad-hoc </a:t>
            </a:r>
            <a:r>
              <a:rPr kumimoji="0" lang="en-IN" sz="25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cs typeface="Arial" panose="020B0604020202020204"/>
                <a:sym typeface="Arial" panose="020B0604020202020204"/>
              </a:rPr>
              <a:t>analysi</a:t>
            </a:r>
            <a:r>
              <a:rPr lang="en-IN" sz="2500" kern="0" dirty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rPr>
              <a:t>s is </a:t>
            </a:r>
            <a:r>
              <a:rPr lang="en-IN" sz="2500" kern="0" dirty="0" err="1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rPr>
              <a:t>insightful,but</a:t>
            </a:r>
            <a:r>
              <a:rPr lang="en-IN" sz="2500" kern="0" dirty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rPr>
              <a:t> it’s time to take this analysis into large scale production for real-time understanding your business. </a:t>
            </a:r>
            <a:endParaRPr kumimoji="0" sz="2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12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Graphik Regular" panose="020B0503030202060203" pitchFamily="34" charset="0"/>
              </a:rPr>
              <a:t>ANY QUESTIONS?</a:t>
            </a:r>
            <a:endParaRPr lang="en-US" sz="2600" spc="-26" dirty="0">
              <a:solidFill>
                <a:srgbClr val="FFFFFF"/>
              </a:solidFill>
              <a:latin typeface="Graphik Regular" panose="020B0503030202060203" pitchFamily="34" charset="0"/>
            </a:endParaRP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Thank you!</a:t>
            </a:r>
            <a:endParaRPr lang="en-US" sz="8000" spc="-80" dirty="0">
              <a:solidFill>
                <a:srgbClr val="FFFFFF"/>
              </a:solidFill>
              <a:latin typeface="Graphik Regular" panose="020B0503030202060203" pitchFamily="34" charset="0"/>
            </a:endParaRP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921591" y="3285301"/>
            <a:ext cx="8673443" cy="3762839"/>
            <a:chOff x="0" y="0"/>
            <a:chExt cx="11564591" cy="5017118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6414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Today's agenda</a:t>
              </a:r>
              <a:endPara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298167"/>
              <a:ext cx="11564591" cy="27189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Project recap</a:t>
              </a: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Problem</a:t>
              </a: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The Analytics team</a:t>
              </a: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Process</a:t>
              </a: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Insights</a:t>
              </a: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Summary</a:t>
              </a: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2" y="495300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4962670" y="2005584"/>
            <a:ext cx="11342283" cy="6275832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r>
              <a:rPr lang="en-IN" dirty="0"/>
              <a:t>				</a:t>
            </a:r>
            <a:endParaRPr lang="en-IN" dirty="0"/>
          </a:p>
        </p:txBody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b="321"/>
          <a:stretch>
            <a:fillRect/>
          </a:stretch>
        </p:blipFill>
        <p:spPr>
          <a:xfrm rot="10799999">
            <a:off x="1983048" y="1909668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Project Recap</a:t>
            </a:r>
            <a:endParaRPr lang="en-US" sz="8000" spc="-80" dirty="0">
              <a:solidFill>
                <a:srgbClr val="FFFFFF"/>
              </a:solidFill>
              <a:latin typeface="Graphik Regular" panose="020B0503030202060203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915400" y="2400300"/>
            <a:ext cx="7162800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Social Buzz is a fast growing social media unicorn that needs to scale rapidly. Accenture has begun a three – month initial engagement to:</a:t>
            </a:r>
            <a:endParaRPr lang="en-IN" sz="3200" dirty="0"/>
          </a:p>
          <a:p>
            <a:endParaRPr lang="en-IN" sz="25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3200" dirty="0"/>
              <a:t>Audit their big data practice.</a:t>
            </a:r>
            <a:endParaRPr lang="en-IN" sz="3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3200" dirty="0"/>
              <a:t>Provide Recommendations for a Successful IPO.</a:t>
            </a:r>
            <a:endParaRPr lang="en-IN" sz="3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3200" dirty="0" err="1"/>
              <a:t>Analyze</a:t>
            </a:r>
            <a:r>
              <a:rPr lang="en-IN" sz="3200" dirty="0"/>
              <a:t> of their content categories that highlights the top 5 categories with the largest aggregate popularity.</a:t>
            </a:r>
            <a:endParaRPr lang="en-IN" sz="3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" name="Google Shape;188;p16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sp>
          <p:nvSpPr>
            <p:cNvPr id="189" name="Google Shape;189;p16"/>
            <p:cNvSpPr/>
            <p:nvPr/>
          </p:nvSpPr>
          <p:spPr>
            <a:xfrm>
              <a:off x="644072" y="410464"/>
              <a:ext cx="4083272" cy="4083272"/>
            </a:xfrm>
            <a:custGeom>
              <a:avLst/>
              <a:gdLst/>
              <a:ahLst/>
              <a:cxnLst/>
              <a:rect l="l" t="t" r="r" b="b"/>
              <a:pathLst>
                <a:path w="6350000" h="6350000" extrusionOk="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pic>
          <p:nvPicPr>
            <p:cNvPr id="190" name="Google Shape;190;p16"/>
            <p:cNvPicPr preferRelativeResize="0"/>
            <p:nvPr/>
          </p:nvPicPr>
          <p:blipFill rotWithShape="1">
            <a:blip r:embed="rId1"/>
            <a:srcRect b="320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1" name="Google Shape;191;p16"/>
          <p:cNvSpPr/>
          <p:nvPr/>
        </p:nvSpPr>
        <p:spPr>
          <a:xfrm>
            <a:off x="0" y="0"/>
            <a:ext cx="9964482" cy="10287000"/>
          </a:xfrm>
          <a:prstGeom prst="rect">
            <a:avLst/>
          </a:prstGeom>
          <a:solidFill>
            <a:srgbClr val="A100FF"/>
          </a:solidFill>
          <a:ln w="9525" cap="flat" cmpd="sng">
            <a:solidFill>
              <a:srgbClr val="A1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/>
              <a:buNone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92" name="Google Shape;192;p16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193" name="Google Shape;193;p16"/>
            <p:cNvPicPr preferRelativeResize="0"/>
            <p:nvPr/>
          </p:nvPicPr>
          <p:blipFill rotWithShape="1">
            <a:blip r:embed="rId2">
              <a:alphaModFix amt="80000"/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4" name="Google Shape;194;p16"/>
            <p:cNvPicPr preferRelativeResize="0"/>
            <p:nvPr/>
          </p:nvPicPr>
          <p:blipFill rotWithShape="1">
            <a:blip r:embed="rId2">
              <a:alphaModFix amt="80000"/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5" name="Google Shape;195;p16"/>
            <p:cNvPicPr preferRelativeResize="0"/>
            <p:nvPr/>
          </p:nvPicPr>
          <p:blipFill rotWithShape="1">
            <a:blip r:embed="rId2">
              <a:alphaModFix amt="80000"/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6" name="Google Shape;196;p16"/>
            <p:cNvPicPr preferRelativeResize="0"/>
            <p:nvPr/>
          </p:nvPicPr>
          <p:blipFill rotWithShape="1">
            <a:blip r:embed="rId2">
              <a:alphaModFix amt="80000"/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7" name="Google Shape;197;p16"/>
          <p:cNvGrpSpPr/>
          <p:nvPr/>
        </p:nvGrpSpPr>
        <p:grpSpPr>
          <a:xfrm>
            <a:off x="1298688" y="1348561"/>
            <a:ext cx="3554343" cy="3413097"/>
            <a:chOff x="0" y="-1"/>
            <a:chExt cx="4739124" cy="4550798"/>
          </a:xfrm>
        </p:grpSpPr>
        <p:sp>
          <p:nvSpPr>
            <p:cNvPr id="198" name="Google Shape;198;p16"/>
            <p:cNvSpPr/>
            <p:nvPr/>
          </p:nvSpPr>
          <p:spPr>
            <a:xfrm>
              <a:off x="0" y="656398"/>
              <a:ext cx="3894399" cy="3894399"/>
            </a:xfrm>
            <a:custGeom>
              <a:avLst/>
              <a:gdLst/>
              <a:ahLst/>
              <a:cxnLst/>
              <a:rect l="l" t="t" r="r" b="b"/>
              <a:pathLst>
                <a:path w="6350000" h="6350000" extrusionOk="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96348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pic>
          <p:nvPicPr>
            <p:cNvPr id="199" name="Google Shape;199;p16"/>
            <p:cNvPicPr preferRelativeResize="0"/>
            <p:nvPr/>
          </p:nvPicPr>
          <p:blipFill rotWithShape="1">
            <a:blip r:embed="rId3"/>
            <a:srcRect b="320"/>
            <a:stretch>
              <a:fillRect/>
            </a:stretch>
          </p:blipFill>
          <p:spPr>
            <a:xfrm rot="-5115457">
              <a:off x="686267" y="150511"/>
              <a:ext cx="3894400" cy="390270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00" name="Google Shape;200;p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sp>
          <p:nvSpPr>
            <p:cNvPr id="201" name="Google Shape;201;p16"/>
            <p:cNvSpPr/>
            <p:nvPr/>
          </p:nvSpPr>
          <p:spPr>
            <a:xfrm>
              <a:off x="644072" y="410464"/>
              <a:ext cx="4083272" cy="4083272"/>
            </a:xfrm>
            <a:custGeom>
              <a:avLst/>
              <a:gdLst/>
              <a:ahLst/>
              <a:cxnLst/>
              <a:rect l="l" t="t" r="r" b="b"/>
              <a:pathLst>
                <a:path w="6350000" h="6350000" extrusionOk="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pic>
          <p:nvPicPr>
            <p:cNvPr id="202" name="Google Shape;202;p16"/>
            <p:cNvPicPr preferRelativeResize="0"/>
            <p:nvPr/>
          </p:nvPicPr>
          <p:blipFill rotWithShape="1">
            <a:blip r:embed="rId1"/>
            <a:srcRect b="320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03" name="Google Shape;203;p16"/>
          <p:cNvPicPr preferRelativeResize="0"/>
          <p:nvPr/>
        </p:nvPicPr>
        <p:blipFill rotWithShape="1">
          <a:blip r:embed="rId4"/>
          <a:srcRect l="24693" r="24692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16"/>
          <p:cNvSpPr txBox="1"/>
          <p:nvPr/>
        </p:nvSpPr>
        <p:spPr>
          <a:xfrm>
            <a:off x="3069738" y="2308953"/>
            <a:ext cx="5786869" cy="1231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/>
              <a:buNone/>
              <a:defRPr/>
            </a:pPr>
            <a:r>
              <a:rPr kumimoji="0" lang="cs-CZ" sz="8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Problem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5" name="Google Shape;205;p16"/>
          <p:cNvSpPr txBox="1"/>
          <p:nvPr/>
        </p:nvSpPr>
        <p:spPr>
          <a:xfrm>
            <a:off x="3043875" y="4999075"/>
            <a:ext cx="6532200" cy="46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 panose="020B0604020202020204"/>
              <a:buChar char="●"/>
              <a:defRPr/>
            </a:pPr>
            <a:r>
              <a:rPr kumimoji="0" lang="cs-CZ" sz="36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cs typeface="Arial" panose="020B0604020202020204"/>
                <a:sym typeface="Arial" panose="020B0604020202020204"/>
              </a:rPr>
              <a:t>Users post over 100,000 pieces of content every day</a:t>
            </a:r>
            <a:br>
              <a:rPr kumimoji="0" lang="cs-CZ" sz="36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cs typeface="Arial" panose="020B0604020202020204"/>
                <a:sym typeface="Arial" panose="020B0604020202020204"/>
              </a:rPr>
            </a:br>
            <a:endParaRPr kumimoji="0" sz="36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 panose="020B0604020202020204"/>
              <a:buChar char="●"/>
              <a:defRPr/>
            </a:pPr>
            <a:r>
              <a:rPr kumimoji="0" lang="cs-CZ" sz="36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cs typeface="Arial" panose="020B0604020202020204"/>
                <a:sym typeface="Arial" panose="020B0604020202020204"/>
              </a:rPr>
              <a:t>With tens of millions of posts and hundreds of millions of users, how do you capitalize?</a:t>
            </a:r>
            <a:endParaRPr kumimoji="0" sz="36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4" name="Google Shape;214;p17"/>
          <p:cNvGrpSpPr/>
          <p:nvPr/>
        </p:nvGrpSpPr>
        <p:grpSpPr>
          <a:xfrm>
            <a:off x="506723" y="406153"/>
            <a:ext cx="9939844" cy="9474693"/>
            <a:chOff x="0" y="0"/>
            <a:chExt cx="13253125" cy="12632924"/>
          </a:xfrm>
        </p:grpSpPr>
        <p:pic>
          <p:nvPicPr>
            <p:cNvPr id="215" name="Google Shape;215;p17"/>
            <p:cNvPicPr preferRelativeResize="0"/>
            <p:nvPr/>
          </p:nvPicPr>
          <p:blipFill rotWithShape="1">
            <a:blip r:embed="rId1">
              <a:alphaModFix amt="80000"/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" name="Google Shape;216;p17"/>
            <p:cNvPicPr preferRelativeResize="0"/>
            <p:nvPr/>
          </p:nvPicPr>
          <p:blipFill rotWithShape="1">
            <a:blip r:embed="rId1">
              <a:alphaModFix amt="80000"/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7" name="Google Shape;217;p17"/>
            <p:cNvPicPr preferRelativeResize="0"/>
            <p:nvPr/>
          </p:nvPicPr>
          <p:blipFill rotWithShape="1">
            <a:blip r:embed="rId1">
              <a:alphaModFix amt="80000"/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8" name="Google Shape;218;p17"/>
            <p:cNvPicPr preferRelativeResize="0"/>
            <p:nvPr/>
          </p:nvPicPr>
          <p:blipFill rotWithShape="1">
            <a:blip r:embed="rId1">
              <a:alphaModFix amt="80000"/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9" name="Google Shape;219;p17"/>
            <p:cNvPicPr preferRelativeResize="0"/>
            <p:nvPr/>
          </p:nvPicPr>
          <p:blipFill rotWithShape="1">
            <a:blip r:embed="rId1">
              <a:alphaModFix amt="80000"/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0" name="Google Shape;220;p17"/>
            <p:cNvPicPr preferRelativeResize="0"/>
            <p:nvPr/>
          </p:nvPicPr>
          <p:blipFill rotWithShape="1">
            <a:blip r:embed="rId1">
              <a:alphaModFix amt="80000"/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1" name="Google Shape;221;p17"/>
            <p:cNvPicPr preferRelativeResize="0"/>
            <p:nvPr/>
          </p:nvPicPr>
          <p:blipFill rotWithShape="1">
            <a:blip r:embed="rId1">
              <a:alphaModFix amt="80000"/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2" name="Google Shape;222;p17"/>
            <p:cNvPicPr preferRelativeResize="0"/>
            <p:nvPr/>
          </p:nvPicPr>
          <p:blipFill rotWithShape="1">
            <a:blip r:embed="rId1">
              <a:alphaModFix amt="80000"/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3" name="Google Shape;223;p17"/>
            <p:cNvPicPr preferRelativeResize="0"/>
            <p:nvPr/>
          </p:nvPicPr>
          <p:blipFill rotWithShape="1">
            <a:blip r:embed="rId1">
              <a:alphaModFix amt="80000"/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4" name="Google Shape;224;p17"/>
            <p:cNvPicPr preferRelativeResize="0"/>
            <p:nvPr/>
          </p:nvPicPr>
          <p:blipFill rotWithShape="1">
            <a:blip r:embed="rId1">
              <a:alphaModFix amt="80000"/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5" name="Google Shape;225;p17"/>
            <p:cNvPicPr preferRelativeResize="0"/>
            <p:nvPr/>
          </p:nvPicPr>
          <p:blipFill rotWithShape="1">
            <a:blip r:embed="rId1">
              <a:alphaModFix amt="80000"/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6" name="Google Shape;226;p17"/>
            <p:cNvPicPr preferRelativeResize="0"/>
            <p:nvPr/>
          </p:nvPicPr>
          <p:blipFill rotWithShape="1">
            <a:blip r:embed="rId1">
              <a:alphaModFix amt="80000"/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7" name="Google Shape;227;p17"/>
          <p:cNvSpPr/>
          <p:nvPr/>
        </p:nvSpPr>
        <p:spPr>
          <a:xfrm>
            <a:off x="2110745" y="1825527"/>
            <a:ext cx="6750815" cy="66359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/>
              <a:buNone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28" name="Google Shape;228;p17"/>
          <p:cNvSpPr/>
          <p:nvPr/>
        </p:nvSpPr>
        <p:spPr>
          <a:xfrm>
            <a:off x="12030185" y="7321206"/>
            <a:ext cx="2079625" cy="2079625"/>
          </a:xfrm>
          <a:custGeom>
            <a:avLst/>
            <a:gdLst/>
            <a:ahLst/>
            <a:cxnLst/>
            <a:rect l="l" t="t" r="r" b="b"/>
            <a:pathLst>
              <a:path w="6350000" h="6350000" extrusionOk="0">
                <a:moveTo>
                  <a:pt x="3175000" y="0"/>
                </a:moveTo>
                <a:cubicBezTo>
                  <a:pt x="4928870" y="0"/>
                  <a:pt x="6350000" y="1421130"/>
                  <a:pt x="6350000" y="3175000"/>
                </a:cubicBezTo>
                <a:cubicBezTo>
                  <a:pt x="6350000" y="4928870"/>
                  <a:pt x="4928870" y="6350000"/>
                  <a:pt x="3175000" y="6350000"/>
                </a:cubicBezTo>
                <a:cubicBezTo>
                  <a:pt x="1421130" y="6350000"/>
                  <a:pt x="0" y="4928870"/>
                  <a:pt x="0" y="3175000"/>
                </a:cubicBezTo>
                <a:cubicBezTo>
                  <a:pt x="0" y="1421130"/>
                  <a:pt x="1421130" y="0"/>
                  <a:pt x="3175000" y="0"/>
                </a:cubicBezTo>
                <a:close/>
              </a:path>
            </a:pathLst>
          </a:custGeom>
          <a:solidFill>
            <a:srgbClr val="A1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/>
              <a:buNone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29" name="Google Shape;229;p17"/>
          <p:cNvSpPr/>
          <p:nvPr/>
        </p:nvSpPr>
        <p:spPr>
          <a:xfrm>
            <a:off x="11825797" y="4221947"/>
            <a:ext cx="2085137" cy="2085137"/>
          </a:xfrm>
          <a:custGeom>
            <a:avLst/>
            <a:gdLst/>
            <a:ahLst/>
            <a:cxnLst/>
            <a:rect l="l" t="t" r="r" b="b"/>
            <a:pathLst>
              <a:path w="6350000" h="6350000" extrusionOk="0">
                <a:moveTo>
                  <a:pt x="3175000" y="0"/>
                </a:moveTo>
                <a:cubicBezTo>
                  <a:pt x="4928870" y="0"/>
                  <a:pt x="6350000" y="1421130"/>
                  <a:pt x="6350000" y="3175000"/>
                </a:cubicBezTo>
                <a:cubicBezTo>
                  <a:pt x="6350000" y="4928870"/>
                  <a:pt x="4928870" y="6350000"/>
                  <a:pt x="3175000" y="6350000"/>
                </a:cubicBezTo>
                <a:cubicBezTo>
                  <a:pt x="1421130" y="6350000"/>
                  <a:pt x="0" y="4928870"/>
                  <a:pt x="0" y="3175000"/>
                </a:cubicBezTo>
                <a:cubicBezTo>
                  <a:pt x="0" y="1421130"/>
                  <a:pt x="1421130" y="0"/>
                  <a:pt x="3175000" y="0"/>
                </a:cubicBezTo>
                <a:close/>
              </a:path>
            </a:pathLst>
          </a:custGeom>
          <a:solidFill>
            <a:srgbClr val="A100FF"/>
          </a:solidFill>
          <a:ln>
            <a:solidFill>
              <a:srgbClr val="2E44D8"/>
            </a:solidFill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/>
              <a:buNone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30" name="Google Shape;230;p17"/>
          <p:cNvGrpSpPr/>
          <p:nvPr/>
        </p:nvGrpSpPr>
        <p:grpSpPr>
          <a:xfrm>
            <a:off x="11411516" y="4002070"/>
            <a:ext cx="2187043" cy="2122801"/>
            <a:chOff x="-23042" y="66269"/>
            <a:chExt cx="6542158" cy="6349987"/>
          </a:xfrm>
        </p:grpSpPr>
        <p:sp>
          <p:nvSpPr>
            <p:cNvPr id="231" name="Google Shape;231;p17"/>
            <p:cNvSpPr/>
            <p:nvPr/>
          </p:nvSpPr>
          <p:spPr>
            <a:xfrm>
              <a:off x="-23042" y="119185"/>
              <a:ext cx="6542158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 extrusionOk="0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 rotWithShape="1">
              <a:blip r:embed="rId2"/>
              <a:stretch>
                <a:fillRect l="-162887" t="-16677" r="-160680" b="-166616"/>
              </a:stretch>
            </a:blipFill>
            <a:ln w="9525" cap="flat" cmpd="sng">
              <a:solidFill>
                <a:srgbClr val="00BA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2" name="Google Shape;232;p17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 extrusionOk="0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233" name="Google Shape;233;p17"/>
          <p:cNvSpPr/>
          <p:nvPr/>
        </p:nvSpPr>
        <p:spPr>
          <a:xfrm>
            <a:off x="11876747" y="1204388"/>
            <a:ext cx="2079625" cy="2079625"/>
          </a:xfrm>
          <a:custGeom>
            <a:avLst/>
            <a:gdLst/>
            <a:ahLst/>
            <a:cxnLst/>
            <a:rect l="l" t="t" r="r" b="b"/>
            <a:pathLst>
              <a:path w="6350000" h="6350000" extrusionOk="0">
                <a:moveTo>
                  <a:pt x="3175000" y="0"/>
                </a:moveTo>
                <a:cubicBezTo>
                  <a:pt x="4928870" y="0"/>
                  <a:pt x="6350000" y="1421130"/>
                  <a:pt x="6350000" y="3175000"/>
                </a:cubicBezTo>
                <a:cubicBezTo>
                  <a:pt x="6350000" y="4928870"/>
                  <a:pt x="4928870" y="6350000"/>
                  <a:pt x="3175000" y="6350000"/>
                </a:cubicBezTo>
                <a:cubicBezTo>
                  <a:pt x="1421130" y="6350000"/>
                  <a:pt x="0" y="4928870"/>
                  <a:pt x="0" y="3175000"/>
                </a:cubicBezTo>
                <a:cubicBezTo>
                  <a:pt x="0" y="1421130"/>
                  <a:pt x="1421130" y="0"/>
                  <a:pt x="3175000" y="0"/>
                </a:cubicBezTo>
                <a:close/>
              </a:path>
            </a:pathLst>
          </a:custGeom>
          <a:solidFill>
            <a:srgbClr val="A100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/>
              <a:buNone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34" name="Google Shape;234;p17"/>
          <p:cNvGrpSpPr/>
          <p:nvPr/>
        </p:nvGrpSpPr>
        <p:grpSpPr>
          <a:xfrm>
            <a:off x="11462466" y="984511"/>
            <a:ext cx="2187044" cy="2122801"/>
            <a:chOff x="-23042" y="66269"/>
            <a:chExt cx="6542159" cy="6349987"/>
          </a:xfrm>
        </p:grpSpPr>
        <p:sp>
          <p:nvSpPr>
            <p:cNvPr id="235" name="Google Shape;235;p17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 extrusionOk="0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 rotWithShape="1">
              <a:blip r:embed="rId3"/>
              <a:stretch>
                <a:fillRect l="-164249" t="1916" r="-22900" b="-93991"/>
              </a:stretch>
            </a:blipFill>
            <a:ln w="9525" cap="flat" cmpd="sng">
              <a:solidFill>
                <a:srgbClr val="00BA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36" name="Google Shape;236;p17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 extrusionOk="0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237" name="Google Shape;237;p17"/>
          <p:cNvSpPr txBox="1"/>
          <p:nvPr/>
        </p:nvSpPr>
        <p:spPr>
          <a:xfrm>
            <a:off x="2670508" y="3331799"/>
            <a:ext cx="5612273" cy="3693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/>
              <a:buNone/>
              <a:defRPr/>
            </a:pPr>
            <a:r>
              <a:rPr kumimoji="0" lang="cs-CZ" sz="8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The Analytics team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38" name="Google Shape;238;p17"/>
          <p:cNvSpPr txBox="1"/>
          <p:nvPr/>
        </p:nvSpPr>
        <p:spPr>
          <a:xfrm>
            <a:off x="14109800" y="1813263"/>
            <a:ext cx="34884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/>
              <a:buNone/>
              <a:defRPr/>
            </a:pPr>
            <a:r>
              <a:rPr kumimoji="0" lang="cs-CZ" sz="2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Andrew Fleming</a:t>
            </a:r>
            <a:endParaRPr kumimoji="0" sz="2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/>
              <a:buNone/>
              <a:defRPr/>
            </a:pPr>
            <a:r>
              <a:rPr kumimoji="0" lang="cs-CZ" sz="22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Chief Technology Architect</a:t>
            </a:r>
            <a:endParaRPr kumimoji="0" sz="2200" b="0" i="1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39" name="Google Shape;239;p17"/>
          <p:cNvSpPr txBox="1"/>
          <p:nvPr/>
        </p:nvSpPr>
        <p:spPr>
          <a:xfrm>
            <a:off x="14109800" y="4712538"/>
            <a:ext cx="34884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/>
              <a:buNone/>
              <a:defRPr/>
            </a:pPr>
            <a:r>
              <a:rPr kumimoji="0" lang="cs-CZ" sz="2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Marcus Rompton</a:t>
            </a:r>
            <a:endParaRPr kumimoji="0" sz="2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/>
              <a:buNone/>
              <a:defRPr/>
            </a:pPr>
            <a:r>
              <a:rPr kumimoji="0" lang="cs-CZ" sz="22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Senior Principal</a:t>
            </a:r>
            <a:endParaRPr kumimoji="0" sz="2200" b="0" i="1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40" name="Google Shape;240;p17"/>
          <p:cNvSpPr txBox="1"/>
          <p:nvPr/>
        </p:nvSpPr>
        <p:spPr>
          <a:xfrm>
            <a:off x="14248116" y="7930050"/>
            <a:ext cx="3488400" cy="858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/>
              <a:buNone/>
              <a:defRPr/>
            </a:pPr>
            <a:r>
              <a:rPr lang="en-US" altLang="en-IN" sz="2200" b="1" kern="0" dirty="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Desti Ratna Komala</a:t>
            </a:r>
            <a:endParaRPr lang="en-US" altLang="en-IN" sz="2200" b="1" kern="0" dirty="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/>
              <a:buNone/>
              <a:defRPr/>
            </a:pPr>
            <a:r>
              <a:rPr kumimoji="0" lang="cs-CZ" sz="2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Data Analyst</a:t>
            </a:r>
            <a:endParaRPr kumimoji="0" sz="220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2" name="Picture 1" descr="photo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82400" y="7117080"/>
            <a:ext cx="2059305" cy="2059305"/>
          </a:xfrm>
          <a:prstGeom prst="ellipse">
            <a:avLst/>
          </a:prstGeom>
          <a:ln w="38100">
            <a:solidFill>
              <a:srgbClr val="2E44D8"/>
            </a:solidFill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0" name="Google Shape;250;p18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251" name="Google Shape;251;p18"/>
            <p:cNvPicPr preferRelativeResize="0"/>
            <p:nvPr/>
          </p:nvPicPr>
          <p:blipFill rotWithShape="1">
            <a:blip r:embed="rId1">
              <a:alphaModFix amt="80000"/>
            </a:blip>
            <a:srcRect r="10231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2" name="Google Shape;252;p18"/>
            <p:cNvPicPr preferRelativeResize="0"/>
            <p:nvPr/>
          </p:nvPicPr>
          <p:blipFill rotWithShape="1">
            <a:blip r:embed="rId1">
              <a:alphaModFix amt="80000"/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3" name="Google Shape;253;p18"/>
            <p:cNvPicPr preferRelativeResize="0"/>
            <p:nvPr/>
          </p:nvPicPr>
          <p:blipFill rotWithShape="1">
            <a:blip r:embed="rId1">
              <a:alphaModFix amt="80000"/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4" name="Google Shape;254;p18"/>
            <p:cNvPicPr preferRelativeResize="0"/>
            <p:nvPr/>
          </p:nvPicPr>
          <p:blipFill rotWithShape="1">
            <a:blip r:embed="rId1">
              <a:alphaModFix amt="80000"/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5" name="Google Shape;255;p18"/>
            <p:cNvPicPr preferRelativeResize="0"/>
            <p:nvPr/>
          </p:nvPicPr>
          <p:blipFill rotWithShape="1">
            <a:blip r:embed="rId1">
              <a:alphaModFix amt="80000"/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6" name="Google Shape;256;p18"/>
            <p:cNvPicPr preferRelativeResize="0"/>
            <p:nvPr/>
          </p:nvPicPr>
          <p:blipFill rotWithShape="1">
            <a:blip r:embed="rId1">
              <a:alphaModFix amt="80000"/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7" name="Google Shape;257;p18"/>
            <p:cNvPicPr preferRelativeResize="0"/>
            <p:nvPr/>
          </p:nvPicPr>
          <p:blipFill rotWithShape="1">
            <a:blip r:embed="rId1">
              <a:alphaModFix amt="80000"/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8" name="Google Shape;258;p18"/>
            <p:cNvPicPr preferRelativeResize="0"/>
            <p:nvPr/>
          </p:nvPicPr>
          <p:blipFill rotWithShape="1">
            <a:blip r:embed="rId1">
              <a:alphaModFix amt="80000"/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9" name="Google Shape;259;p18"/>
            <p:cNvPicPr preferRelativeResize="0"/>
            <p:nvPr/>
          </p:nvPicPr>
          <p:blipFill rotWithShape="1">
            <a:blip r:embed="rId1">
              <a:alphaModFix amt="80000"/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0" name="Google Shape;260;p18"/>
            <p:cNvPicPr preferRelativeResize="0"/>
            <p:nvPr/>
          </p:nvPicPr>
          <p:blipFill rotWithShape="1">
            <a:blip r:embed="rId1">
              <a:alphaModFix amt="80000"/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61" name="Google Shape;261;p18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sp>
          <p:nvSpPr>
            <p:cNvPr id="262" name="Google Shape;262;p18"/>
            <p:cNvSpPr/>
            <p:nvPr/>
          </p:nvSpPr>
          <p:spPr>
            <a:xfrm>
              <a:off x="0" y="342565"/>
              <a:ext cx="2032432" cy="2032432"/>
            </a:xfrm>
            <a:custGeom>
              <a:avLst/>
              <a:gdLst/>
              <a:ahLst/>
              <a:cxnLst/>
              <a:rect l="l" t="t" r="r" b="b"/>
              <a:pathLst>
                <a:path w="6350000" h="6350000" extrusionOk="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2831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pic>
          <p:nvPicPr>
            <p:cNvPr id="263" name="Google Shape;263;p18"/>
            <p:cNvPicPr preferRelativeResize="0"/>
            <p:nvPr/>
          </p:nvPicPr>
          <p:blipFill rotWithShape="1">
            <a:blip r:embed="rId2"/>
            <a:srcRect b="320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64" name="Google Shape;264;p18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sp>
          <p:nvSpPr>
            <p:cNvPr id="265" name="Google Shape;265;p18"/>
            <p:cNvSpPr/>
            <p:nvPr/>
          </p:nvSpPr>
          <p:spPr>
            <a:xfrm>
              <a:off x="0" y="342565"/>
              <a:ext cx="2032432" cy="2032432"/>
            </a:xfrm>
            <a:custGeom>
              <a:avLst/>
              <a:gdLst/>
              <a:ahLst/>
              <a:cxnLst/>
              <a:rect l="l" t="t" r="r" b="b"/>
              <a:pathLst>
                <a:path w="6350000" h="6350000" extrusionOk="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2831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pic>
          <p:nvPicPr>
            <p:cNvPr id="266" name="Google Shape;266;p18"/>
            <p:cNvPicPr preferRelativeResize="0"/>
            <p:nvPr/>
          </p:nvPicPr>
          <p:blipFill rotWithShape="1">
            <a:blip r:embed="rId2"/>
            <a:srcRect b="320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67" name="Google Shape;267;p18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sp>
          <p:nvSpPr>
            <p:cNvPr id="268" name="Google Shape;268;p18"/>
            <p:cNvSpPr/>
            <p:nvPr/>
          </p:nvSpPr>
          <p:spPr>
            <a:xfrm>
              <a:off x="0" y="342565"/>
              <a:ext cx="2032432" cy="2032432"/>
            </a:xfrm>
            <a:custGeom>
              <a:avLst/>
              <a:gdLst/>
              <a:ahLst/>
              <a:cxnLst/>
              <a:rect l="l" t="t" r="r" b="b"/>
              <a:pathLst>
                <a:path w="6350000" h="6350000" extrusionOk="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2831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pic>
          <p:nvPicPr>
            <p:cNvPr id="269" name="Google Shape;269;p18"/>
            <p:cNvPicPr preferRelativeResize="0"/>
            <p:nvPr/>
          </p:nvPicPr>
          <p:blipFill rotWithShape="1">
            <a:blip r:embed="rId2"/>
            <a:srcRect b="320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0" name="Google Shape;270;p18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sp>
          <p:nvSpPr>
            <p:cNvPr id="271" name="Google Shape;271;p18"/>
            <p:cNvSpPr/>
            <p:nvPr/>
          </p:nvSpPr>
          <p:spPr>
            <a:xfrm>
              <a:off x="0" y="342565"/>
              <a:ext cx="2032432" cy="2032432"/>
            </a:xfrm>
            <a:custGeom>
              <a:avLst/>
              <a:gdLst/>
              <a:ahLst/>
              <a:cxnLst/>
              <a:rect l="l" t="t" r="r" b="b"/>
              <a:pathLst>
                <a:path w="6350000" h="6350000" extrusionOk="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2831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pic>
          <p:nvPicPr>
            <p:cNvPr id="272" name="Google Shape;272;p18"/>
            <p:cNvPicPr preferRelativeResize="0"/>
            <p:nvPr/>
          </p:nvPicPr>
          <p:blipFill rotWithShape="1">
            <a:blip r:embed="rId2"/>
            <a:srcRect b="320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3" name="Google Shape;273;p18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sp>
          <p:nvSpPr>
            <p:cNvPr id="274" name="Google Shape;274;p18"/>
            <p:cNvSpPr/>
            <p:nvPr/>
          </p:nvSpPr>
          <p:spPr>
            <a:xfrm>
              <a:off x="0" y="342565"/>
              <a:ext cx="2032432" cy="2032432"/>
            </a:xfrm>
            <a:custGeom>
              <a:avLst/>
              <a:gdLst/>
              <a:ahLst/>
              <a:cxnLst/>
              <a:rect l="l" t="t" r="r" b="b"/>
              <a:pathLst>
                <a:path w="6350000" h="6350000" extrusionOk="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2831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pic>
          <p:nvPicPr>
            <p:cNvPr id="275" name="Google Shape;275;p18"/>
            <p:cNvPicPr preferRelativeResize="0"/>
            <p:nvPr/>
          </p:nvPicPr>
          <p:blipFill rotWithShape="1">
            <a:blip r:embed="rId2"/>
            <a:srcRect b="320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76" name="Google Shape;276;p18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/>
              <a:buNone/>
              <a:defRPr/>
            </a:pPr>
            <a:r>
              <a:rPr kumimoji="0" lang="cs-CZ" sz="8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Process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77" name="Google Shape;277;p18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/>
              <a:buNone/>
              <a:defRPr/>
            </a:pPr>
            <a:r>
              <a:rPr kumimoji="0" lang="cs-CZ" sz="719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1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78" name="Google Shape;278;p18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/>
              <a:buNone/>
              <a:defRPr/>
            </a:pPr>
            <a:r>
              <a:rPr kumimoji="0" lang="cs-CZ" sz="719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2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79" name="Google Shape;279;p18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/>
              <a:buNone/>
              <a:defRPr/>
            </a:pPr>
            <a:r>
              <a:rPr kumimoji="0" lang="cs-CZ" sz="719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5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80" name="Google Shape;280;p18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/>
              <a:buNone/>
              <a:defRPr/>
            </a:pPr>
            <a:r>
              <a:rPr kumimoji="0" lang="cs-CZ" sz="719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4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81" name="Google Shape;281;p1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/>
              <a:buNone/>
              <a:defRPr/>
            </a:pPr>
            <a:r>
              <a:rPr kumimoji="0" lang="cs-CZ" sz="719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3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82" name="Google Shape;282;p18"/>
          <p:cNvSpPr txBox="1"/>
          <p:nvPr/>
        </p:nvSpPr>
        <p:spPr>
          <a:xfrm>
            <a:off x="4042550" y="1477950"/>
            <a:ext cx="6303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/>
              <a:buNone/>
              <a:defRPr/>
            </a:pPr>
            <a:r>
              <a:rPr kumimoji="0" lang="cs-CZ" sz="36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cs typeface="Arial" panose="020B0604020202020204"/>
                <a:sym typeface="Arial" panose="020B0604020202020204"/>
              </a:rPr>
              <a:t>Data Understanding</a:t>
            </a:r>
            <a:endParaRPr kumimoji="0" sz="36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83" name="Google Shape;283;p18"/>
          <p:cNvSpPr txBox="1"/>
          <p:nvPr/>
        </p:nvSpPr>
        <p:spPr>
          <a:xfrm>
            <a:off x="5992050" y="3063075"/>
            <a:ext cx="6303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/>
              <a:buNone/>
              <a:defRPr/>
            </a:pPr>
            <a:r>
              <a:rPr kumimoji="0" lang="cs-CZ" sz="36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cs typeface="Arial" panose="020B0604020202020204"/>
                <a:sym typeface="Arial" panose="020B0604020202020204"/>
              </a:rPr>
              <a:t>Data Cleaning</a:t>
            </a:r>
            <a:endParaRPr kumimoji="0" sz="36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84" name="Google Shape;284;p18"/>
          <p:cNvSpPr txBox="1"/>
          <p:nvPr/>
        </p:nvSpPr>
        <p:spPr>
          <a:xfrm>
            <a:off x="7860600" y="4774050"/>
            <a:ext cx="87585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/>
              <a:buNone/>
              <a:defRPr/>
            </a:pPr>
            <a:r>
              <a:rPr kumimoji="0" lang="cs-CZ" sz="36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cs typeface="Arial" panose="020B0604020202020204"/>
                <a:sym typeface="Arial" panose="020B0604020202020204"/>
              </a:rPr>
              <a:t>Data Modelling</a:t>
            </a:r>
            <a:endParaRPr kumimoji="0" sz="36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85" name="Google Shape;285;p18"/>
          <p:cNvSpPr txBox="1"/>
          <p:nvPr/>
        </p:nvSpPr>
        <p:spPr>
          <a:xfrm>
            <a:off x="9609850" y="6301338"/>
            <a:ext cx="87585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/>
              <a:buNone/>
              <a:defRPr/>
            </a:pPr>
            <a:r>
              <a:rPr kumimoji="0" lang="cs-CZ" sz="36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cs typeface="Arial" panose="020B0604020202020204"/>
                <a:sym typeface="Arial" panose="020B0604020202020204"/>
              </a:rPr>
              <a:t>Data Analysis</a:t>
            </a:r>
            <a:endParaRPr kumimoji="0" sz="36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86" name="Google Shape;286;p18"/>
          <p:cNvSpPr txBox="1"/>
          <p:nvPr/>
        </p:nvSpPr>
        <p:spPr>
          <a:xfrm>
            <a:off x="11490100" y="8027200"/>
            <a:ext cx="43266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/>
              <a:buNone/>
              <a:defRPr/>
            </a:pPr>
            <a:r>
              <a:rPr kumimoji="0" lang="cs-CZ" sz="36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cs typeface="Arial" panose="020B0604020202020204"/>
                <a:sym typeface="Arial" panose="020B0604020202020204"/>
              </a:rPr>
              <a:t>Uncover Insights</a:t>
            </a:r>
            <a:endParaRPr kumimoji="0" sz="36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" name="Google Shape;295;p19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874009" y="6480306"/>
            <a:ext cx="2972220" cy="881758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19"/>
          <p:cNvSpPr txBox="1"/>
          <p:nvPr/>
        </p:nvSpPr>
        <p:spPr>
          <a:xfrm>
            <a:off x="1028700" y="860915"/>
            <a:ext cx="4636129" cy="1231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/>
              <a:buNone/>
              <a:defRPr/>
            </a:pPr>
            <a:r>
              <a:rPr kumimoji="0" lang="cs-CZ" sz="8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Insights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297" name="Google Shape;297;p19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298" name="Google Shape;298;p19"/>
            <p:cNvPicPr preferRelativeResize="0"/>
            <p:nvPr/>
          </p:nvPicPr>
          <p:blipFill rotWithShape="1">
            <a:blip r:embed="rId2">
              <a:alphaModFix amt="80000"/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9" name="Google Shape;299;p19"/>
            <p:cNvPicPr preferRelativeResize="0"/>
            <p:nvPr/>
          </p:nvPicPr>
          <p:blipFill rotWithShape="1">
            <a:blip r:embed="rId2">
              <a:alphaModFix amt="80000"/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0" name="Google Shape;300;p19"/>
            <p:cNvPicPr preferRelativeResize="0"/>
            <p:nvPr/>
          </p:nvPicPr>
          <p:blipFill rotWithShape="1">
            <a:blip r:embed="rId2">
              <a:alphaModFix amt="80000"/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1" name="Google Shape;301;p19"/>
            <p:cNvPicPr preferRelativeResize="0"/>
            <p:nvPr/>
          </p:nvPicPr>
          <p:blipFill rotWithShape="1">
            <a:blip r:embed="rId2">
              <a:alphaModFix amt="80000"/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2" name="Google Shape;302;p19"/>
            <p:cNvPicPr preferRelativeResize="0"/>
            <p:nvPr/>
          </p:nvPicPr>
          <p:blipFill rotWithShape="1">
            <a:blip r:embed="rId2">
              <a:alphaModFix amt="80000"/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3" name="Google Shape;303;p19"/>
            <p:cNvPicPr preferRelativeResize="0"/>
            <p:nvPr/>
          </p:nvPicPr>
          <p:blipFill rotWithShape="1">
            <a:blip r:embed="rId2">
              <a:alphaModFix amt="80000"/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4" name="Google Shape;304;p19"/>
            <p:cNvPicPr preferRelativeResize="0"/>
            <p:nvPr/>
          </p:nvPicPr>
          <p:blipFill rotWithShape="1">
            <a:blip r:embed="rId2">
              <a:alphaModFix amt="80000"/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05" name="Google Shape;305;p19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7272183" y="6480309"/>
            <a:ext cx="2972219" cy="881758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19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2670342" y="6480309"/>
            <a:ext cx="2972219" cy="881758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19"/>
          <p:cNvSpPr txBox="1"/>
          <p:nvPr/>
        </p:nvSpPr>
        <p:spPr>
          <a:xfrm>
            <a:off x="931299" y="3315600"/>
            <a:ext cx="48576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/>
              <a:buNone/>
              <a:defRPr/>
            </a:pPr>
            <a:r>
              <a:rPr kumimoji="0" lang="en-US" sz="35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cs typeface="Arial" panose="020B0604020202020204"/>
                <a:sym typeface="Arial" panose="020B0604020202020204"/>
              </a:rPr>
              <a:t>16</a:t>
            </a:r>
            <a:endParaRPr kumimoji="0" lang="en-US" sz="35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/>
              <a:buNone/>
              <a:defRPr/>
            </a:pPr>
            <a:r>
              <a:rPr lang="en-US" sz="3000" kern="0" dirty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rPr>
              <a:t>Unique Category</a:t>
            </a: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08" name="Google Shape;308;p19"/>
          <p:cNvSpPr txBox="1"/>
          <p:nvPr/>
        </p:nvSpPr>
        <p:spPr>
          <a:xfrm>
            <a:off x="6329487" y="3315600"/>
            <a:ext cx="4857600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/>
              <a:buNone/>
              <a:defRPr/>
            </a:pPr>
            <a:r>
              <a:rPr kumimoji="0" lang="en-US" sz="35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cs typeface="Arial" panose="020B0604020202020204"/>
                <a:sym typeface="Arial" panose="020B0604020202020204"/>
              </a:rPr>
              <a:t>1897</a:t>
            </a:r>
            <a:endParaRPr kumimoji="0" lang="en-US" sz="35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/>
              <a:buNone/>
              <a:defRPr/>
            </a:pPr>
            <a:r>
              <a:rPr lang="en-US" sz="3000" kern="0" dirty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rPr>
              <a:t>Reactions to ‘Animal’ Posts</a:t>
            </a:r>
            <a:endParaRPr lang="en-US" sz="3000" kern="0" dirty="0">
              <a:solidFill>
                <a:srgbClr val="000000"/>
              </a:solidFill>
              <a:latin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/>
              <a:buNone/>
              <a:defRPr/>
            </a:pPr>
            <a:endParaRPr kumimoji="0" lang="en-US" sz="3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/>
              <a:buNone/>
              <a:defRPr/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09" name="Google Shape;309;p19"/>
          <p:cNvSpPr txBox="1"/>
          <p:nvPr/>
        </p:nvSpPr>
        <p:spPr>
          <a:xfrm>
            <a:off x="11727662" y="3315600"/>
            <a:ext cx="4857600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/>
              <a:buNone/>
              <a:defRPr/>
            </a:pP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cs typeface="Arial" panose="020B0604020202020204"/>
                <a:sym typeface="Arial" panose="020B0604020202020204"/>
              </a:rPr>
              <a:t>MAY</a:t>
            </a:r>
            <a:endParaRPr lang="en-US" sz="3000" b="1" kern="0" dirty="0">
              <a:solidFill>
                <a:srgbClr val="000000"/>
              </a:solidFill>
              <a:latin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/>
              <a:buNone/>
              <a:defRPr/>
            </a:pPr>
            <a:r>
              <a:rPr lang="en-US" sz="3000" kern="0" dirty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rPr>
              <a:t>Month with Most posts</a:t>
            </a:r>
            <a:endParaRPr lang="en-US" sz="3000" kern="0" dirty="0">
              <a:solidFill>
                <a:srgbClr val="000000"/>
              </a:solidFill>
              <a:latin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8" name="Google Shape;318;p20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19" name="Google Shape;319;p20"/>
            <p:cNvPicPr preferRelativeResize="0"/>
            <p:nvPr/>
          </p:nvPicPr>
          <p:blipFill rotWithShape="1">
            <a:blip r:embed="rId1">
              <a:alphaModFix amt="80000"/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0" name="Google Shape;320;p20"/>
            <p:cNvPicPr preferRelativeResize="0"/>
            <p:nvPr/>
          </p:nvPicPr>
          <p:blipFill rotWithShape="1">
            <a:blip r:embed="rId1">
              <a:alphaModFix amt="80000"/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1" name="Google Shape;321;p20"/>
            <p:cNvPicPr preferRelativeResize="0"/>
            <p:nvPr/>
          </p:nvPicPr>
          <p:blipFill rotWithShape="1">
            <a:blip r:embed="rId1">
              <a:alphaModFix amt="80000"/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2" name="Google Shape;322;p20"/>
            <p:cNvPicPr preferRelativeResize="0"/>
            <p:nvPr/>
          </p:nvPicPr>
          <p:blipFill rotWithShape="1">
            <a:blip r:embed="rId1">
              <a:alphaModFix amt="80000"/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3" name="Google Shape;323;p20"/>
            <p:cNvPicPr preferRelativeResize="0"/>
            <p:nvPr/>
          </p:nvPicPr>
          <p:blipFill rotWithShape="1">
            <a:blip r:embed="rId1">
              <a:alphaModFix amt="80000"/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4" name="Google Shape;324;p20"/>
            <p:cNvPicPr preferRelativeResize="0"/>
            <p:nvPr/>
          </p:nvPicPr>
          <p:blipFill rotWithShape="1">
            <a:blip r:embed="rId1">
              <a:alphaModFix amt="80000"/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5" name="Google Shape;325;p20"/>
            <p:cNvPicPr preferRelativeResize="0"/>
            <p:nvPr/>
          </p:nvPicPr>
          <p:blipFill rotWithShape="1">
            <a:blip r:embed="rId1">
              <a:alphaModFix amt="80000"/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26" name="Google Shape;326;p2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sp>
          <p:nvSpPr>
            <p:cNvPr id="327" name="Google Shape;327;p20"/>
            <p:cNvSpPr/>
            <p:nvPr/>
          </p:nvSpPr>
          <p:spPr>
            <a:xfrm>
              <a:off x="644072" y="410464"/>
              <a:ext cx="4083272" cy="4083272"/>
            </a:xfrm>
            <a:custGeom>
              <a:avLst/>
              <a:gdLst/>
              <a:ahLst/>
              <a:cxnLst/>
              <a:rect l="l" t="t" r="r" b="b"/>
              <a:pathLst>
                <a:path w="6350000" h="6350000" extrusionOk="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pic>
          <p:nvPicPr>
            <p:cNvPr id="328" name="Google Shape;328;p20"/>
            <p:cNvPicPr preferRelativeResize="0"/>
            <p:nvPr/>
          </p:nvPicPr>
          <p:blipFill rotWithShape="1">
            <a:blip r:embed="rId2"/>
            <a:srcRect b="320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29" name="Google Shape;329;p20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330" name="Google Shape;330;p20"/>
            <p:cNvPicPr preferRelativeResize="0"/>
            <p:nvPr/>
          </p:nvPicPr>
          <p:blipFill rotWithShape="1">
            <a:blip r:embed="rId1">
              <a:alphaModFix amt="80000"/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1" name="Google Shape;331;p20"/>
            <p:cNvPicPr preferRelativeResize="0"/>
            <p:nvPr/>
          </p:nvPicPr>
          <p:blipFill rotWithShape="1">
            <a:blip r:embed="rId1">
              <a:alphaModFix amt="80000"/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2" name="Google Shape;332;p20"/>
            <p:cNvPicPr preferRelativeResize="0"/>
            <p:nvPr/>
          </p:nvPicPr>
          <p:blipFill rotWithShape="1">
            <a:blip r:embed="rId1">
              <a:alphaModFix amt="80000"/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3" name="Google Shape;333;p20"/>
            <p:cNvPicPr preferRelativeResize="0"/>
            <p:nvPr/>
          </p:nvPicPr>
          <p:blipFill rotWithShape="1">
            <a:blip r:embed="rId1">
              <a:alphaModFix amt="80000"/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4" name="Google Shape;334;p20"/>
            <p:cNvPicPr preferRelativeResize="0"/>
            <p:nvPr/>
          </p:nvPicPr>
          <p:blipFill rotWithShape="1">
            <a:blip r:embed="rId1">
              <a:alphaModFix amt="80000"/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5" name="Google Shape;335;p20"/>
            <p:cNvPicPr preferRelativeResize="0"/>
            <p:nvPr/>
          </p:nvPicPr>
          <p:blipFill rotWithShape="1">
            <a:blip r:embed="rId1">
              <a:alphaModFix amt="80000"/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6" name="Google Shape;336;p20"/>
            <p:cNvPicPr preferRelativeResize="0"/>
            <p:nvPr/>
          </p:nvPicPr>
          <p:blipFill rotWithShape="1">
            <a:blip r:embed="rId1">
              <a:alphaModFix amt="80000"/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37" name="Google Shape;337;p20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/>
              <a:buNone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338" name="Google Shape;338;p20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sp>
          <p:nvSpPr>
            <p:cNvPr id="339" name="Google Shape;339;p20"/>
            <p:cNvSpPr/>
            <p:nvPr/>
          </p:nvSpPr>
          <p:spPr>
            <a:xfrm>
              <a:off x="644072" y="410464"/>
              <a:ext cx="4083272" cy="4083272"/>
            </a:xfrm>
            <a:custGeom>
              <a:avLst/>
              <a:gdLst/>
              <a:ahLst/>
              <a:cxnLst/>
              <a:rect l="l" t="t" r="r" b="b"/>
              <a:pathLst>
                <a:path w="6350000" h="6350000" extrusionOk="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pic>
          <p:nvPicPr>
            <p:cNvPr id="340" name="Google Shape;340;p20"/>
            <p:cNvPicPr preferRelativeResize="0"/>
            <p:nvPr/>
          </p:nvPicPr>
          <p:blipFill rotWithShape="1">
            <a:blip r:embed="rId2"/>
            <a:srcRect b="320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8444" y="1685151"/>
            <a:ext cx="13098356" cy="76317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0" name="Google Shape;350;p21"/>
          <p:cNvGrpSpPr/>
          <p:nvPr/>
        </p:nvGrpSpPr>
        <p:grpSpPr>
          <a:xfrm>
            <a:off x="555213" y="9490985"/>
            <a:ext cx="17253775" cy="2017080"/>
            <a:chOff x="0" y="0"/>
            <a:chExt cx="23005033" cy="2689440"/>
          </a:xfrm>
        </p:grpSpPr>
        <p:pic>
          <p:nvPicPr>
            <p:cNvPr id="351" name="Google Shape;351;p21"/>
            <p:cNvPicPr preferRelativeResize="0"/>
            <p:nvPr/>
          </p:nvPicPr>
          <p:blipFill rotWithShape="1">
            <a:blip r:embed="rId1">
              <a:alphaModFix amt="80000"/>
            </a:blip>
            <a:srcRect/>
            <a:stretch>
              <a:fillRect/>
            </a:stretch>
          </p:blipFill>
          <p:spPr>
            <a:xfrm>
              <a:off x="16760969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2" name="Google Shape;352;p21"/>
            <p:cNvPicPr preferRelativeResize="0"/>
            <p:nvPr/>
          </p:nvPicPr>
          <p:blipFill rotWithShape="1">
            <a:blip r:embed="rId1">
              <a:alphaModFix amt="80000"/>
            </a:blip>
            <a:srcRect/>
            <a:stretch>
              <a:fillRect/>
            </a:stretch>
          </p:blipFill>
          <p:spPr>
            <a:xfrm>
              <a:off x="13408776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3" name="Google Shape;353;p21"/>
            <p:cNvPicPr preferRelativeResize="0"/>
            <p:nvPr/>
          </p:nvPicPr>
          <p:blipFill rotWithShape="1">
            <a:blip r:embed="rId1">
              <a:alphaModFix amt="80000"/>
            </a:blip>
            <a:srcRect/>
            <a:stretch>
              <a:fillRect/>
            </a:stretch>
          </p:blipFill>
          <p:spPr>
            <a:xfrm>
              <a:off x="10056582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4" name="Google Shape;354;p21"/>
            <p:cNvPicPr preferRelativeResize="0"/>
            <p:nvPr/>
          </p:nvPicPr>
          <p:blipFill rotWithShape="1">
            <a:blip r:embed="rId1">
              <a:alphaModFix amt="80000"/>
            </a:blip>
            <a:srcRect/>
            <a:stretch>
              <a:fillRect/>
            </a:stretch>
          </p:blipFill>
          <p:spPr>
            <a:xfrm>
              <a:off x="20113163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5" name="Google Shape;355;p21"/>
            <p:cNvPicPr preferRelativeResize="0"/>
            <p:nvPr/>
          </p:nvPicPr>
          <p:blipFill rotWithShape="1">
            <a:blip r:embed="rId1">
              <a:alphaModFix amt="80000"/>
            </a:blip>
            <a:srcRect/>
            <a:stretch>
              <a:fillRect/>
            </a:stretch>
          </p:blipFill>
          <p:spPr>
            <a:xfrm>
              <a:off x="6704388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6" name="Google Shape;356;p21"/>
            <p:cNvPicPr preferRelativeResize="0"/>
            <p:nvPr/>
          </p:nvPicPr>
          <p:blipFill rotWithShape="1">
            <a:blip r:embed="rId1">
              <a:alphaModFix amt="80000"/>
            </a:blip>
            <a:srcRect/>
            <a:stretch>
              <a:fillRect/>
            </a:stretch>
          </p:blipFill>
          <p:spPr>
            <a:xfrm>
              <a:off x="3352194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7" name="Google Shape;357;p21"/>
            <p:cNvPicPr preferRelativeResize="0"/>
            <p:nvPr/>
          </p:nvPicPr>
          <p:blipFill rotWithShape="1">
            <a:blip r:embed="rId1">
              <a:alphaModFix amt="80000"/>
            </a:blip>
            <a:srcRect/>
            <a:stretch>
              <a:fillRect/>
            </a:stretch>
          </p:blipFill>
          <p:spPr>
            <a:xfrm>
              <a:off x="0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58" name="Google Shape;358;p21"/>
          <p:cNvGrpSpPr/>
          <p:nvPr/>
        </p:nvGrpSpPr>
        <p:grpSpPr>
          <a:xfrm rot="1153639">
            <a:off x="979915" y="8814048"/>
            <a:ext cx="3543137" cy="3367923"/>
            <a:chOff x="0" y="0"/>
            <a:chExt cx="4723947" cy="4490339"/>
          </a:xfrm>
        </p:grpSpPr>
        <p:sp>
          <p:nvSpPr>
            <p:cNvPr id="359" name="Google Shape;359;p21"/>
            <p:cNvSpPr/>
            <p:nvPr/>
          </p:nvSpPr>
          <p:spPr>
            <a:xfrm>
              <a:off x="644072" y="410464"/>
              <a:ext cx="4079875" cy="4079875"/>
            </a:xfrm>
            <a:custGeom>
              <a:avLst/>
              <a:gdLst/>
              <a:ahLst/>
              <a:cxnLst/>
              <a:rect l="l" t="t" r="r" b="b"/>
              <a:pathLst>
                <a:path w="6350000" h="6350000" extrusionOk="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pic>
          <p:nvPicPr>
            <p:cNvPr id="360" name="Google Shape;360;p21"/>
            <p:cNvPicPr preferRelativeResize="0"/>
            <p:nvPr/>
          </p:nvPicPr>
          <p:blipFill rotWithShape="1">
            <a:blip r:embed="rId2"/>
            <a:srcRect b="318"/>
            <a:stretch>
              <a:fillRect/>
            </a:stretch>
          </p:blipFill>
          <p:spPr>
            <a:xfrm>
              <a:off x="0" y="0"/>
              <a:ext cx="4083273" cy="409197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61" name="Google Shape;361;p21"/>
          <p:cNvGrpSpPr/>
          <p:nvPr/>
        </p:nvGrpSpPr>
        <p:grpSpPr>
          <a:xfrm>
            <a:off x="655752" y="-1235382"/>
            <a:ext cx="17253775" cy="2017080"/>
            <a:chOff x="0" y="0"/>
            <a:chExt cx="23005033" cy="2689440"/>
          </a:xfrm>
        </p:grpSpPr>
        <p:pic>
          <p:nvPicPr>
            <p:cNvPr id="362" name="Google Shape;362;p21"/>
            <p:cNvPicPr preferRelativeResize="0"/>
            <p:nvPr/>
          </p:nvPicPr>
          <p:blipFill rotWithShape="1">
            <a:blip r:embed="rId1">
              <a:alphaModFix amt="80000"/>
            </a:blip>
            <a:srcRect/>
            <a:stretch>
              <a:fillRect/>
            </a:stretch>
          </p:blipFill>
          <p:spPr>
            <a:xfrm>
              <a:off x="16760969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3" name="Google Shape;363;p21"/>
            <p:cNvPicPr preferRelativeResize="0"/>
            <p:nvPr/>
          </p:nvPicPr>
          <p:blipFill rotWithShape="1">
            <a:blip r:embed="rId1">
              <a:alphaModFix amt="80000"/>
            </a:blip>
            <a:srcRect/>
            <a:stretch>
              <a:fillRect/>
            </a:stretch>
          </p:blipFill>
          <p:spPr>
            <a:xfrm>
              <a:off x="13408776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4" name="Google Shape;364;p21"/>
            <p:cNvPicPr preferRelativeResize="0"/>
            <p:nvPr/>
          </p:nvPicPr>
          <p:blipFill rotWithShape="1">
            <a:blip r:embed="rId1">
              <a:alphaModFix amt="80000"/>
            </a:blip>
            <a:srcRect/>
            <a:stretch>
              <a:fillRect/>
            </a:stretch>
          </p:blipFill>
          <p:spPr>
            <a:xfrm>
              <a:off x="10056582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5" name="Google Shape;365;p21"/>
            <p:cNvPicPr preferRelativeResize="0"/>
            <p:nvPr/>
          </p:nvPicPr>
          <p:blipFill rotWithShape="1">
            <a:blip r:embed="rId1">
              <a:alphaModFix amt="80000"/>
            </a:blip>
            <a:srcRect/>
            <a:stretch>
              <a:fillRect/>
            </a:stretch>
          </p:blipFill>
          <p:spPr>
            <a:xfrm>
              <a:off x="20113163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6" name="Google Shape;366;p21"/>
            <p:cNvPicPr preferRelativeResize="0"/>
            <p:nvPr/>
          </p:nvPicPr>
          <p:blipFill rotWithShape="1">
            <a:blip r:embed="rId1">
              <a:alphaModFix amt="80000"/>
            </a:blip>
            <a:srcRect/>
            <a:stretch>
              <a:fillRect/>
            </a:stretch>
          </p:blipFill>
          <p:spPr>
            <a:xfrm>
              <a:off x="6704388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7" name="Google Shape;367;p21"/>
            <p:cNvPicPr preferRelativeResize="0"/>
            <p:nvPr/>
          </p:nvPicPr>
          <p:blipFill rotWithShape="1">
            <a:blip r:embed="rId1">
              <a:alphaModFix amt="80000"/>
            </a:blip>
            <a:srcRect/>
            <a:stretch>
              <a:fillRect/>
            </a:stretch>
          </p:blipFill>
          <p:spPr>
            <a:xfrm>
              <a:off x="3352194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8" name="Google Shape;368;p21"/>
            <p:cNvPicPr preferRelativeResize="0"/>
            <p:nvPr/>
          </p:nvPicPr>
          <p:blipFill rotWithShape="1">
            <a:blip r:embed="rId1">
              <a:alphaModFix amt="80000"/>
            </a:blip>
            <a:srcRect/>
            <a:stretch>
              <a:fillRect/>
            </a:stretch>
          </p:blipFill>
          <p:spPr>
            <a:xfrm>
              <a:off x="0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69" name="Google Shape;369;p21"/>
          <p:cNvSpPr/>
          <p:nvPr/>
        </p:nvSpPr>
        <p:spPr>
          <a:xfrm>
            <a:off x="0" y="0"/>
            <a:ext cx="2386500" cy="10287000"/>
          </a:xfrm>
          <a:prstGeom prst="rect">
            <a:avLst/>
          </a:prstGeom>
          <a:solidFill>
            <a:srgbClr val="A1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/>
              <a:buNone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370" name="Google Shape;370;p21"/>
          <p:cNvGrpSpPr/>
          <p:nvPr/>
        </p:nvGrpSpPr>
        <p:grpSpPr>
          <a:xfrm>
            <a:off x="16515246" y="-1685151"/>
            <a:ext cx="3542960" cy="3367754"/>
            <a:chOff x="0" y="0"/>
            <a:chExt cx="4723947" cy="4490339"/>
          </a:xfrm>
        </p:grpSpPr>
        <p:sp>
          <p:nvSpPr>
            <p:cNvPr id="371" name="Google Shape;371;p21"/>
            <p:cNvSpPr/>
            <p:nvPr/>
          </p:nvSpPr>
          <p:spPr>
            <a:xfrm>
              <a:off x="644072" y="410464"/>
              <a:ext cx="4079875" cy="4079875"/>
            </a:xfrm>
            <a:custGeom>
              <a:avLst/>
              <a:gdLst/>
              <a:ahLst/>
              <a:cxnLst/>
              <a:rect l="l" t="t" r="r" b="b"/>
              <a:pathLst>
                <a:path w="6350000" h="6350000" extrusionOk="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pic>
          <p:nvPicPr>
            <p:cNvPr id="372" name="Google Shape;372;p21"/>
            <p:cNvPicPr preferRelativeResize="0"/>
            <p:nvPr/>
          </p:nvPicPr>
          <p:blipFill rotWithShape="1">
            <a:blip r:embed="rId2"/>
            <a:srcRect b="318"/>
            <a:stretch>
              <a:fillRect/>
            </a:stretch>
          </p:blipFill>
          <p:spPr>
            <a:xfrm>
              <a:off x="0" y="0"/>
              <a:ext cx="4083273" cy="409197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0460" y="1030677"/>
            <a:ext cx="8660340" cy="774367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1458</Words>
  <Application>WPS Presentation</Application>
  <PresentationFormat>Custom</PresentationFormat>
  <Paragraphs>88</Paragraphs>
  <Slides>12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3" baseType="lpstr">
      <vt:lpstr>Arial</vt:lpstr>
      <vt:lpstr>SimSun</vt:lpstr>
      <vt:lpstr>Wingdings</vt:lpstr>
      <vt:lpstr>Calibri</vt:lpstr>
      <vt:lpstr>Arial</vt:lpstr>
      <vt:lpstr>Graphik Regular</vt:lpstr>
      <vt:lpstr>Yu Gothic UI</vt:lpstr>
      <vt:lpstr>Microsoft YaHei</vt:lpstr>
      <vt:lpstr>Arial Unicode MS</vt:lpstr>
      <vt:lpstr>Office Theme</vt:lpstr>
      <vt:lpstr>1_Office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reinhart</cp:lastModifiedBy>
  <cp:revision>18</cp:revision>
  <dcterms:created xsi:type="dcterms:W3CDTF">2006-08-16T00:00:00Z</dcterms:created>
  <dcterms:modified xsi:type="dcterms:W3CDTF">2023-09-11T15:51:41Z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9D0812D98A25435A8F47070B62E15EC2_13</vt:lpwstr>
  </property>
  <property fmtid="{D5CDD505-2E9C-101B-9397-08002B2CF9AE}" pid="3" name="KSOProductBuildVer">
    <vt:lpwstr>1033-12.2.0.13201</vt:lpwstr>
  </property>
</Properties>
</file>