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  <p:sldMasterId id="2147483775" r:id="rId2"/>
    <p:sldMasterId id="2147483783" r:id="rId3"/>
    <p:sldMasterId id="2147483790" r:id="rId4"/>
    <p:sldMasterId id="2147483800" r:id="rId5"/>
    <p:sldMasterId id="2147483808" r:id="rId6"/>
  </p:sldMasterIdLst>
  <p:notesMasterIdLst>
    <p:notesMasterId r:id="rId11"/>
  </p:notesMasterIdLst>
  <p:handoutMasterIdLst>
    <p:handoutMasterId r:id="rId12"/>
  </p:handoutMasterIdLst>
  <p:sldIdLst>
    <p:sldId id="310" r:id="rId7"/>
    <p:sldId id="442" r:id="rId8"/>
    <p:sldId id="443" r:id="rId9"/>
    <p:sldId id="44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95"/>
    <a:srgbClr val="F2F2F2"/>
    <a:srgbClr val="402768"/>
    <a:srgbClr val="00B0F0"/>
    <a:srgbClr val="0070C0"/>
    <a:srgbClr val="402786"/>
    <a:srgbClr val="00B45A"/>
    <a:srgbClr val="F57B17"/>
    <a:srgbClr val="00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6754" autoAdjust="0"/>
  </p:normalViewPr>
  <p:slideViewPr>
    <p:cSldViewPr showGuides="1">
      <p:cViewPr varScale="1">
        <p:scale>
          <a:sx n="71" d="100"/>
          <a:sy n="71" d="100"/>
        </p:scale>
        <p:origin x="1176" y="80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0" d="100"/>
          <a:sy n="50" d="100"/>
        </p:scale>
        <p:origin x="-293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7C2D-3B5C-4954-AB0B-C3A7999447FF}" type="datetimeFigureOut">
              <a:rPr lang="es-CO" smtClean="0"/>
              <a:t>21/04/2015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41E49-B7AB-45BF-8E5B-30AB05E4B5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8497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83328-9555-49B6-A1C0-4123E219BF56}" type="datetimeFigureOut">
              <a:rPr lang="es-CO" smtClean="0"/>
              <a:t>21/04/2015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F4052-0EDA-4E3F-9B24-8DC5247129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01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-36512" y="-27384"/>
            <a:ext cx="9180512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-36512" y="6453336"/>
            <a:ext cx="9217024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1875" y="4161695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Presentación</a:t>
            </a:r>
            <a:endParaRPr lang="es-CO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1875" y="4797152"/>
            <a:ext cx="4392613" cy="707886"/>
          </a:xfrm>
          <a:prstGeom prst="rect">
            <a:avLst/>
          </a:prstGeom>
        </p:spPr>
        <p:txBody>
          <a:bodyPr>
            <a:spAutoFit/>
          </a:bodyPr>
          <a:lstStyle>
            <a:lvl1pPr marL="460375" indent="-460375">
              <a:buNone/>
              <a:defRPr lang="en-US" sz="2000" b="1" spc="-53" baseline="0" smtClean="0">
                <a:solidFill>
                  <a:schemeClr val="bg1">
                    <a:lumMod val="50000"/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s-CO"/>
            </a:lvl5pPr>
          </a:lstStyle>
          <a:p>
            <a:pPr marL="0" lvl="0" indent="0" defTabSz="684867"/>
            <a:r>
              <a:rPr lang="en-US" dirty="0" smtClean="0"/>
              <a:t>PSL Software</a:t>
            </a:r>
          </a:p>
          <a:p>
            <a:pPr marL="0" lvl="0" indent="0" defTabSz="684867"/>
            <a:r>
              <a:rPr lang="en-US" dirty="0" err="1" smtClean="0"/>
              <a:t>Mes</a:t>
            </a:r>
            <a:r>
              <a:rPr lang="en-US" dirty="0" smtClean="0"/>
              <a:t> de </a:t>
            </a:r>
            <a:r>
              <a:rPr lang="en-US" dirty="0" err="1" smtClean="0"/>
              <a:t>Año</a:t>
            </a:r>
            <a:endParaRPr lang="es-CO" dirty="0"/>
          </a:p>
        </p:txBody>
      </p:sp>
      <p:pic>
        <p:nvPicPr>
          <p:cNvPr id="45" name="Picture 2" descr="D:\garistizabal\Home Directory\Dropbox\Untitled-1.pn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24544" y="692696"/>
            <a:ext cx="5888636" cy="463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18 Rectángulo"/>
          <p:cNvSpPr/>
          <p:nvPr/>
        </p:nvSpPr>
        <p:spPr>
          <a:xfrm>
            <a:off x="6876256" y="1484784"/>
            <a:ext cx="1980094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CO" sz="2000" b="0" dirty="0">
                <a:solidFill>
                  <a:srgbClr val="0066CC"/>
                </a:solidFill>
                <a:effectLst/>
                <a:latin typeface="+mj-lt"/>
                <a:cs typeface="Segoe UI Semilight 8" pitchFamily="34" charset="0"/>
              </a:rPr>
              <a:t>www.psl.com.co</a:t>
            </a:r>
          </a:p>
        </p:txBody>
      </p:sp>
      <p:pic>
        <p:nvPicPr>
          <p:cNvPr id="50" name="Picture 2" descr="C:\Users\arestrepot\Desktop\logo_PSL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4664"/>
            <a:ext cx="3168158" cy="176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319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6453336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 userDrawn="1"/>
        </p:nvSpPr>
        <p:spPr bwMode="auto">
          <a:xfrm>
            <a:off x="-108520" y="-78381"/>
            <a:ext cx="9289032" cy="6855001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90101" y="4489044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endParaRPr lang="es-CO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891480"/>
            <a:ext cx="7776864" cy="62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6276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70C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99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70C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024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70C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91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70C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25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19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685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restrepot\Desktop\naranja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144" y="-1046546"/>
            <a:ext cx="7416531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rgbClr val="F57B1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231929"/>
            <a:ext cx="8352928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44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s-CO" noProof="0" dirty="0" smtClean="0"/>
              <a:t>Título Sección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20395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6453336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 userDrawn="1"/>
        </p:nvSpPr>
        <p:spPr bwMode="auto">
          <a:xfrm>
            <a:off x="-36512" y="-27385"/>
            <a:ext cx="9289032" cy="6855001"/>
          </a:xfrm>
          <a:prstGeom prst="rect">
            <a:avLst/>
          </a:prstGeom>
          <a:solidFill>
            <a:srgbClr val="F57B17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14308" y="4709173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endParaRPr lang="es-CO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891480"/>
            <a:ext cx="7776864" cy="62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3560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F57B17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940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F57B17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071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04980"/>
            <a:ext cx="9217024" cy="696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528" y="5148829"/>
            <a:ext cx="8568952" cy="664797"/>
          </a:xfrm>
          <a:prstGeom prst="rect">
            <a:avLst/>
          </a:prstGeom>
        </p:spPr>
        <p:txBody>
          <a:bodyPr/>
          <a:lstStyle>
            <a:lvl1pPr algn="ctr">
              <a:defRPr sz="4800" b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CO" noProof="0" dirty="0" smtClean="0"/>
              <a:t>Título de Sección</a:t>
            </a:r>
            <a:endParaRPr lang="es-CO" noProof="0" dirty="0"/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arestrepot\Desktop\gris.em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693" y="-1035496"/>
            <a:ext cx="7413898" cy="597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F57B17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714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F57B17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594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21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1" y="0"/>
            <a:ext cx="91871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restrepot\Desktop\verde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340" y="-1072158"/>
            <a:ext cx="7459335" cy="601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rgbClr val="00B45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231929"/>
            <a:ext cx="8352928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44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s-CO" noProof="0" dirty="0" smtClean="0"/>
              <a:t>Título Sección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28620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6453336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/>
          <p:cNvSpPr/>
          <p:nvPr userDrawn="1"/>
        </p:nvSpPr>
        <p:spPr bwMode="auto">
          <a:xfrm>
            <a:off x="-36512" y="-27385"/>
            <a:ext cx="9289032" cy="6885385"/>
          </a:xfrm>
          <a:prstGeom prst="rect">
            <a:avLst/>
          </a:prstGeom>
          <a:solidFill>
            <a:srgbClr val="00B45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0" name="Rectangle 59"/>
          <p:cNvSpPr/>
          <p:nvPr userDrawn="1"/>
        </p:nvSpPr>
        <p:spPr bwMode="auto">
          <a:xfrm>
            <a:off x="8414552" y="4207718"/>
            <a:ext cx="121679" cy="121647"/>
          </a:xfrm>
          <a:prstGeom prst="rect">
            <a:avLst/>
          </a:prstGeom>
          <a:noFill/>
          <a:ln w="19050">
            <a:solidFill>
              <a:schemeClr val="bg1">
                <a:alpha val="3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3" tIns="34243" rIns="34243" bIns="342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669" fontAlgn="base">
              <a:spcBef>
                <a:spcPct val="0"/>
              </a:spcBef>
              <a:spcAft>
                <a:spcPct val="0"/>
              </a:spcAft>
            </a:pPr>
            <a:endParaRPr lang="en-US" sz="1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54760" y="4161695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891480"/>
            <a:ext cx="7776864" cy="62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6009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45A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02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45A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6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45A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338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45A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921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81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enu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1690862" y="1554931"/>
            <a:ext cx="6121498" cy="605908"/>
          </a:xfrm>
          <a:solidFill>
            <a:srgbClr val="0070C0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1</a:t>
            </a:r>
            <a:endParaRPr lang="es-CO" dirty="0"/>
          </a:p>
        </p:txBody>
      </p:sp>
      <p:sp>
        <p:nvSpPr>
          <p:cNvPr id="54" name="Text Placeholder 48"/>
          <p:cNvSpPr>
            <a:spLocks noGrp="1"/>
          </p:cNvSpPr>
          <p:nvPr>
            <p:ph type="body" sz="quarter" idx="15" hasCustomPrompt="1"/>
          </p:nvPr>
        </p:nvSpPr>
        <p:spPr>
          <a:xfrm>
            <a:off x="1690862" y="2421696"/>
            <a:ext cx="6121498" cy="605908"/>
          </a:xfrm>
          <a:solidFill>
            <a:srgbClr val="F57B17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2</a:t>
            </a:r>
            <a:endParaRPr lang="es-CO" dirty="0"/>
          </a:p>
        </p:txBody>
      </p:sp>
      <p:sp>
        <p:nvSpPr>
          <p:cNvPr id="55" name="Text Placeholder 48"/>
          <p:cNvSpPr>
            <a:spLocks noGrp="1"/>
          </p:cNvSpPr>
          <p:nvPr>
            <p:ph type="body" sz="quarter" idx="16" hasCustomPrompt="1"/>
          </p:nvPr>
        </p:nvSpPr>
        <p:spPr>
          <a:xfrm>
            <a:off x="1690862" y="3288461"/>
            <a:ext cx="6121498" cy="605908"/>
          </a:xfrm>
          <a:solidFill>
            <a:srgbClr val="00B45A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3</a:t>
            </a:r>
            <a:endParaRPr lang="es-CO" dirty="0"/>
          </a:p>
        </p:txBody>
      </p:sp>
      <p:sp>
        <p:nvSpPr>
          <p:cNvPr id="56" name="Text Placeholder 48"/>
          <p:cNvSpPr>
            <a:spLocks noGrp="1"/>
          </p:cNvSpPr>
          <p:nvPr>
            <p:ph type="body" sz="quarter" idx="17" hasCustomPrompt="1"/>
          </p:nvPr>
        </p:nvSpPr>
        <p:spPr>
          <a:xfrm>
            <a:off x="1690862" y="4155226"/>
            <a:ext cx="6121498" cy="605908"/>
          </a:xfrm>
          <a:solidFill>
            <a:srgbClr val="00B0F0"/>
          </a:solidFill>
        </p:spPr>
        <p:txBody>
          <a:bodyPr vert="horz" wrap="square" lIns="180000" tIns="108000" rIns="0" bIns="108000" rtlCol="0">
            <a:spAutoFit/>
          </a:bodyPr>
          <a:lstStyle>
            <a:lvl1pPr marL="460375" indent="-460375">
              <a:buNone/>
              <a:defRPr lang="es-CO" baseline="0" dirty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lvl="0" indent="0"/>
            <a:r>
              <a:rPr lang="es-CO" dirty="0" smtClean="0"/>
              <a:t>Sección 4</a:t>
            </a:r>
            <a:endParaRPr lang="es-CO" dirty="0"/>
          </a:p>
        </p:txBody>
      </p:sp>
      <p:sp>
        <p:nvSpPr>
          <p:cNvPr id="57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1690862" y="5021992"/>
            <a:ext cx="6121498" cy="605908"/>
          </a:xfrm>
          <a:solidFill>
            <a:srgbClr val="402768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5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788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1" y="0"/>
            <a:ext cx="91871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restrepot\Desktop\azulito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340" y="-868283"/>
            <a:ext cx="7249276" cy="584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231929"/>
            <a:ext cx="8352928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44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s-CO" noProof="0" dirty="0" smtClean="0"/>
              <a:t>Título Sección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319586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6453336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/>
          <p:cNvSpPr/>
          <p:nvPr userDrawn="1"/>
        </p:nvSpPr>
        <p:spPr bwMode="auto">
          <a:xfrm>
            <a:off x="-36512" y="-27385"/>
            <a:ext cx="9289032" cy="6855001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54760" y="4161695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endParaRPr lang="es-CO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891480"/>
            <a:ext cx="7776864" cy="62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8765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0F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456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0F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289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0F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061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0F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301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74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1" y="0"/>
            <a:ext cx="91871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restrepot\Desktop\morado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52" y="-777364"/>
            <a:ext cx="7023627" cy="56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rgbClr val="40278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231929"/>
            <a:ext cx="8352928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44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s-CO" noProof="0" dirty="0" smtClean="0"/>
              <a:t>Título Sección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2143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6453336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/>
          <p:cNvSpPr/>
          <p:nvPr userDrawn="1"/>
        </p:nvSpPr>
        <p:spPr bwMode="auto">
          <a:xfrm>
            <a:off x="-36512" y="-27385"/>
            <a:ext cx="9289032" cy="6855001"/>
          </a:xfrm>
          <a:prstGeom prst="rect">
            <a:avLst/>
          </a:prstGeom>
          <a:solidFill>
            <a:srgbClr val="40276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54760" y="4161695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endParaRPr lang="es-CO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891480"/>
            <a:ext cx="7776864" cy="62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4097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402768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064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402768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456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402768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751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402768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19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92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In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restrepot\Desktop\azul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69" y="-1035496"/>
            <a:ext cx="7402822" cy="596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231929"/>
            <a:ext cx="8352928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44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s-CO" noProof="0" dirty="0" smtClean="0"/>
              <a:t>Título Sección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242084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6" r:id="rId2"/>
    <p:sldLayoutId id="2147483774" r:id="rId3"/>
    <p:sldLayoutId id="2147483746" r:id="rId4"/>
    <p:sldLayoutId id="2147483749" r:id="rId5"/>
    <p:sldLayoutId id="2147483750" r:id="rId6"/>
    <p:sldLayoutId id="2147483751" r:id="rId7"/>
    <p:sldLayoutId id="2147483752" r:id="rId8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tx1">
              <a:lumMod val="75000"/>
              <a:lumOff val="25000"/>
              <a:alpha val="99000"/>
            </a:scheme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69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798" r:id="rId2"/>
    <p:sldLayoutId id="2147483778" r:id="rId3"/>
    <p:sldLayoutId id="2147483779" r:id="rId4"/>
    <p:sldLayoutId id="2147483780" r:id="rId5"/>
    <p:sldLayoutId id="2147483781" r:id="rId6"/>
    <p:sldLayoutId id="2147483782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rgbClr val="0070C0">
              <a:alpha val="99000"/>
            </a:srgb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rgbClr val="F57B1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71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97" r:id="rId2"/>
    <p:sldLayoutId id="2147483785" r:id="rId3"/>
    <p:sldLayoutId id="2147483786" r:id="rId4"/>
    <p:sldLayoutId id="2147483787" r:id="rId5"/>
    <p:sldLayoutId id="2147483788" r:id="rId6"/>
    <p:sldLayoutId id="2147483789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rgbClr val="F57B17">
              <a:alpha val="99000"/>
            </a:srgb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rgbClr val="00B45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96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799" r:id="rId2"/>
    <p:sldLayoutId id="2147483792" r:id="rId3"/>
    <p:sldLayoutId id="2147483793" r:id="rId4"/>
    <p:sldLayoutId id="2147483794" r:id="rId5"/>
    <p:sldLayoutId id="2147483795" r:id="rId6"/>
    <p:sldLayoutId id="2147483796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rgbClr val="00B45A">
              <a:alpha val="99000"/>
            </a:srgb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30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rgbClr val="00B0F0">
              <a:alpha val="99000"/>
            </a:srgb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rgbClr val="40276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99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rgbClr val="402768">
              <a:alpha val="99000"/>
            </a:srgb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rest/movie/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571875" y="4161695"/>
            <a:ext cx="4268788" cy="498598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8380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40768"/>
            <a:ext cx="8363938" cy="6118598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Nivel 1:</a:t>
            </a:r>
          </a:p>
          <a:p>
            <a:pPr marL="0" indent="0" algn="just">
              <a:buNone/>
            </a:pPr>
            <a:r>
              <a:rPr lang="es-ES" dirty="0" smtClean="0"/>
              <a:t>Crear las interfaces REST para Country de acuerdo a la especificación del controlador </a:t>
            </a:r>
            <a:r>
              <a:rPr lang="es-ES" dirty="0" err="1" smtClean="0"/>
              <a:t>CountryController</a:t>
            </a:r>
            <a:r>
              <a:rPr lang="es-ES" dirty="0" smtClean="0"/>
              <a:t> y el repositorio </a:t>
            </a:r>
            <a:r>
              <a:rPr lang="es-ES" dirty="0" err="1" smtClean="0"/>
              <a:t>CountryRepository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smtClean="0"/>
              <a:t>Nivel 2:</a:t>
            </a:r>
          </a:p>
          <a:p>
            <a:pPr marL="0" indent="0" algn="just">
              <a:buNone/>
            </a:pPr>
            <a:r>
              <a:rPr lang="es-ES" dirty="0" smtClean="0"/>
              <a:t>Diseñar e Implementar las interfaces </a:t>
            </a:r>
            <a:r>
              <a:rPr lang="es-ES" dirty="0" err="1" smtClean="0"/>
              <a:t>Rest</a:t>
            </a:r>
            <a:r>
              <a:rPr lang="es-ES" dirty="0" smtClean="0"/>
              <a:t> para </a:t>
            </a:r>
            <a:r>
              <a:rPr lang="es-ES" dirty="0" err="1" smtClean="0"/>
              <a:t>CinemaController</a:t>
            </a:r>
            <a:r>
              <a:rPr lang="es-ES" dirty="0" smtClean="0"/>
              <a:t>. Modificar </a:t>
            </a:r>
            <a:r>
              <a:rPr lang="es-ES" dirty="0" err="1" smtClean="0"/>
              <a:t>showtime</a:t>
            </a:r>
            <a:r>
              <a:rPr lang="es-ES" dirty="0" smtClean="0"/>
              <a:t> para que esté asociado a un cinema. El cinema debe estar asociado a una instancia de Country.</a:t>
            </a:r>
            <a:endParaRPr lang="es-ES" dirty="0" smtClean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52928" cy="564257"/>
          </a:xfrm>
        </p:spPr>
        <p:txBody>
          <a:bodyPr/>
          <a:lstStyle/>
          <a:p>
            <a:r>
              <a:rPr lang="es-CO" dirty="0" smtClean="0"/>
              <a:t>Objetivo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 rot="16200000">
            <a:off x="-3119111" y="3223795"/>
            <a:ext cx="6552879" cy="338554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504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40768"/>
            <a:ext cx="8363938" cy="3705630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 err="1"/>
              <a:t>Get</a:t>
            </a:r>
            <a:r>
              <a:rPr lang="es-CO" dirty="0"/>
              <a:t>:</a:t>
            </a:r>
            <a:endParaRPr lang="es-ES" dirty="0" smtClean="0">
              <a:hlinkClick r:id="rId2"/>
            </a:endParaRPr>
          </a:p>
          <a:p>
            <a:pPr marL="0" indent="0" algn="just">
              <a:buNone/>
            </a:pPr>
            <a:r>
              <a:rPr lang="es-ES" dirty="0" smtClean="0">
                <a:hlinkClick r:id="rId2"/>
              </a:rPr>
              <a:t>http</a:t>
            </a:r>
            <a:r>
              <a:rPr lang="es-ES" dirty="0">
                <a:hlinkClick r:id="rId2"/>
              </a:rPr>
              <a:t>://localhost:8080/rest/movie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localhost:8080/rest/country/</a:t>
            </a:r>
            <a:endParaRPr lang="es-ES" dirty="0"/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52928" cy="564257"/>
          </a:xfrm>
        </p:spPr>
        <p:txBody>
          <a:bodyPr/>
          <a:lstStyle/>
          <a:p>
            <a:r>
              <a:rPr lang="es-CO" dirty="0" smtClean="0"/>
              <a:t>Ejemplo de </a:t>
            </a:r>
            <a:r>
              <a:rPr lang="es-CO" dirty="0" err="1" smtClean="0"/>
              <a:t>Rest</a:t>
            </a:r>
            <a:r>
              <a:rPr lang="es-CO" dirty="0" smtClean="0"/>
              <a:t> Interface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 rot="16200000">
            <a:off x="-3119111" y="3223795"/>
            <a:ext cx="6552879" cy="338554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6246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40768"/>
            <a:ext cx="8363938" cy="775597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 smtClean="0"/>
              <a:t>Descargar “</a:t>
            </a:r>
            <a:r>
              <a:rPr lang="es-CO" dirty="0" err="1" smtClean="0"/>
              <a:t>Advanced</a:t>
            </a:r>
            <a:r>
              <a:rPr lang="es-CO" dirty="0" smtClean="0"/>
              <a:t> </a:t>
            </a:r>
            <a:r>
              <a:rPr lang="es-CO" dirty="0" err="1" smtClean="0"/>
              <a:t>Rest</a:t>
            </a:r>
            <a:r>
              <a:rPr lang="es-CO" dirty="0" smtClean="0"/>
              <a:t> </a:t>
            </a:r>
            <a:r>
              <a:rPr lang="es-CO" dirty="0" err="1" smtClean="0"/>
              <a:t>Client</a:t>
            </a:r>
            <a:r>
              <a:rPr lang="es-CO" dirty="0" smtClean="0"/>
              <a:t>” de Chrome, o “</a:t>
            </a:r>
            <a:r>
              <a:rPr lang="es-CO" dirty="0" err="1" smtClean="0"/>
              <a:t>Rest</a:t>
            </a:r>
            <a:r>
              <a:rPr lang="es-CO" dirty="0" smtClean="0"/>
              <a:t> </a:t>
            </a:r>
            <a:r>
              <a:rPr lang="es-CO" dirty="0" err="1" smtClean="0"/>
              <a:t>Client</a:t>
            </a:r>
            <a:r>
              <a:rPr lang="es-CO" dirty="0" smtClean="0"/>
              <a:t> 2.0.3” de Firefox.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52928" cy="564257"/>
          </a:xfrm>
        </p:spPr>
        <p:txBody>
          <a:bodyPr/>
          <a:lstStyle/>
          <a:p>
            <a:r>
              <a:rPr lang="es-CO" dirty="0" smtClean="0"/>
              <a:t>Cómo interactuar con las interfaces REST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 rot="16200000">
            <a:off x="-3119111" y="3223795"/>
            <a:ext cx="6552879" cy="338554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61" y="2276872"/>
            <a:ext cx="731111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5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SL 2013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SL 2013 (Azul)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PSL 2013 (Naranja)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PSL 2013 (Verde)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PSL 2013 (Verde)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PSL 2013 (Verde)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10401</TotalTime>
  <Words>94</Words>
  <Application>Microsoft Office PowerPoint</Application>
  <PresentationFormat>Presentación en pantalla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4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UI Semilight 8</vt:lpstr>
      <vt:lpstr>Wingdings</vt:lpstr>
      <vt:lpstr>PSL 2013</vt:lpstr>
      <vt:lpstr>PSL 2013 (Azul)</vt:lpstr>
      <vt:lpstr>PSL 2013 (Naranja)</vt:lpstr>
      <vt:lpstr>PSL 2013 (Verde)</vt:lpstr>
      <vt:lpstr>1_PSL 2013 (Verde)</vt:lpstr>
      <vt:lpstr>2_PSL 2013 (Verde)</vt:lpstr>
      <vt:lpstr>Presentación de PowerPoint</vt:lpstr>
      <vt:lpstr>Objetivo</vt:lpstr>
      <vt:lpstr>Ejemplo de Rest Interface</vt:lpstr>
      <vt:lpstr>Cómo interactuar con las interfaces REST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Presentaciones PSL 2013</dc:title>
  <dc:creator>Gregorio Aristizabal Escobar</dc:creator>
  <cp:keywords>Version 1.0.0</cp:keywords>
  <cp:lastModifiedBy>sebastian</cp:lastModifiedBy>
  <cp:revision>166</cp:revision>
  <dcterms:created xsi:type="dcterms:W3CDTF">2012-12-16T16:00:41Z</dcterms:created>
  <dcterms:modified xsi:type="dcterms:W3CDTF">2015-04-21T23:11:10Z</dcterms:modified>
</cp:coreProperties>
</file>