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lvl1pPr>
      <a:defRPr>
        <a:solidFill>
          <a:srgbClr val="292929"/>
        </a:solidFill>
        <a:latin typeface="Segoe UI"/>
        <a:ea typeface="Segoe UI"/>
        <a:cs typeface="Segoe UI"/>
        <a:sym typeface="Segoe UI"/>
      </a:defRPr>
    </a:lvl1pPr>
    <a:lvl2pPr indent="457200">
      <a:defRPr>
        <a:solidFill>
          <a:srgbClr val="292929"/>
        </a:solidFill>
        <a:latin typeface="Segoe UI"/>
        <a:ea typeface="Segoe UI"/>
        <a:cs typeface="Segoe UI"/>
        <a:sym typeface="Segoe UI"/>
      </a:defRPr>
    </a:lvl2pPr>
    <a:lvl3pPr indent="914400">
      <a:defRPr>
        <a:solidFill>
          <a:srgbClr val="292929"/>
        </a:solidFill>
        <a:latin typeface="Segoe UI"/>
        <a:ea typeface="Segoe UI"/>
        <a:cs typeface="Segoe UI"/>
        <a:sym typeface="Segoe UI"/>
      </a:defRPr>
    </a:lvl3pPr>
    <a:lvl4pPr indent="1371600">
      <a:defRPr>
        <a:solidFill>
          <a:srgbClr val="292929"/>
        </a:solidFill>
        <a:latin typeface="Segoe UI"/>
        <a:ea typeface="Segoe UI"/>
        <a:cs typeface="Segoe UI"/>
        <a:sym typeface="Segoe UI"/>
      </a:defRPr>
    </a:lvl4pPr>
    <a:lvl5pPr indent="1828800">
      <a:defRPr>
        <a:solidFill>
          <a:srgbClr val="292929"/>
        </a:solidFill>
        <a:latin typeface="Segoe UI"/>
        <a:ea typeface="Segoe UI"/>
        <a:cs typeface="Segoe UI"/>
        <a:sym typeface="Segoe UI"/>
      </a:defRPr>
    </a:lvl5pPr>
    <a:lvl6pPr indent="2286000">
      <a:defRPr>
        <a:solidFill>
          <a:srgbClr val="292929"/>
        </a:solidFill>
        <a:latin typeface="Segoe UI"/>
        <a:ea typeface="Segoe UI"/>
        <a:cs typeface="Segoe UI"/>
        <a:sym typeface="Segoe UI"/>
      </a:defRPr>
    </a:lvl6pPr>
    <a:lvl7pPr indent="2743200">
      <a:defRPr>
        <a:solidFill>
          <a:srgbClr val="292929"/>
        </a:solidFill>
        <a:latin typeface="Segoe UI"/>
        <a:ea typeface="Segoe UI"/>
        <a:cs typeface="Segoe UI"/>
        <a:sym typeface="Segoe UI"/>
      </a:defRPr>
    </a:lvl7pPr>
    <a:lvl8pPr indent="3200400">
      <a:defRPr>
        <a:solidFill>
          <a:srgbClr val="292929"/>
        </a:solidFill>
        <a:latin typeface="Segoe UI"/>
        <a:ea typeface="Segoe UI"/>
        <a:cs typeface="Segoe UI"/>
        <a:sym typeface="Segoe UI"/>
      </a:defRPr>
    </a:lvl8pPr>
    <a:lvl9pPr indent="3657600">
      <a:defRPr>
        <a:solidFill>
          <a:srgbClr val="292929"/>
        </a:solidFill>
        <a:latin typeface="Segoe UI"/>
        <a:ea typeface="Segoe UI"/>
        <a:cs typeface="Segoe UI"/>
        <a:sym typeface="Segoe U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FE0"/>
          </a:solidFill>
        </a:fill>
      </a:tcStyle>
    </a:wholeTbl>
    <a:band2H>
      <a:tcTxStyle b="def" i="def"/>
      <a:tcStyle>
        <a:tcBdr/>
        <a:fill>
          <a:solidFill>
            <a:srgbClr val="E6E9F0"/>
          </a:solidFill>
        </a:fill>
      </a:tcStyle>
    </a:band2H>
    <a:firstCol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4A6"/>
          </a:solidFill>
        </a:fill>
      </a:tcStyle>
    </a:firstCol>
    <a:lastRow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4A6"/>
          </a:solidFill>
        </a:fill>
      </a:tcStyle>
    </a:lastRow>
    <a:firstRow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54A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185"/>
          </a:solidFill>
        </a:fill>
      </a:tcStyle>
    </a:firstCol>
    <a:lastRow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185"/>
          </a:solidFill>
        </a:fill>
      </a:tcStyle>
    </a:lastRow>
    <a:firstRow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18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ACA"/>
          </a:solidFill>
        </a:fill>
      </a:tcStyle>
    </a:wholeTbl>
    <a:band2H>
      <a:tcTxStyle b="def" i="def"/>
      <a:tcStyle>
        <a:tcBdr/>
        <a:fill>
          <a:solidFill>
            <a:srgbClr val="FFEDE6"/>
          </a:solidFill>
        </a:fill>
      </a:tcStyle>
    </a:band2H>
    <a:firstCol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8C00"/>
          </a:solidFill>
        </a:fill>
      </a:tcStyle>
    </a:firstCol>
    <a:lastRow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8C00"/>
          </a:solidFill>
        </a:fill>
      </a:tcStyle>
    </a:lastRow>
    <a:firstRow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8C0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4A6"/>
          </a:solidFill>
        </a:fill>
      </a:tcStyle>
    </a:firstCol>
    <a:lastRow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bevel/>
            </a:ln>
          </a:top>
          <a:bottom>
            <a:ln w="25400" cap="flat">
              <a:solidFill>
                <a:srgbClr val="292929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bevel/>
            </a:ln>
          </a:top>
          <a:bottom>
            <a:ln w="25400" cap="flat">
              <a:solidFill>
                <a:srgbClr val="292929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4A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92929"/>
          </a:solidFill>
        </a:fill>
      </a:tcStyle>
    </a:firstCol>
    <a:lastRow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92929"/>
          </a:solidFill>
        </a:fill>
      </a:tcStyle>
    </a:lastRow>
    <a:firstRow>
      <a:tcTxStyle b="on" i="on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bevel/>
            </a:ln>
          </a:left>
          <a:right>
            <a:ln w="12700" cap="flat">
              <a:solidFill>
                <a:srgbClr val="292929"/>
              </a:solidFill>
              <a:prstDash val="solid"/>
              <a:bevel/>
            </a:ln>
          </a:right>
          <a:top>
            <a:ln w="12700" cap="flat">
              <a:solidFill>
                <a:srgbClr val="292929"/>
              </a:solidFill>
              <a:prstDash val="solid"/>
              <a:bevel/>
            </a:ln>
          </a:top>
          <a:bottom>
            <a:ln w="12700" cap="flat">
              <a:solidFill>
                <a:srgbClr val="292929"/>
              </a:solidFill>
              <a:prstDash val="solid"/>
              <a:bevel/>
            </a:ln>
          </a:bottom>
          <a:insideH>
            <a:ln w="12700" cap="flat">
              <a:solidFill>
                <a:srgbClr val="292929"/>
              </a:solidFill>
              <a:prstDash val="solid"/>
              <a:bevel/>
            </a:ln>
          </a:insideH>
          <a:insideV>
            <a:ln w="12700" cap="flat">
              <a:solidFill>
                <a:srgbClr val="292929"/>
              </a:solidFill>
              <a:prstDash val="solid"/>
              <a:bevel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bevel/>
            </a:ln>
          </a:left>
          <a:right>
            <a:ln w="12700" cap="flat">
              <a:solidFill>
                <a:srgbClr val="292929"/>
              </a:solidFill>
              <a:prstDash val="solid"/>
              <a:bevel/>
            </a:ln>
          </a:right>
          <a:top>
            <a:ln w="12700" cap="flat">
              <a:solidFill>
                <a:srgbClr val="292929"/>
              </a:solidFill>
              <a:prstDash val="solid"/>
              <a:bevel/>
            </a:ln>
          </a:top>
          <a:bottom>
            <a:ln w="12700" cap="flat">
              <a:solidFill>
                <a:srgbClr val="292929"/>
              </a:solidFill>
              <a:prstDash val="solid"/>
              <a:bevel/>
            </a:ln>
          </a:bottom>
          <a:insideH>
            <a:ln w="12700" cap="flat">
              <a:solidFill>
                <a:srgbClr val="292929"/>
              </a:solidFill>
              <a:prstDash val="solid"/>
              <a:bevel/>
            </a:ln>
          </a:insideH>
          <a:insideV>
            <a:ln w="12700" cap="flat">
              <a:solidFill>
                <a:srgbClr val="292929"/>
              </a:solidFill>
              <a:prstDash val="solid"/>
              <a:bevel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bevel/>
            </a:ln>
          </a:left>
          <a:right>
            <a:ln w="12700" cap="flat">
              <a:solidFill>
                <a:srgbClr val="292929"/>
              </a:solidFill>
              <a:prstDash val="solid"/>
              <a:bevel/>
            </a:ln>
          </a:right>
          <a:top>
            <a:ln w="50800" cap="flat">
              <a:solidFill>
                <a:srgbClr val="292929"/>
              </a:solidFill>
              <a:prstDash val="solid"/>
              <a:bevel/>
            </a:ln>
          </a:top>
          <a:bottom>
            <a:ln w="12700" cap="flat">
              <a:solidFill>
                <a:srgbClr val="292929"/>
              </a:solidFill>
              <a:prstDash val="solid"/>
              <a:bevel/>
            </a:ln>
          </a:bottom>
          <a:insideH>
            <a:ln w="12700" cap="flat">
              <a:solidFill>
                <a:srgbClr val="292929"/>
              </a:solidFill>
              <a:prstDash val="solid"/>
              <a:bevel/>
            </a:ln>
          </a:insideH>
          <a:insideV>
            <a:ln w="12700" cap="flat">
              <a:solidFill>
                <a:srgbClr val="292929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Segoe UI"/>
          <a:ea typeface="Segoe UI"/>
          <a:cs typeface="Segoe UI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bevel/>
            </a:ln>
          </a:left>
          <a:right>
            <a:ln w="12700" cap="flat">
              <a:solidFill>
                <a:srgbClr val="292929"/>
              </a:solidFill>
              <a:prstDash val="solid"/>
              <a:bevel/>
            </a:ln>
          </a:right>
          <a:top>
            <a:ln w="12700" cap="flat">
              <a:solidFill>
                <a:srgbClr val="292929"/>
              </a:solidFill>
              <a:prstDash val="solid"/>
              <a:bevel/>
            </a:ln>
          </a:top>
          <a:bottom>
            <a:ln w="25400" cap="flat">
              <a:solidFill>
                <a:srgbClr val="292929"/>
              </a:solidFill>
              <a:prstDash val="solid"/>
              <a:bevel/>
            </a:ln>
          </a:bottom>
          <a:insideH>
            <a:ln w="12700" cap="flat">
              <a:solidFill>
                <a:srgbClr val="292929"/>
              </a:solidFill>
              <a:prstDash val="solid"/>
              <a:bevel/>
            </a:ln>
          </a:insideH>
          <a:insideV>
            <a:ln w="12700" cap="flat">
              <a:solidFill>
                <a:srgbClr val="292929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0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-36513" y="-27384"/>
            <a:ext cx="9180514" cy="6858001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/>
        </p:nvSpPr>
        <p:spPr>
          <a:xfrm>
            <a:off x="-36513" y="6453335"/>
            <a:ext cx="9217026" cy="432049"/>
          </a:xfrm>
          <a:prstGeom prst="rect">
            <a:avLst/>
          </a:prstGeom>
          <a:solidFill>
            <a:srgbClr val="0054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pic>
        <p:nvPicPr>
          <p:cNvPr id="11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body" idx="1"/>
          </p:nvPr>
        </p:nvSpPr>
        <p:spPr>
          <a:xfrm>
            <a:off x="4571874" y="4161694"/>
            <a:ext cx="4268789" cy="22130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FontTx/>
              <a:buNone/>
              <a:defRPr spc="-52" sz="3600">
                <a:solidFill>
                  <a:srgbClr val="5F5F5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053307" indent="-592932">
              <a:spcBef>
                <a:spcPts val="800"/>
              </a:spcBef>
              <a:buFontTx/>
              <a:defRPr spc="-52" sz="3600">
                <a:solidFill>
                  <a:srgbClr val="5F5F5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581468" indent="-725805">
              <a:spcBef>
                <a:spcPts val="800"/>
              </a:spcBef>
              <a:buFontTx/>
              <a:defRPr spc="-52" sz="3600">
                <a:solidFill>
                  <a:srgbClr val="5F5F5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1951037" indent="-692149">
              <a:spcBef>
                <a:spcPts val="800"/>
              </a:spcBef>
              <a:buFontTx/>
              <a:defRPr spc="-52" sz="3600">
                <a:solidFill>
                  <a:srgbClr val="5F5F5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278063" indent="-673100">
              <a:spcBef>
                <a:spcPts val="800"/>
              </a:spcBef>
              <a:buFontTx/>
              <a:defRPr spc="-52" sz="3600">
                <a:solidFill>
                  <a:srgbClr val="5F5F5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5F5F5F">
                    <a:alpha val="99000"/>
                  </a:srgbClr>
                </a:solidFill>
              </a:rPr>
              <a:t>Body Level One</a:t>
            </a:r>
            <a:endParaRPr spc="-52" sz="3600">
              <a:solidFill>
                <a:srgbClr val="5F5F5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5F5F5F">
                    <a:alpha val="99000"/>
                  </a:srgbClr>
                </a:solidFill>
              </a:rPr>
              <a:t>Body Level Two</a:t>
            </a:r>
            <a:endParaRPr spc="-52" sz="3600">
              <a:solidFill>
                <a:srgbClr val="5F5F5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5F5F5F">
                    <a:alpha val="99000"/>
                  </a:srgbClr>
                </a:solidFill>
              </a:rPr>
              <a:t>Body Level Three</a:t>
            </a:r>
            <a:endParaRPr spc="-52" sz="3600">
              <a:solidFill>
                <a:srgbClr val="5F5F5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5F5F5F">
                    <a:alpha val="99000"/>
                  </a:srgbClr>
                </a:solidFill>
              </a:rPr>
              <a:t>Body Level Four</a:t>
            </a:r>
            <a:endParaRPr spc="-52" sz="3600">
              <a:solidFill>
                <a:srgbClr val="5F5F5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5F5F5F">
                    <a:alpha val="99000"/>
                  </a:srgbClr>
                </a:solidFill>
              </a:rPr>
              <a:t>Body Level Five</a:t>
            </a:r>
          </a:p>
        </p:txBody>
      </p:sp>
      <p:pic>
        <p:nvPicPr>
          <p:cNvPr id="13" name="image2.png" descr="D:\garistizabal\Home Directory\Dropbox\Untitled-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-324544" y="692695"/>
            <a:ext cx="5888636" cy="463496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6778017" y="1484783"/>
            <a:ext cx="217657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0066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66CC"/>
                </a:solidFill>
              </a:rPr>
              <a:t>www.psl.com.co</a:t>
            </a:r>
          </a:p>
        </p:txBody>
      </p:sp>
      <p:pic>
        <p:nvPicPr>
          <p:cNvPr id="15" name="image3.png" descr="C:\Users\arestrepot\Desktop\logo_PSL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52120" y="404664"/>
            <a:ext cx="3168159" cy="1769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49" name="Shape 49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50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0" y="6453335"/>
            <a:ext cx="9144000" cy="432049"/>
          </a:xfrm>
          <a:prstGeom prst="rect">
            <a:avLst/>
          </a:prstGeom>
          <a:solidFill>
            <a:srgbClr val="0054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pic>
        <p:nvPicPr>
          <p:cNvPr id="53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-108521" y="-78381"/>
            <a:ext cx="9289034" cy="6855001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90100" y="4489043"/>
            <a:ext cx="4268789" cy="22130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FontTx/>
              <a:buNone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053307" indent="-592932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581468" indent="-725805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1951037" indent="-692149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278063" indent="-673100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  <p:pic>
        <p:nvPicPr>
          <p:cNvPr id="56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80528" y="-891480"/>
            <a:ext cx="7776865" cy="6245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60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70C0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5" name="Shape 65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66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body" idx="1"/>
          </p:nvPr>
        </p:nvSpPr>
        <p:spPr>
          <a:xfrm>
            <a:off x="528542" y="980728"/>
            <a:ext cx="4115874" cy="3844315"/>
          </a:xfrm>
          <a:prstGeom prst="rect">
            <a:avLst/>
          </a:prstGeom>
        </p:spPr>
        <p:txBody>
          <a:bodyPr/>
          <a:lstStyle>
            <a:lvl1pPr marL="339976" indent="-339976"/>
            <a:lvl2pPr marL="727575" indent="-379661"/>
            <a:lvl3pPr marL="1069138" indent="-403737"/>
            <a:lvl4pPr marL="1379747" indent="-425962"/>
            <a:lvl5pPr marL="1671805" indent="-43625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539551" y="116632"/>
            <a:ext cx="6696745" cy="8640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70C0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1" name="Shape 71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72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body" idx="1"/>
          </p:nvPr>
        </p:nvSpPr>
        <p:spPr>
          <a:xfrm>
            <a:off x="528542" y="914053"/>
            <a:ext cx="4115874" cy="8437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 sz="2500"/>
            </a:lvl1pPr>
            <a:lvl2pPr marL="0" indent="457181">
              <a:spcBef>
                <a:spcPts val="0"/>
              </a:spcBef>
              <a:buSzTx/>
              <a:buFontTx/>
              <a:buNone/>
              <a:defRPr b="1" sz="2500"/>
            </a:lvl2pPr>
            <a:lvl3pPr marL="0" indent="914362">
              <a:spcBef>
                <a:spcPts val="0"/>
              </a:spcBef>
              <a:buSzTx/>
              <a:buFontTx/>
              <a:buNone/>
              <a:defRPr b="1" sz="2500"/>
            </a:lvl3pPr>
            <a:lvl4pPr marL="0" indent="1371544">
              <a:spcBef>
                <a:spcPts val="0"/>
              </a:spcBef>
              <a:buSzTx/>
              <a:buFontTx/>
              <a:buNone/>
              <a:defRPr b="1" sz="2500"/>
            </a:lvl4pPr>
            <a:lvl5pPr marL="0" indent="1828726">
              <a:spcBef>
                <a:spcPts val="0"/>
              </a:spcBef>
              <a:buSzTx/>
              <a:buFontTx/>
              <a:buNone/>
              <a:defRPr b="1" sz="25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74" name="Shape 74"/>
          <p:cNvSpPr/>
          <p:nvPr>
            <p:ph type="title"/>
          </p:nvPr>
        </p:nvSpPr>
        <p:spPr>
          <a:xfrm>
            <a:off x="539551" y="116632"/>
            <a:ext cx="6696745" cy="797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70C0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78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>
            <p:ph type="title"/>
          </p:nvPr>
        </p:nvSpPr>
        <p:spPr>
          <a:xfrm>
            <a:off x="539551" y="116632"/>
            <a:ext cx="6696745" cy="60960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70C0">
                    <a:alpha val="99000"/>
                  </a:srgbClr>
                </a:solidFill>
              </a:rPr>
              <a:t>Title Text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 rot="16200000">
            <a:off x="-2125717" y="2233478"/>
            <a:ext cx="6552880" cy="198678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  <a:lvl2pPr marL="855662" indent="-395287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2pPr>
            <a:lvl3pPr marL="1339532" indent="-483869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3pPr>
            <a:lvl4pPr marL="1720321" indent="-4614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4pPr>
            <a:lvl5pPr marL="2053696" indent="-4487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84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F57B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88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4.png" descr="C:\Users\arestrepot\Desktop\cruc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6513" y="0"/>
            <a:ext cx="9217026" cy="6854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8.pdf" descr="C:\Users\arestrepot\Desktop\naranja.em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0144" y="-1046547"/>
            <a:ext cx="7416532" cy="5976665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-36513" y="4797152"/>
            <a:ext cx="9217026" cy="1368153"/>
          </a:xfrm>
          <a:prstGeom prst="rect">
            <a:avLst/>
          </a:prstGeom>
          <a:solidFill>
            <a:srgbClr val="F57B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92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body" idx="1"/>
          </p:nvPr>
        </p:nvSpPr>
        <p:spPr>
          <a:xfrm>
            <a:off x="467543" y="5231929"/>
            <a:ext cx="8352930" cy="1626071"/>
          </a:xfrm>
          <a:prstGeom prst="rect">
            <a:avLst/>
          </a:prstGeom>
        </p:spPr>
        <p:txBody>
          <a:bodyPr/>
          <a:lstStyle>
            <a:lvl1pPr marL="0" indent="0" algn="ctr" defTabSz="684867">
              <a:spcBef>
                <a:spcPts val="1000"/>
              </a:spcBef>
              <a:buSzTx/>
              <a:buFontTx/>
              <a:buNone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185069" indent="-7246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742757" indent="-8870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2104849" indent="-845961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427640" indent="-822677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F57B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97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0" y="6453335"/>
            <a:ext cx="9144000" cy="432049"/>
          </a:xfrm>
          <a:prstGeom prst="rect">
            <a:avLst/>
          </a:prstGeom>
          <a:solidFill>
            <a:srgbClr val="0054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pic>
        <p:nvPicPr>
          <p:cNvPr id="100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-36513" y="-27385"/>
            <a:ext cx="9289034" cy="6855001"/>
          </a:xfrm>
          <a:prstGeom prst="rect">
            <a:avLst/>
          </a:prstGeom>
          <a:solidFill>
            <a:srgbClr val="F57B17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814308" y="4709173"/>
            <a:ext cx="4268788" cy="21488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FontTx/>
              <a:buNone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053307" indent="-592932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581468" indent="-725805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1951037" indent="-692149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278063" indent="-673100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  <p:pic>
        <p:nvPicPr>
          <p:cNvPr id="103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80528" y="-891480"/>
            <a:ext cx="7776865" cy="6245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F57B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07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F57B17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F57B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13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>
            <p:ph type="body" idx="1"/>
          </p:nvPr>
        </p:nvSpPr>
        <p:spPr>
          <a:xfrm>
            <a:off x="528542" y="980728"/>
            <a:ext cx="4115874" cy="3844315"/>
          </a:xfrm>
          <a:prstGeom prst="rect">
            <a:avLst/>
          </a:prstGeom>
        </p:spPr>
        <p:txBody>
          <a:bodyPr/>
          <a:lstStyle>
            <a:lvl1pPr marL="339976" indent="-339976"/>
            <a:lvl2pPr marL="727575" indent="-379661"/>
            <a:lvl3pPr marL="1069138" indent="-403737"/>
            <a:lvl4pPr marL="1379747" indent="-425962"/>
            <a:lvl5pPr marL="1671805" indent="-43625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115" name="Shape 115"/>
          <p:cNvSpPr/>
          <p:nvPr>
            <p:ph type="title"/>
          </p:nvPr>
        </p:nvSpPr>
        <p:spPr>
          <a:xfrm>
            <a:off x="539551" y="116632"/>
            <a:ext cx="6696745" cy="8640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F57B17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4.png" descr="C:\Users\arestrepot\Desktop\cruc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-104981"/>
            <a:ext cx="9217026" cy="696298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-36513" y="4797152"/>
            <a:ext cx="9217026" cy="1368153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323527" y="5148829"/>
            <a:ext cx="8568954" cy="664798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effectLst/>
              </a:defRPr>
            </a:pPr>
            <a:r>
              <a:rPr spc="-100" sz="48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pic>
        <p:nvPicPr>
          <p:cNvPr id="20" name="image1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5.pdf" descr="C:\Users\arestrepot\Desktop\gris.em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83692" y="-1035496"/>
            <a:ext cx="7413899" cy="5974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F57B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19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body" idx="1"/>
          </p:nvPr>
        </p:nvSpPr>
        <p:spPr>
          <a:xfrm>
            <a:off x="528542" y="914053"/>
            <a:ext cx="4115874" cy="8437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 sz="2500"/>
            </a:lvl1pPr>
            <a:lvl2pPr marL="0" indent="457181">
              <a:spcBef>
                <a:spcPts val="0"/>
              </a:spcBef>
              <a:buSzTx/>
              <a:buFontTx/>
              <a:buNone/>
              <a:defRPr b="1" sz="2500"/>
            </a:lvl2pPr>
            <a:lvl3pPr marL="0" indent="914362">
              <a:spcBef>
                <a:spcPts val="0"/>
              </a:spcBef>
              <a:buSzTx/>
              <a:buFontTx/>
              <a:buNone/>
              <a:defRPr b="1" sz="2500"/>
            </a:lvl3pPr>
            <a:lvl4pPr marL="0" indent="1371544">
              <a:spcBef>
                <a:spcPts val="0"/>
              </a:spcBef>
              <a:buSzTx/>
              <a:buFontTx/>
              <a:buNone/>
              <a:defRPr b="1" sz="2500"/>
            </a:lvl4pPr>
            <a:lvl5pPr marL="0" indent="1828726">
              <a:spcBef>
                <a:spcPts val="0"/>
              </a:spcBef>
              <a:buSzTx/>
              <a:buFontTx/>
              <a:buNone/>
              <a:defRPr b="1" sz="25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121" name="Shape 121"/>
          <p:cNvSpPr/>
          <p:nvPr>
            <p:ph type="title"/>
          </p:nvPr>
        </p:nvSpPr>
        <p:spPr>
          <a:xfrm>
            <a:off x="539551" y="116632"/>
            <a:ext cx="6696745" cy="797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F57B17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F57B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25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>
            <p:ph type="title"/>
          </p:nvPr>
        </p:nvSpPr>
        <p:spPr>
          <a:xfrm>
            <a:off x="539551" y="116632"/>
            <a:ext cx="6696745" cy="60960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F57B17">
                    <a:alpha val="99000"/>
                  </a:srgbClr>
                </a:solidFill>
              </a:rP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 rot="16200000">
            <a:off x="-2125717" y="2233478"/>
            <a:ext cx="6552880" cy="198678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  <a:lvl2pPr marL="855662" indent="-395287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2pPr>
            <a:lvl3pPr marL="1339532" indent="-483869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3pPr>
            <a:lvl4pPr marL="1720321" indent="-4614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4pPr>
            <a:lvl5pPr marL="2053696" indent="-4487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F57B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31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4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35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4.png" descr="C:\Users\arestrepot\Desktop\cruc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662" y="0"/>
            <a:ext cx="9187175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9.pdf" descr="C:\Users\arestrepot\Desktop\verde.em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67339" y="-1072159"/>
            <a:ext cx="7459336" cy="601115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-36513" y="4797152"/>
            <a:ext cx="9217026" cy="1368153"/>
          </a:xfrm>
          <a:prstGeom prst="rect">
            <a:avLst/>
          </a:prstGeom>
          <a:solidFill>
            <a:srgbClr val="00B4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39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body" idx="1"/>
          </p:nvPr>
        </p:nvSpPr>
        <p:spPr>
          <a:xfrm>
            <a:off x="467543" y="5231929"/>
            <a:ext cx="8352930" cy="1626071"/>
          </a:xfrm>
          <a:prstGeom prst="rect">
            <a:avLst/>
          </a:prstGeom>
        </p:spPr>
        <p:txBody>
          <a:bodyPr/>
          <a:lstStyle>
            <a:lvl1pPr marL="0" indent="0" algn="ctr" defTabSz="684867">
              <a:spcBef>
                <a:spcPts val="1000"/>
              </a:spcBef>
              <a:buSzTx/>
              <a:buFontTx/>
              <a:buNone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185069" indent="-7246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742757" indent="-8870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2104849" indent="-845961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427640" indent="-822677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4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44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0" y="6453335"/>
            <a:ext cx="9144000" cy="432049"/>
          </a:xfrm>
          <a:prstGeom prst="rect">
            <a:avLst/>
          </a:prstGeom>
          <a:solidFill>
            <a:srgbClr val="0054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pic>
        <p:nvPicPr>
          <p:cNvPr id="147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-36513" y="-27386"/>
            <a:ext cx="9289034" cy="6885387"/>
          </a:xfrm>
          <a:prstGeom prst="rect">
            <a:avLst/>
          </a:prstGeom>
          <a:solidFill>
            <a:srgbClr val="00B4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8414552" y="4207717"/>
            <a:ext cx="121679" cy="121647"/>
          </a:xfrm>
          <a:prstGeom prst="rect">
            <a:avLst/>
          </a:prstGeom>
          <a:ln w="19050">
            <a:solidFill>
              <a:srgbClr val="FFFFFF">
                <a:alpha val="32000"/>
              </a:srgbClr>
            </a:solidFill>
          </a:ln>
        </p:spPr>
        <p:txBody>
          <a:bodyPr lIns="0" tIns="0" rIns="0" bIns="0" anchor="ctr"/>
          <a:lstStyle/>
          <a:p>
            <a:pPr lvl="0" algn="ctr" defTabSz="684669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4554759" y="4161694"/>
            <a:ext cx="4268789" cy="22130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FontTx/>
              <a:buNone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053307" indent="-592932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581468" indent="-725805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1951037" indent="-692149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278063" indent="-673100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  <p:pic>
        <p:nvPicPr>
          <p:cNvPr id="151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80528" y="-891480"/>
            <a:ext cx="7776865" cy="6245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4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55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B45A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4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61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>
            <p:ph type="body" idx="1"/>
          </p:nvPr>
        </p:nvSpPr>
        <p:spPr>
          <a:xfrm>
            <a:off x="528542" y="980728"/>
            <a:ext cx="4115874" cy="3844315"/>
          </a:xfrm>
          <a:prstGeom prst="rect">
            <a:avLst/>
          </a:prstGeom>
        </p:spPr>
        <p:txBody>
          <a:bodyPr/>
          <a:lstStyle>
            <a:lvl1pPr marL="339976" indent="-339976"/>
            <a:lvl2pPr marL="727575" indent="-379661"/>
            <a:lvl3pPr marL="1069138" indent="-403737"/>
            <a:lvl4pPr marL="1379747" indent="-425962"/>
            <a:lvl5pPr marL="1671805" indent="-43625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163" name="Shape 163"/>
          <p:cNvSpPr/>
          <p:nvPr>
            <p:ph type="title"/>
          </p:nvPr>
        </p:nvSpPr>
        <p:spPr>
          <a:xfrm>
            <a:off x="539551" y="116632"/>
            <a:ext cx="6696745" cy="8640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B45A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4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67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>
            <p:ph type="body" idx="1"/>
          </p:nvPr>
        </p:nvSpPr>
        <p:spPr>
          <a:xfrm>
            <a:off x="528542" y="914053"/>
            <a:ext cx="4115874" cy="8437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 sz="2500"/>
            </a:lvl1pPr>
            <a:lvl2pPr marL="0" indent="457181">
              <a:spcBef>
                <a:spcPts val="0"/>
              </a:spcBef>
              <a:buSzTx/>
              <a:buFontTx/>
              <a:buNone/>
              <a:defRPr b="1" sz="2500"/>
            </a:lvl2pPr>
            <a:lvl3pPr marL="0" indent="914362">
              <a:spcBef>
                <a:spcPts val="0"/>
              </a:spcBef>
              <a:buSzTx/>
              <a:buFontTx/>
              <a:buNone/>
              <a:defRPr b="1" sz="2500"/>
            </a:lvl3pPr>
            <a:lvl4pPr marL="0" indent="1371544">
              <a:spcBef>
                <a:spcPts val="0"/>
              </a:spcBef>
              <a:buSzTx/>
              <a:buFontTx/>
              <a:buNone/>
              <a:defRPr b="1" sz="2500"/>
            </a:lvl4pPr>
            <a:lvl5pPr marL="0" indent="1828726">
              <a:spcBef>
                <a:spcPts val="0"/>
              </a:spcBef>
              <a:buSzTx/>
              <a:buFontTx/>
              <a:buNone/>
              <a:defRPr b="1" sz="25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169" name="Shape 169"/>
          <p:cNvSpPr/>
          <p:nvPr>
            <p:ph type="title"/>
          </p:nvPr>
        </p:nvSpPr>
        <p:spPr>
          <a:xfrm>
            <a:off x="539551" y="116632"/>
            <a:ext cx="6696745" cy="797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B45A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4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73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>
            <p:ph type="title"/>
          </p:nvPr>
        </p:nvSpPr>
        <p:spPr>
          <a:xfrm>
            <a:off x="539551" y="116632"/>
            <a:ext cx="6696745" cy="60960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B45A">
                    <a:alpha val="99000"/>
                  </a:srgbClr>
                </a:solidFill>
              </a:rPr>
              <a:t>Title Text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 rot="16200000">
            <a:off x="-2125717" y="2233478"/>
            <a:ext cx="6552880" cy="198678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  <a:lvl2pPr marL="855662" indent="-395287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2pPr>
            <a:lvl3pPr marL="1339532" indent="-483869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3pPr>
            <a:lvl4pPr marL="1720321" indent="-4614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4pPr>
            <a:lvl5pPr marL="2053696" indent="-4487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4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79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Menu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539551" y="116632"/>
            <a:ext cx="6696745" cy="60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808080">
                    <a:alpha val="99000"/>
                  </a:srgbClr>
                </a:solid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 rot="16200000">
            <a:off x="-2125717" y="2233478"/>
            <a:ext cx="6552880" cy="198678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  <a:lvl2pPr marL="855662" indent="-395287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2pPr>
            <a:lvl3pPr marL="1339532" indent="-483869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3pPr>
            <a:lvl4pPr marL="1720321" indent="-4614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4pPr>
            <a:lvl5pPr marL="2053696" indent="-4487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83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4.png" descr="C:\Users\arestrepot\Desktop\cruc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662" y="0"/>
            <a:ext cx="9187175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10.pdf" descr="C:\Users\arestrepot\Desktop\azulito.em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67339" y="-868284"/>
            <a:ext cx="7249278" cy="584187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-36513" y="4797152"/>
            <a:ext cx="9217026" cy="136815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87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>
            <p:ph type="body" idx="1"/>
          </p:nvPr>
        </p:nvSpPr>
        <p:spPr>
          <a:xfrm>
            <a:off x="467543" y="5231929"/>
            <a:ext cx="8352930" cy="1626071"/>
          </a:xfrm>
          <a:prstGeom prst="rect">
            <a:avLst/>
          </a:prstGeom>
        </p:spPr>
        <p:txBody>
          <a:bodyPr/>
          <a:lstStyle>
            <a:lvl1pPr marL="0" indent="0" algn="ctr" defTabSz="684867">
              <a:spcBef>
                <a:spcPts val="1000"/>
              </a:spcBef>
              <a:buSzTx/>
              <a:buFontTx/>
              <a:buNone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185069" indent="-7246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742757" indent="-8870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2104849" indent="-845961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427640" indent="-822677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92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0" y="6453335"/>
            <a:ext cx="9144000" cy="432049"/>
          </a:xfrm>
          <a:prstGeom prst="rect">
            <a:avLst/>
          </a:prstGeom>
          <a:solidFill>
            <a:srgbClr val="0054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pic>
        <p:nvPicPr>
          <p:cNvPr id="195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-36513" y="-27385"/>
            <a:ext cx="9289034" cy="6855001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4554759" y="4161694"/>
            <a:ext cx="4268789" cy="22130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FontTx/>
              <a:buNone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053307" indent="-592932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581468" indent="-725805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1951037" indent="-692149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278063" indent="-673100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  <p:pic>
        <p:nvPicPr>
          <p:cNvPr id="198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80528" y="-891480"/>
            <a:ext cx="7776865" cy="6245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02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B0F0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08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>
            <p:ph type="body" idx="1"/>
          </p:nvPr>
        </p:nvSpPr>
        <p:spPr>
          <a:xfrm>
            <a:off x="528542" y="980728"/>
            <a:ext cx="4115874" cy="3844315"/>
          </a:xfrm>
          <a:prstGeom prst="rect">
            <a:avLst/>
          </a:prstGeom>
        </p:spPr>
        <p:txBody>
          <a:bodyPr/>
          <a:lstStyle>
            <a:lvl1pPr marL="339976" indent="-339976"/>
            <a:lvl2pPr marL="727575" indent="-379661"/>
            <a:lvl3pPr marL="1069138" indent="-403737"/>
            <a:lvl4pPr marL="1379747" indent="-425962"/>
            <a:lvl5pPr marL="1671805" indent="-43625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xfrm>
            <a:off x="539551" y="116632"/>
            <a:ext cx="6696745" cy="8640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B0F0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14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>
            <p:ph type="body" idx="1"/>
          </p:nvPr>
        </p:nvSpPr>
        <p:spPr>
          <a:xfrm>
            <a:off x="528542" y="914053"/>
            <a:ext cx="4115874" cy="8437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 sz="2500"/>
            </a:lvl1pPr>
            <a:lvl2pPr marL="0" indent="457181">
              <a:spcBef>
                <a:spcPts val="0"/>
              </a:spcBef>
              <a:buSzTx/>
              <a:buFontTx/>
              <a:buNone/>
              <a:defRPr b="1" sz="2500"/>
            </a:lvl2pPr>
            <a:lvl3pPr marL="0" indent="914362">
              <a:spcBef>
                <a:spcPts val="0"/>
              </a:spcBef>
              <a:buSzTx/>
              <a:buFontTx/>
              <a:buNone/>
              <a:defRPr b="1" sz="2500"/>
            </a:lvl3pPr>
            <a:lvl4pPr marL="0" indent="1371544">
              <a:spcBef>
                <a:spcPts val="0"/>
              </a:spcBef>
              <a:buSzTx/>
              <a:buFontTx/>
              <a:buNone/>
              <a:defRPr b="1" sz="2500"/>
            </a:lvl4pPr>
            <a:lvl5pPr marL="0" indent="1828726">
              <a:spcBef>
                <a:spcPts val="0"/>
              </a:spcBef>
              <a:buSzTx/>
              <a:buFontTx/>
              <a:buNone/>
              <a:defRPr b="1" sz="25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xfrm>
            <a:off x="539551" y="116632"/>
            <a:ext cx="6696745" cy="797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B0F0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20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title"/>
          </p:nvPr>
        </p:nvSpPr>
        <p:spPr>
          <a:xfrm>
            <a:off x="539551" y="116632"/>
            <a:ext cx="6696745" cy="60960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00B0F0">
                    <a:alpha val="99000"/>
                  </a:srgbClr>
                </a:solidFill>
              </a:rPr>
              <a:t>Title Text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 rot="16200000">
            <a:off x="-2125717" y="2233478"/>
            <a:ext cx="6552880" cy="198678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  <a:lvl2pPr marL="855662" indent="-395287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2pPr>
            <a:lvl3pPr marL="1339532" indent="-483869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3pPr>
            <a:lvl4pPr marL="1720321" indent="-4614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4pPr>
            <a:lvl5pPr marL="2053696" indent="-4487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26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40276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30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4.png" descr="C:\Users\arestrepot\Desktop\cruc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662" y="0"/>
            <a:ext cx="9187175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11.pdf" descr="C:\Users\arestrepot\Desktop\morado.em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5251" y="-777364"/>
            <a:ext cx="7023629" cy="566004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-36513" y="4797152"/>
            <a:ext cx="9217026" cy="1368153"/>
          </a:xfrm>
          <a:prstGeom prst="rect">
            <a:avLst/>
          </a:prstGeom>
          <a:solidFill>
            <a:srgbClr val="40278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34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>
            <p:ph type="body" idx="1"/>
          </p:nvPr>
        </p:nvSpPr>
        <p:spPr>
          <a:xfrm>
            <a:off x="467543" y="5231929"/>
            <a:ext cx="8352930" cy="1626071"/>
          </a:xfrm>
          <a:prstGeom prst="rect">
            <a:avLst/>
          </a:prstGeom>
        </p:spPr>
        <p:txBody>
          <a:bodyPr/>
          <a:lstStyle>
            <a:lvl1pPr marL="0" indent="0" algn="ctr" defTabSz="684867">
              <a:spcBef>
                <a:spcPts val="1000"/>
              </a:spcBef>
              <a:buSzTx/>
              <a:buFontTx/>
              <a:buNone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185069" indent="-7246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742757" indent="-8870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2104849" indent="-845961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427640" indent="-822677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40276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39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0" y="6453335"/>
            <a:ext cx="9144000" cy="432049"/>
          </a:xfrm>
          <a:prstGeom prst="rect">
            <a:avLst/>
          </a:prstGeom>
          <a:solidFill>
            <a:srgbClr val="0054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1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pic>
        <p:nvPicPr>
          <p:cNvPr id="242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-36513" y="-27385"/>
            <a:ext cx="9289034" cy="6855001"/>
          </a:xfrm>
          <a:prstGeom prst="rect">
            <a:avLst/>
          </a:prstGeom>
          <a:solidFill>
            <a:srgbClr val="40276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4554759" y="4161694"/>
            <a:ext cx="4268789" cy="22130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FontTx/>
              <a:buNone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053307" indent="-592932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581468" indent="-725805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1951037" indent="-692149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278063" indent="-673100">
              <a:spcBef>
                <a:spcPts val="800"/>
              </a:spcBef>
              <a:buFontTx/>
              <a:defRPr spc="-52" sz="36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36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36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  <p:pic>
        <p:nvPicPr>
          <p:cNvPr id="245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80528" y="-891480"/>
            <a:ext cx="7776865" cy="6245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40276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49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402768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808080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40276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55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>
            <p:ph type="body" idx="1"/>
          </p:nvPr>
        </p:nvSpPr>
        <p:spPr>
          <a:xfrm>
            <a:off x="528542" y="980728"/>
            <a:ext cx="4115874" cy="3844315"/>
          </a:xfrm>
          <a:prstGeom prst="rect">
            <a:avLst/>
          </a:prstGeom>
        </p:spPr>
        <p:txBody>
          <a:bodyPr/>
          <a:lstStyle>
            <a:lvl1pPr marL="339976" indent="-339976"/>
            <a:lvl2pPr marL="727575" indent="-379661"/>
            <a:lvl3pPr marL="1069138" indent="-403737"/>
            <a:lvl4pPr marL="1379747" indent="-425962"/>
            <a:lvl5pPr marL="1671805" indent="-43625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257" name="Shape 257"/>
          <p:cNvSpPr/>
          <p:nvPr>
            <p:ph type="title"/>
          </p:nvPr>
        </p:nvSpPr>
        <p:spPr>
          <a:xfrm>
            <a:off x="539551" y="116632"/>
            <a:ext cx="6696745" cy="8640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402768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40276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61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>
            <p:ph type="body" idx="1"/>
          </p:nvPr>
        </p:nvSpPr>
        <p:spPr>
          <a:xfrm>
            <a:off x="528542" y="914053"/>
            <a:ext cx="4115874" cy="8437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 sz="2500"/>
            </a:lvl1pPr>
            <a:lvl2pPr marL="0" indent="457181">
              <a:spcBef>
                <a:spcPts val="0"/>
              </a:spcBef>
              <a:buSzTx/>
              <a:buFontTx/>
              <a:buNone/>
              <a:defRPr b="1" sz="2500"/>
            </a:lvl2pPr>
            <a:lvl3pPr marL="0" indent="914362">
              <a:spcBef>
                <a:spcPts val="0"/>
              </a:spcBef>
              <a:buSzTx/>
              <a:buFontTx/>
              <a:buNone/>
              <a:defRPr b="1" sz="2500"/>
            </a:lvl3pPr>
            <a:lvl4pPr marL="0" indent="1371544">
              <a:spcBef>
                <a:spcPts val="0"/>
              </a:spcBef>
              <a:buSzTx/>
              <a:buFontTx/>
              <a:buNone/>
              <a:defRPr b="1" sz="2500"/>
            </a:lvl4pPr>
            <a:lvl5pPr marL="0" indent="1828726">
              <a:spcBef>
                <a:spcPts val="0"/>
              </a:spcBef>
              <a:buSzTx/>
              <a:buFontTx/>
              <a:buNone/>
              <a:defRPr b="1" sz="25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263" name="Shape 263"/>
          <p:cNvSpPr/>
          <p:nvPr>
            <p:ph type="title"/>
          </p:nvPr>
        </p:nvSpPr>
        <p:spPr>
          <a:xfrm>
            <a:off x="539551" y="116632"/>
            <a:ext cx="6696745" cy="797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402768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40276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67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>
            <p:ph type="title"/>
          </p:nvPr>
        </p:nvSpPr>
        <p:spPr>
          <a:xfrm>
            <a:off x="539551" y="116632"/>
            <a:ext cx="6696745" cy="60960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402768">
                    <a:alpha val="99000"/>
                  </a:srgbClr>
                </a:solidFill>
              </a:rPr>
              <a:t>Title Text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 rot="16200000">
            <a:off x="-2125717" y="2233478"/>
            <a:ext cx="6552880" cy="198678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  <a:lvl2pPr marL="855662" indent="-395287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2pPr>
            <a:lvl3pPr marL="1339532" indent="-483869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3pPr>
            <a:lvl4pPr marL="1720321" indent="-4614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4pPr>
            <a:lvl5pPr marL="2053696" indent="-4487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40276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273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528542" y="980728"/>
            <a:ext cx="4115874" cy="3844315"/>
          </a:xfrm>
          <a:prstGeom prst="rect">
            <a:avLst/>
          </a:prstGeom>
        </p:spPr>
        <p:txBody>
          <a:bodyPr/>
          <a:lstStyle>
            <a:lvl1pPr marL="339976" indent="-339976"/>
            <a:lvl2pPr marL="727575" indent="-379661"/>
            <a:lvl3pPr marL="1069138" indent="-403737"/>
            <a:lvl4pPr marL="1379747" indent="-425962"/>
            <a:lvl5pPr marL="1671805" indent="-43625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539551" y="116632"/>
            <a:ext cx="6696745" cy="864097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808080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528542" y="914053"/>
            <a:ext cx="4115874" cy="8437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 sz="2500"/>
            </a:lvl1pPr>
            <a:lvl2pPr marL="0" indent="457181">
              <a:spcBef>
                <a:spcPts val="0"/>
              </a:spcBef>
              <a:buSzTx/>
              <a:buFontTx/>
              <a:buNone/>
              <a:defRPr b="1" sz="2500"/>
            </a:lvl2pPr>
            <a:lvl3pPr marL="0" indent="914362">
              <a:spcBef>
                <a:spcPts val="0"/>
              </a:spcBef>
              <a:buSzTx/>
              <a:buFontTx/>
              <a:buNone/>
              <a:defRPr b="1" sz="2500"/>
            </a:lvl3pPr>
            <a:lvl4pPr marL="0" indent="1371544">
              <a:spcBef>
                <a:spcPts val="0"/>
              </a:spcBef>
              <a:buSzTx/>
              <a:buFontTx/>
              <a:buNone/>
              <a:defRPr b="1" sz="2500"/>
            </a:lvl4pPr>
            <a:lvl5pPr marL="0" indent="1828726">
              <a:spcBef>
                <a:spcPts val="0"/>
              </a:spcBef>
              <a:buSzTx/>
              <a:buFontTx/>
              <a:buNone/>
              <a:defRPr b="1" sz="25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b="1" sz="25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539551" y="116632"/>
            <a:ext cx="6696745" cy="797422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808080">
                    <a:alpha val="99000"/>
                  </a:srgbClr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539551" y="116632"/>
            <a:ext cx="6696745" cy="60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808080">
                    <a:alpha val="99000"/>
                  </a:srgbClr>
                </a:solid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 rot="16200000">
            <a:off x="-2125717" y="2233478"/>
            <a:ext cx="6552880" cy="198678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  <a:lvl2pPr marL="855662" indent="-395287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2pPr>
            <a:lvl3pPr marL="1339532" indent="-483869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3pPr>
            <a:lvl4pPr marL="1720321" indent="-4614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4pPr>
            <a:lvl5pPr marL="2053696" indent="-448733">
              <a:spcBef>
                <a:spcPts val="500"/>
              </a:spcBef>
              <a:buFontTx/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FFFFFF">
                  <a:alpha val="99000"/>
                </a:srgbClr>
              </a:solidFill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0_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41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4.png" descr="C:\Users\arestrepot\Desktop\cruc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6513" y="0"/>
            <a:ext cx="9180514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6.pdf" descr="C:\Users\arestrepot\Desktop\azul.em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4769" y="-1035496"/>
            <a:ext cx="7402822" cy="596561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-36513" y="4797152"/>
            <a:ext cx="9217026" cy="1368153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45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body" idx="1"/>
          </p:nvPr>
        </p:nvSpPr>
        <p:spPr>
          <a:xfrm>
            <a:off x="467543" y="5231929"/>
            <a:ext cx="8352930" cy="1626071"/>
          </a:xfrm>
          <a:prstGeom prst="rect">
            <a:avLst/>
          </a:prstGeom>
        </p:spPr>
        <p:txBody>
          <a:bodyPr/>
          <a:lstStyle>
            <a:lvl1pPr marL="0" indent="0" algn="ctr" defTabSz="684867">
              <a:spcBef>
                <a:spcPts val="1000"/>
              </a:spcBef>
              <a:buSzTx/>
              <a:buFontTx/>
              <a:buNone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1185069" indent="-7246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1742757" indent="-887094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2104849" indent="-845961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2427640" indent="-822677" algn="ctr" defTabSz="684867">
              <a:spcBef>
                <a:spcPts val="1000"/>
              </a:spcBef>
              <a:buFontTx/>
              <a:defRPr spc="-52" sz="4400">
                <a:solidFill>
                  <a:srgbClr val="FFFFFF">
                    <a:alpha val="99000"/>
                  </a:srgbClr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One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1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Two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2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Three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3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Four</a:t>
            </a:r>
            <a:endParaRPr spc="-52" sz="4400">
              <a:solidFill>
                <a:srgbClr val="FFFFFF">
                  <a:alpha val="99000"/>
                </a:srgbClr>
              </a:solidFill>
            </a:endParaRPr>
          </a:p>
          <a:p>
            <a:pPr lvl="4">
              <a:defRPr spc="0" sz="1800">
                <a:solidFill>
                  <a:srgbClr val="000000"/>
                </a:solidFill>
              </a:defRPr>
            </a:pPr>
            <a:r>
              <a:rPr spc="-52" sz="4400">
                <a:solidFill>
                  <a:srgbClr val="FFFFFF">
                    <a:alpha val="99000"/>
                  </a:srgbClr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 rot="16200000">
            <a:off x="-3274413" y="3260057"/>
            <a:ext cx="6858004" cy="337882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098"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8283" y="6564092"/>
            <a:ext cx="658020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body" idx="1"/>
          </p:nvPr>
        </p:nvSpPr>
        <p:spPr>
          <a:xfrm>
            <a:off x="539551" y="1052736"/>
            <a:ext cx="8363940" cy="3456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One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Two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Three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Four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539551" y="116632"/>
            <a:ext cx="6696745" cy="936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808080">
                    <a:alpha val="99000"/>
                  </a:srgbClr>
                </a:solidFill>
              </a:rP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</p:sldLayoutIdLst>
  <p:transition spd="med" advClick="1"/>
  <p:txStyles>
    <p:titleStyle>
      <a:lvl1pPr defTabSz="914362">
        <a:lnSpc>
          <a:spcPct val="90000"/>
        </a:lnSpc>
        <a:defRPr spc="-100" sz="4000">
          <a:solidFill>
            <a:srgbClr val="808080">
              <a:alpha val="99000"/>
            </a:srgbClr>
          </a:solidFill>
          <a:latin typeface="Segoe UI Light"/>
          <a:ea typeface="Segoe UI Light"/>
          <a:cs typeface="Segoe UI Light"/>
          <a:sym typeface="Segoe UI Light"/>
        </a:defRPr>
      </a:lvl1pPr>
      <a:lvl2pPr defTabSz="914362">
        <a:lnSpc>
          <a:spcPct val="90000"/>
        </a:lnSpc>
        <a:defRPr spc="-100" sz="4000">
          <a:solidFill>
            <a:srgbClr val="808080">
              <a:alpha val="99000"/>
            </a:srgbClr>
          </a:solidFill>
          <a:latin typeface="Segoe UI Light"/>
          <a:ea typeface="Segoe UI Light"/>
          <a:cs typeface="Segoe UI Light"/>
          <a:sym typeface="Segoe UI Light"/>
        </a:defRPr>
      </a:lvl2pPr>
      <a:lvl3pPr defTabSz="914362">
        <a:lnSpc>
          <a:spcPct val="90000"/>
        </a:lnSpc>
        <a:defRPr spc="-100" sz="4000">
          <a:solidFill>
            <a:srgbClr val="808080">
              <a:alpha val="99000"/>
            </a:srgbClr>
          </a:solidFill>
          <a:latin typeface="Segoe UI Light"/>
          <a:ea typeface="Segoe UI Light"/>
          <a:cs typeface="Segoe UI Light"/>
          <a:sym typeface="Segoe UI Light"/>
        </a:defRPr>
      </a:lvl3pPr>
      <a:lvl4pPr defTabSz="914362">
        <a:lnSpc>
          <a:spcPct val="90000"/>
        </a:lnSpc>
        <a:defRPr spc="-100" sz="4000">
          <a:solidFill>
            <a:srgbClr val="808080">
              <a:alpha val="99000"/>
            </a:srgbClr>
          </a:solidFill>
          <a:latin typeface="Segoe UI Light"/>
          <a:ea typeface="Segoe UI Light"/>
          <a:cs typeface="Segoe UI Light"/>
          <a:sym typeface="Segoe UI Light"/>
        </a:defRPr>
      </a:lvl4pPr>
      <a:lvl5pPr defTabSz="914362">
        <a:lnSpc>
          <a:spcPct val="90000"/>
        </a:lnSpc>
        <a:defRPr spc="-100" sz="4000">
          <a:solidFill>
            <a:srgbClr val="808080">
              <a:alpha val="99000"/>
            </a:srgbClr>
          </a:solidFill>
          <a:latin typeface="Segoe UI Light"/>
          <a:ea typeface="Segoe UI Light"/>
          <a:cs typeface="Segoe UI Light"/>
          <a:sym typeface="Segoe UI Light"/>
        </a:defRPr>
      </a:lvl5pPr>
      <a:lvl6pPr defTabSz="914362">
        <a:lnSpc>
          <a:spcPct val="90000"/>
        </a:lnSpc>
        <a:defRPr spc="-100" sz="4000">
          <a:solidFill>
            <a:srgbClr val="808080">
              <a:alpha val="99000"/>
            </a:srgbClr>
          </a:solidFill>
          <a:latin typeface="Segoe UI Light"/>
          <a:ea typeface="Segoe UI Light"/>
          <a:cs typeface="Segoe UI Light"/>
          <a:sym typeface="Segoe UI Light"/>
        </a:defRPr>
      </a:lvl6pPr>
      <a:lvl7pPr defTabSz="914362">
        <a:lnSpc>
          <a:spcPct val="90000"/>
        </a:lnSpc>
        <a:defRPr spc="-100" sz="4000">
          <a:solidFill>
            <a:srgbClr val="808080">
              <a:alpha val="99000"/>
            </a:srgbClr>
          </a:solidFill>
          <a:latin typeface="Segoe UI Light"/>
          <a:ea typeface="Segoe UI Light"/>
          <a:cs typeface="Segoe UI Light"/>
          <a:sym typeface="Segoe UI Light"/>
        </a:defRPr>
      </a:lvl7pPr>
      <a:lvl8pPr defTabSz="914362">
        <a:lnSpc>
          <a:spcPct val="90000"/>
        </a:lnSpc>
        <a:defRPr spc="-100" sz="4000">
          <a:solidFill>
            <a:srgbClr val="808080">
              <a:alpha val="99000"/>
            </a:srgbClr>
          </a:solidFill>
          <a:latin typeface="Segoe UI Light"/>
          <a:ea typeface="Segoe UI Light"/>
          <a:cs typeface="Segoe UI Light"/>
          <a:sym typeface="Segoe UI Light"/>
        </a:defRPr>
      </a:lvl8pPr>
      <a:lvl9pPr defTabSz="914362">
        <a:lnSpc>
          <a:spcPct val="90000"/>
        </a:lnSpc>
        <a:defRPr spc="-100" sz="4000">
          <a:solidFill>
            <a:srgbClr val="808080">
              <a:alpha val="99000"/>
            </a:srgbClr>
          </a:solidFill>
          <a:latin typeface="Segoe UI Light"/>
          <a:ea typeface="Segoe UI Light"/>
          <a:cs typeface="Segoe UI Light"/>
          <a:sym typeface="Segoe UI Light"/>
        </a:defRPr>
      </a:lvl9pPr>
    </p:titleStyle>
    <p:bodyStyle>
      <a:lvl1pPr marL="460375" indent="-460375" defTabSz="914362">
        <a:lnSpc>
          <a:spcPct val="90000"/>
        </a:lnSpc>
        <a:spcBef>
          <a:spcPts val="600"/>
        </a:spcBef>
        <a:buSzPct val="90000"/>
        <a:buFont typeface="Wingdings"/>
        <a:buChar char="▪"/>
        <a:defRPr sz="2800">
          <a:solidFill>
            <a:srgbClr val="4D4D4F">
              <a:alpha val="99000"/>
            </a:srgbClr>
          </a:solidFill>
          <a:latin typeface="Arial"/>
          <a:ea typeface="Arial"/>
          <a:cs typeface="Arial"/>
          <a:sym typeface="Arial"/>
        </a:defRPr>
      </a:lvl1pPr>
      <a:lvl2pPr marL="921544" indent="-461169" defTabSz="914362">
        <a:lnSpc>
          <a:spcPct val="90000"/>
        </a:lnSpc>
        <a:spcBef>
          <a:spcPts val="600"/>
        </a:spcBef>
        <a:buSzPct val="90000"/>
        <a:buFont typeface="Wingdings"/>
        <a:buChar char="▪"/>
        <a:defRPr sz="2800">
          <a:solidFill>
            <a:srgbClr val="4D4D4F">
              <a:alpha val="99000"/>
            </a:srgbClr>
          </a:solidFill>
          <a:latin typeface="Arial"/>
          <a:ea typeface="Arial"/>
          <a:cs typeface="Arial"/>
          <a:sym typeface="Arial"/>
        </a:defRPr>
      </a:lvl2pPr>
      <a:lvl3pPr marL="1420178" indent="-564515" defTabSz="914362">
        <a:lnSpc>
          <a:spcPct val="90000"/>
        </a:lnSpc>
        <a:spcBef>
          <a:spcPts val="600"/>
        </a:spcBef>
        <a:buSzPct val="90000"/>
        <a:buFont typeface="Wingdings"/>
        <a:buChar char="▪"/>
        <a:defRPr sz="2800">
          <a:solidFill>
            <a:srgbClr val="4D4D4F">
              <a:alpha val="99000"/>
            </a:srgbClr>
          </a:solidFill>
          <a:latin typeface="Arial"/>
          <a:ea typeface="Arial"/>
          <a:cs typeface="Arial"/>
          <a:sym typeface="Arial"/>
        </a:defRPr>
      </a:lvl3pPr>
      <a:lvl4pPr marL="1797226" indent="-538338" defTabSz="914362">
        <a:lnSpc>
          <a:spcPct val="90000"/>
        </a:lnSpc>
        <a:spcBef>
          <a:spcPts val="600"/>
        </a:spcBef>
        <a:buSzPct val="90000"/>
        <a:buFont typeface="Wingdings"/>
        <a:buChar char="▪"/>
        <a:defRPr sz="2800">
          <a:solidFill>
            <a:srgbClr val="4D4D4F">
              <a:alpha val="99000"/>
            </a:srgbClr>
          </a:solidFill>
          <a:latin typeface="Arial"/>
          <a:ea typeface="Arial"/>
          <a:cs typeface="Arial"/>
          <a:sym typeface="Arial"/>
        </a:defRPr>
      </a:lvl4pPr>
      <a:lvl5pPr marL="2128485" indent="-523522" defTabSz="914362">
        <a:lnSpc>
          <a:spcPct val="90000"/>
        </a:lnSpc>
        <a:spcBef>
          <a:spcPts val="600"/>
        </a:spcBef>
        <a:buSzPct val="90000"/>
        <a:buFont typeface="Wingdings"/>
        <a:buChar char="▪"/>
        <a:defRPr sz="2800">
          <a:solidFill>
            <a:srgbClr val="4D4D4F">
              <a:alpha val="99000"/>
            </a:srgbClr>
          </a:solidFill>
          <a:latin typeface="Arial"/>
          <a:ea typeface="Arial"/>
          <a:cs typeface="Arial"/>
          <a:sym typeface="Arial"/>
        </a:defRPr>
      </a:lvl5pPr>
      <a:lvl6pPr marL="2605935" indent="-320027" defTabSz="914362">
        <a:lnSpc>
          <a:spcPct val="90000"/>
        </a:lnSpc>
        <a:spcBef>
          <a:spcPts val="600"/>
        </a:spcBef>
        <a:buSzPct val="100000"/>
        <a:buFont typeface="Wingdings"/>
        <a:buChar char="•"/>
        <a:defRPr sz="2800">
          <a:solidFill>
            <a:srgbClr val="4D4D4F">
              <a:alpha val="99000"/>
            </a:srgbClr>
          </a:solidFill>
          <a:latin typeface="Arial"/>
          <a:ea typeface="Arial"/>
          <a:cs typeface="Arial"/>
          <a:sym typeface="Arial"/>
        </a:defRPr>
      </a:lvl6pPr>
      <a:lvl7pPr marL="3063117" indent="-320027" defTabSz="914362">
        <a:lnSpc>
          <a:spcPct val="90000"/>
        </a:lnSpc>
        <a:spcBef>
          <a:spcPts val="600"/>
        </a:spcBef>
        <a:buSzPct val="100000"/>
        <a:buFont typeface="Wingdings"/>
        <a:buChar char="•"/>
        <a:defRPr sz="2800">
          <a:solidFill>
            <a:srgbClr val="4D4D4F">
              <a:alpha val="99000"/>
            </a:srgbClr>
          </a:solidFill>
          <a:latin typeface="Arial"/>
          <a:ea typeface="Arial"/>
          <a:cs typeface="Arial"/>
          <a:sym typeface="Arial"/>
        </a:defRPr>
      </a:lvl7pPr>
      <a:lvl8pPr marL="3520299" indent="-320027" defTabSz="914362">
        <a:lnSpc>
          <a:spcPct val="90000"/>
        </a:lnSpc>
        <a:spcBef>
          <a:spcPts val="600"/>
        </a:spcBef>
        <a:buSzPct val="100000"/>
        <a:buFont typeface="Wingdings"/>
        <a:buChar char="•"/>
        <a:defRPr sz="2800">
          <a:solidFill>
            <a:srgbClr val="4D4D4F">
              <a:alpha val="99000"/>
            </a:srgbClr>
          </a:solidFill>
          <a:latin typeface="Arial"/>
          <a:ea typeface="Arial"/>
          <a:cs typeface="Arial"/>
          <a:sym typeface="Arial"/>
        </a:defRPr>
      </a:lvl8pPr>
      <a:lvl9pPr marL="3977481" indent="-320027" defTabSz="914362">
        <a:lnSpc>
          <a:spcPct val="90000"/>
        </a:lnSpc>
        <a:spcBef>
          <a:spcPts val="600"/>
        </a:spcBef>
        <a:buSzPct val="100000"/>
        <a:buFont typeface="Wingdings"/>
        <a:buChar char="•"/>
        <a:defRPr sz="2800">
          <a:solidFill>
            <a:srgbClr val="4D4D4F">
              <a:alpha val="99000"/>
            </a:srgbClr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Segoe U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Segoe U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Segoe U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Segoe U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Segoe U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Segoe U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Segoe U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Segoe U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body" idx="1"/>
          </p:nvPr>
        </p:nvSpPr>
        <p:spPr>
          <a:xfrm>
            <a:off x="4571874" y="4161694"/>
            <a:ext cx="4268789" cy="150502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body" idx="1"/>
          </p:nvPr>
        </p:nvSpPr>
        <p:spPr>
          <a:xfrm>
            <a:off x="539551" y="1340767"/>
            <a:ext cx="8363940" cy="554100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493775" indent="-493775" defTabSz="877788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688">
                <a:solidFill>
                  <a:srgbClr val="4D4D4F">
                    <a:alpha val="99000"/>
                  </a:srgbClr>
                </a:solidFill>
              </a:rPr>
              <a:t>Implementar la entidad de usuario y de asistencia a películas que trabajamos en SQL Server y los controladores REST para hacer su CRUD.</a:t>
            </a:r>
            <a:endParaRPr sz="2688">
              <a:solidFill>
                <a:srgbClr val="4D4D4F">
                  <a:alpha val="99000"/>
                </a:srgbClr>
              </a:solidFill>
            </a:endParaRPr>
          </a:p>
          <a:p>
            <a:pPr lvl="0" marL="493775" indent="-493775" defTabSz="877788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688">
                <a:solidFill>
                  <a:srgbClr val="4D4D4F">
                    <a:alpha val="99000"/>
                  </a:srgbClr>
                </a:solidFill>
              </a:rPr>
              <a:t>Usar un caché para obtener todos los usuarios y un usuario por id. El caché debe funcionar de manera manual, es decir, sin la abstracción de Spring.</a:t>
            </a:r>
            <a:endParaRPr sz="2688">
              <a:solidFill>
                <a:srgbClr val="4D4D4F">
                  <a:alpha val="99000"/>
                </a:srgbClr>
              </a:solidFill>
            </a:endParaRPr>
          </a:p>
          <a:p>
            <a:pPr lvl="0" marL="493775" indent="-493775" defTabSz="877788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688">
                <a:solidFill>
                  <a:srgbClr val="4D4D4F">
                    <a:alpha val="99000"/>
                  </a:srgbClr>
                </a:solidFill>
              </a:rPr>
              <a:t>Realizar un servicio que entrega un usuario y las películas a las que ha asistido. El query debe obtener el user y la colección de asistencia de manera eficiente (un solo query). Debe usarse JPA y solo obtener el id y el nombre del usuario.</a:t>
            </a:r>
            <a:endParaRPr sz="2688">
              <a:solidFill>
                <a:srgbClr val="4D4D4F">
                  <a:alpha val="99000"/>
                </a:srgbClr>
              </a:solidFill>
            </a:endParaRPr>
          </a:p>
          <a:p>
            <a:pPr lvl="0" marL="493775" indent="-493775" defTabSz="877788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688">
                <a:solidFill>
                  <a:srgbClr val="4D4D4F">
                    <a:alpha val="99000"/>
                  </a:srgbClr>
                </a:solidFill>
              </a:rPr>
              <a:t>Crear un Script con JDBC que llene de 500 usuarios el sistema. Hacerlo usando estrategias eficientes de manejo de conexiones.</a:t>
            </a:r>
          </a:p>
        </p:txBody>
      </p:sp>
      <p:sp>
        <p:nvSpPr>
          <p:cNvPr id="280" name="Shape 280"/>
          <p:cNvSpPr/>
          <p:nvPr>
            <p:ph type="title"/>
          </p:nvPr>
        </p:nvSpPr>
        <p:spPr>
          <a:xfrm>
            <a:off x="539551" y="116631"/>
            <a:ext cx="8352930" cy="5642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41213">
              <a:defRPr spc="-92" sz="368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92" sz="3680">
                <a:solidFill>
                  <a:srgbClr val="0070C0">
                    <a:alpha val="99000"/>
                  </a:srgbClr>
                </a:solidFill>
              </a:rPr>
              <a:t>Objetivo</a:t>
            </a:r>
          </a:p>
        </p:txBody>
      </p:sp>
      <p:sp>
        <p:nvSpPr>
          <p:cNvPr id="281" name="Shape 281"/>
          <p:cNvSpPr/>
          <p:nvPr/>
        </p:nvSpPr>
        <p:spPr>
          <a:xfrm rot="16200000">
            <a:off x="-3104239" y="3208921"/>
            <a:ext cx="655288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362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Performance en Java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body" idx="1"/>
          </p:nvPr>
        </p:nvSpPr>
        <p:spPr>
          <a:xfrm>
            <a:off x="539551" y="1340767"/>
            <a:ext cx="8363940" cy="554100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514350" indent="-514350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Usuario: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Id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FirstName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LastName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age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isPremiumUser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isMale</a:t>
            </a:r>
          </a:p>
        </p:txBody>
      </p:sp>
      <p:sp>
        <p:nvSpPr>
          <p:cNvPr id="284" name="Shape 284"/>
          <p:cNvSpPr/>
          <p:nvPr>
            <p:ph type="title"/>
          </p:nvPr>
        </p:nvSpPr>
        <p:spPr>
          <a:xfrm>
            <a:off x="539551" y="116631"/>
            <a:ext cx="8352930" cy="5642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41213">
              <a:defRPr spc="-92" sz="368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92" sz="3680">
                <a:solidFill>
                  <a:srgbClr val="0070C0">
                    <a:alpha val="99000"/>
                  </a:srgbClr>
                </a:solidFill>
              </a:rPr>
              <a:t>Datos</a:t>
            </a:r>
          </a:p>
        </p:txBody>
      </p:sp>
      <p:sp>
        <p:nvSpPr>
          <p:cNvPr id="285" name="Shape 285"/>
          <p:cNvSpPr/>
          <p:nvPr/>
        </p:nvSpPr>
        <p:spPr>
          <a:xfrm rot="16200000">
            <a:off x="-3104239" y="3208921"/>
            <a:ext cx="655288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362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Performance en Java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body" idx="1"/>
          </p:nvPr>
        </p:nvSpPr>
        <p:spPr>
          <a:xfrm>
            <a:off x="539551" y="1340767"/>
            <a:ext cx="8363940" cy="554100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514350" indent="-514350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MovieAssistance: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Id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showtimeId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userId</a:t>
            </a:r>
            <a:endParaRPr sz="2800">
              <a:solidFill>
                <a:srgbClr val="4D4D4F">
                  <a:alpha val="99000"/>
                </a:srgbClr>
              </a:solidFill>
            </a:endParaRPr>
          </a:p>
          <a:p>
            <a:pPr lvl="2" marL="1042736" indent="-280736">
              <a:buSzPct val="6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F">
                    <a:alpha val="99000"/>
                  </a:srgbClr>
                </a:solidFill>
              </a:rPr>
              <a:t>score</a:t>
            </a:r>
          </a:p>
        </p:txBody>
      </p:sp>
      <p:sp>
        <p:nvSpPr>
          <p:cNvPr id="288" name="Shape 288"/>
          <p:cNvSpPr/>
          <p:nvPr>
            <p:ph type="title"/>
          </p:nvPr>
        </p:nvSpPr>
        <p:spPr>
          <a:xfrm>
            <a:off x="539551" y="116631"/>
            <a:ext cx="8352930" cy="5642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41213">
              <a:defRPr spc="-92" sz="368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92" sz="3680">
                <a:solidFill>
                  <a:srgbClr val="0070C0">
                    <a:alpha val="99000"/>
                  </a:srgbClr>
                </a:solidFill>
              </a:rPr>
              <a:t>Datos</a:t>
            </a:r>
          </a:p>
        </p:txBody>
      </p:sp>
      <p:sp>
        <p:nvSpPr>
          <p:cNvPr id="289" name="Shape 289"/>
          <p:cNvSpPr/>
          <p:nvPr/>
        </p:nvSpPr>
        <p:spPr>
          <a:xfrm rot="16200000">
            <a:off x="-3104239" y="3208921"/>
            <a:ext cx="655288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362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>
                    <a:alpha val="99000"/>
                  </a:srgbClr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Performance en Java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54A6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54A6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54A6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54A6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