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6858000"/>
  <p:notesSz cx="6858000" cy="9144000"/>
  <p:defaultTextStyle>
    <a:lvl1pPr>
      <a:defRPr>
        <a:solidFill>
          <a:srgbClr val="292929"/>
        </a:solidFill>
        <a:latin typeface="Segoe UI"/>
        <a:ea typeface="Segoe UI"/>
        <a:cs typeface="Segoe UI"/>
        <a:sym typeface="Segoe UI"/>
      </a:defRPr>
    </a:lvl1pPr>
    <a:lvl2pPr indent="457200">
      <a:defRPr>
        <a:solidFill>
          <a:srgbClr val="292929"/>
        </a:solidFill>
        <a:latin typeface="Segoe UI"/>
        <a:ea typeface="Segoe UI"/>
        <a:cs typeface="Segoe UI"/>
        <a:sym typeface="Segoe UI"/>
      </a:defRPr>
    </a:lvl2pPr>
    <a:lvl3pPr indent="914400">
      <a:defRPr>
        <a:solidFill>
          <a:srgbClr val="292929"/>
        </a:solidFill>
        <a:latin typeface="Segoe UI"/>
        <a:ea typeface="Segoe UI"/>
        <a:cs typeface="Segoe UI"/>
        <a:sym typeface="Segoe UI"/>
      </a:defRPr>
    </a:lvl3pPr>
    <a:lvl4pPr indent="1371600">
      <a:defRPr>
        <a:solidFill>
          <a:srgbClr val="292929"/>
        </a:solidFill>
        <a:latin typeface="Segoe UI"/>
        <a:ea typeface="Segoe UI"/>
        <a:cs typeface="Segoe UI"/>
        <a:sym typeface="Segoe UI"/>
      </a:defRPr>
    </a:lvl4pPr>
    <a:lvl5pPr indent="1828800">
      <a:defRPr>
        <a:solidFill>
          <a:srgbClr val="292929"/>
        </a:solidFill>
        <a:latin typeface="Segoe UI"/>
        <a:ea typeface="Segoe UI"/>
        <a:cs typeface="Segoe UI"/>
        <a:sym typeface="Segoe UI"/>
      </a:defRPr>
    </a:lvl5pPr>
    <a:lvl6pPr indent="2286000">
      <a:defRPr>
        <a:solidFill>
          <a:srgbClr val="292929"/>
        </a:solidFill>
        <a:latin typeface="Segoe UI"/>
        <a:ea typeface="Segoe UI"/>
        <a:cs typeface="Segoe UI"/>
        <a:sym typeface="Segoe UI"/>
      </a:defRPr>
    </a:lvl6pPr>
    <a:lvl7pPr indent="2743200">
      <a:defRPr>
        <a:solidFill>
          <a:srgbClr val="292929"/>
        </a:solidFill>
        <a:latin typeface="Segoe UI"/>
        <a:ea typeface="Segoe UI"/>
        <a:cs typeface="Segoe UI"/>
        <a:sym typeface="Segoe UI"/>
      </a:defRPr>
    </a:lvl7pPr>
    <a:lvl8pPr indent="3200400">
      <a:defRPr>
        <a:solidFill>
          <a:srgbClr val="292929"/>
        </a:solidFill>
        <a:latin typeface="Segoe UI"/>
        <a:ea typeface="Segoe UI"/>
        <a:cs typeface="Segoe UI"/>
        <a:sym typeface="Segoe UI"/>
      </a:defRPr>
    </a:lvl8pPr>
    <a:lvl9pPr indent="3657600">
      <a:defRPr>
        <a:solidFill>
          <a:srgbClr val="292929"/>
        </a:solidFill>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Segoe UI"/>
          <a:ea typeface="Segoe UI"/>
          <a:cs typeface="Segoe UI"/>
        </a:font>
        <a:srgbClr val="292929"/>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FE0"/>
          </a:solidFill>
        </a:fill>
      </a:tcStyle>
    </a:wholeTbl>
    <a:band2H>
      <a:tcTxStyle b="def" i="def"/>
      <a:tcStyle>
        <a:tcBdr/>
        <a:fill>
          <a:solidFill>
            <a:srgbClr val="E6E9F0"/>
          </a:solidFill>
        </a:fill>
      </a:tcStyle>
    </a:band2H>
    <a:firstCol>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4A6"/>
          </a:solidFill>
        </a:fill>
      </a:tcStyle>
    </a:firstCol>
    <a:la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4A6"/>
          </a:solidFill>
        </a:fill>
      </a:tcStyle>
    </a:lastRow>
    <a:fir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4A6"/>
          </a:solidFill>
        </a:fill>
      </a:tcStyle>
    </a:firstRow>
  </a:tblStyle>
  <a:tblStyle styleId="{C7B018BB-80A7-4F77-B60F-C8B233D01FF8}" styleName="">
    <a:tblBg/>
    <a:wholeTbl>
      <a:tcTxStyle b="on" i="on">
        <a:font>
          <a:latin typeface="Segoe UI"/>
          <a:ea typeface="Segoe UI"/>
          <a:cs typeface="Segoe UI"/>
        </a:font>
        <a:srgbClr val="292929"/>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8"/>
          </a:solidFill>
        </a:fill>
      </a:tcStyle>
    </a:wholeTbl>
    <a:band2H>
      <a:tcTxStyle b="def" i="def"/>
      <a:tcStyle>
        <a:tcBdr/>
        <a:fill>
          <a:solidFill>
            <a:srgbClr val="E6E8ED"/>
          </a:solidFill>
        </a:fill>
      </a:tcStyle>
    </a:band2H>
    <a:firstCol>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4185"/>
          </a:solidFill>
        </a:fill>
      </a:tcStyle>
    </a:firstCol>
    <a:la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4185"/>
          </a:solidFill>
        </a:fill>
      </a:tcStyle>
    </a:lastRow>
    <a:fir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4185"/>
          </a:solidFill>
        </a:fill>
      </a:tcStyle>
    </a:firstRow>
  </a:tblStyle>
  <a:tblStyle styleId="{EEE7283C-3CF3-47DC-8721-378D4A62B228}" styleName="">
    <a:tblBg/>
    <a:wholeTbl>
      <a:tcTxStyle b="on" i="on">
        <a:font>
          <a:latin typeface="Segoe UI"/>
          <a:ea typeface="Segoe UI"/>
          <a:cs typeface="Segoe UI"/>
        </a:font>
        <a:srgbClr val="292929"/>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ACA"/>
          </a:solidFill>
        </a:fill>
      </a:tcStyle>
    </a:wholeTbl>
    <a:band2H>
      <a:tcTxStyle b="def" i="def"/>
      <a:tcStyle>
        <a:tcBdr/>
        <a:fill>
          <a:solidFill>
            <a:srgbClr val="FFEDE6"/>
          </a:solidFill>
        </a:fill>
      </a:tcStyle>
    </a:band2H>
    <a:firstCol>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8C00"/>
          </a:solidFill>
        </a:fill>
      </a:tcStyle>
    </a:firstCol>
    <a:la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8C00"/>
          </a:solidFill>
        </a:fill>
      </a:tcStyle>
    </a:lastRow>
    <a:fir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8C00"/>
          </a:solidFill>
        </a:fill>
      </a:tcStyle>
    </a:firstRow>
  </a:tblStyle>
  <a:tblStyle styleId="{CF821DB8-F4EB-4A41-A1BA-3FCAFE7338EE}" styleName="">
    <a:tblBg/>
    <a:wholeTbl>
      <a:tcTxStyle b="on" i="on">
        <a:font>
          <a:latin typeface="Segoe UI"/>
          <a:ea typeface="Segoe UI"/>
          <a:cs typeface="Segoe UI"/>
        </a:font>
        <a:srgbClr val="292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n">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54A6"/>
          </a:solidFill>
        </a:fill>
      </a:tcStyle>
    </a:firstCol>
    <a:lastRow>
      <a:tcTxStyle b="on" i="on">
        <a:font>
          <a:latin typeface="Segoe UI"/>
          <a:ea typeface="Segoe UI"/>
          <a:cs typeface="Segoe UI"/>
        </a:font>
        <a:srgbClr val="292929"/>
      </a:tcTxStyle>
      <a:tcStyle>
        <a:tcBdr>
          <a:left>
            <a:ln w="12700" cap="flat">
              <a:noFill/>
              <a:miter lim="400000"/>
            </a:ln>
          </a:left>
          <a:right>
            <a:ln w="12700" cap="flat">
              <a:noFill/>
              <a:miter lim="400000"/>
            </a:ln>
          </a:right>
          <a:top>
            <a:ln w="50800" cap="flat">
              <a:solidFill>
                <a:srgbClr val="292929"/>
              </a:solidFill>
              <a:prstDash val="solid"/>
              <a:bevel/>
            </a:ln>
          </a:top>
          <a:bottom>
            <a:ln w="25400" cap="flat">
              <a:solidFill>
                <a:srgbClr val="292929"/>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292929"/>
              </a:solidFill>
              <a:prstDash val="solid"/>
              <a:bevel/>
            </a:ln>
          </a:top>
          <a:bottom>
            <a:ln w="25400" cap="flat">
              <a:solidFill>
                <a:srgbClr val="292929"/>
              </a:solidFill>
              <a:prstDash val="solid"/>
              <a:bevel/>
            </a:ln>
          </a:bottom>
          <a:insideH>
            <a:ln w="12700" cap="flat">
              <a:noFill/>
              <a:miter lim="400000"/>
            </a:ln>
          </a:insideH>
          <a:insideV>
            <a:ln w="12700" cap="flat">
              <a:noFill/>
              <a:miter lim="400000"/>
            </a:ln>
          </a:insideV>
        </a:tcBdr>
        <a:fill>
          <a:solidFill>
            <a:srgbClr val="0054A6"/>
          </a:solidFill>
        </a:fill>
      </a:tcStyle>
    </a:firstRow>
  </a:tblStyle>
  <a:tblStyle styleId="{33BA23B1-9221-436E-865A-0063620EA4FD}" styleName="">
    <a:tblBg/>
    <a:wholeTbl>
      <a:tcTxStyle b="on" i="on">
        <a:font>
          <a:latin typeface="Segoe UI"/>
          <a:ea typeface="Segoe UI"/>
          <a:cs typeface="Segoe UI"/>
        </a:font>
        <a:srgbClr val="292929"/>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CBCB"/>
          </a:solidFill>
        </a:fill>
      </a:tcStyle>
    </a:wholeTbl>
    <a:band2H>
      <a:tcTxStyle b="def" i="def"/>
      <a:tcStyle>
        <a:tcBdr/>
        <a:fill>
          <a:solidFill>
            <a:srgbClr val="E7E7E7"/>
          </a:solidFill>
        </a:fill>
      </a:tcStyle>
    </a:band2H>
    <a:firstCol>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92929"/>
          </a:solidFill>
        </a:fill>
      </a:tcStyle>
    </a:firstCol>
    <a:la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92929"/>
          </a:solidFill>
        </a:fill>
      </a:tcStyle>
    </a:lastRow>
    <a:firstRow>
      <a:tcTxStyle b="on" i="on">
        <a:font>
          <a:latin typeface="Segoe UI"/>
          <a:ea typeface="Segoe UI"/>
          <a:cs typeface="Segoe U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92929"/>
          </a:solidFill>
        </a:fill>
      </a:tcStyle>
    </a:firstRow>
  </a:tblStyle>
  <a:tblStyle styleId="{2708684C-4D16-4618-839F-0558EEFCDFE6}" styleName="">
    <a:tblBg/>
    <a:wholeTbl>
      <a:tcTxStyle b="on" i="on">
        <a:font>
          <a:latin typeface="Segoe UI"/>
          <a:ea typeface="Segoe UI"/>
          <a:cs typeface="Segoe UI"/>
        </a:font>
        <a:srgbClr val="292929"/>
      </a:tcTxStyle>
      <a:tcStyle>
        <a:tcBdr>
          <a:left>
            <a:ln w="12700" cap="flat">
              <a:solidFill>
                <a:srgbClr val="292929"/>
              </a:solidFill>
              <a:prstDash val="solid"/>
              <a:bevel/>
            </a:ln>
          </a:left>
          <a:right>
            <a:ln w="12700" cap="flat">
              <a:solidFill>
                <a:srgbClr val="292929"/>
              </a:solidFill>
              <a:prstDash val="solid"/>
              <a:bevel/>
            </a:ln>
          </a:right>
          <a:top>
            <a:ln w="12700" cap="flat">
              <a:solidFill>
                <a:srgbClr val="292929"/>
              </a:solidFill>
              <a:prstDash val="solid"/>
              <a:bevel/>
            </a:ln>
          </a:top>
          <a:bottom>
            <a:ln w="12700" cap="flat">
              <a:solidFill>
                <a:srgbClr val="292929"/>
              </a:solidFill>
              <a:prstDash val="solid"/>
              <a:bevel/>
            </a:ln>
          </a:bottom>
          <a:insideH>
            <a:ln w="12700" cap="flat">
              <a:solidFill>
                <a:srgbClr val="292929"/>
              </a:solidFill>
              <a:prstDash val="solid"/>
              <a:bevel/>
            </a:ln>
          </a:insideH>
          <a:insideV>
            <a:ln w="12700" cap="flat">
              <a:solidFill>
                <a:srgbClr val="292929"/>
              </a:solidFill>
              <a:prstDash val="solid"/>
              <a:bevel/>
            </a:ln>
          </a:insideV>
        </a:tcBdr>
        <a:fill>
          <a:solidFill>
            <a:srgbClr val="292929">
              <a:alpha val="20000"/>
            </a:srgbClr>
          </a:solidFill>
        </a:fill>
      </a:tcStyle>
    </a:wholeTbl>
    <a:band2H>
      <a:tcTxStyle b="def" i="def"/>
      <a:tcStyle>
        <a:tcBdr/>
        <a:fill>
          <a:solidFill>
            <a:srgbClr val="FFFFFF"/>
          </a:solidFill>
        </a:fill>
      </a:tcStyle>
    </a:band2H>
    <a:firstCol>
      <a:tcTxStyle b="on" i="on">
        <a:font>
          <a:latin typeface="Segoe UI"/>
          <a:ea typeface="Segoe UI"/>
          <a:cs typeface="Segoe UI"/>
        </a:font>
        <a:srgbClr val="292929"/>
      </a:tcTxStyle>
      <a:tcStyle>
        <a:tcBdr>
          <a:left>
            <a:ln w="12700" cap="flat">
              <a:solidFill>
                <a:srgbClr val="292929"/>
              </a:solidFill>
              <a:prstDash val="solid"/>
              <a:bevel/>
            </a:ln>
          </a:left>
          <a:right>
            <a:ln w="12700" cap="flat">
              <a:solidFill>
                <a:srgbClr val="292929"/>
              </a:solidFill>
              <a:prstDash val="solid"/>
              <a:bevel/>
            </a:ln>
          </a:right>
          <a:top>
            <a:ln w="12700" cap="flat">
              <a:solidFill>
                <a:srgbClr val="292929"/>
              </a:solidFill>
              <a:prstDash val="solid"/>
              <a:bevel/>
            </a:ln>
          </a:top>
          <a:bottom>
            <a:ln w="12700" cap="flat">
              <a:solidFill>
                <a:srgbClr val="292929"/>
              </a:solidFill>
              <a:prstDash val="solid"/>
              <a:bevel/>
            </a:ln>
          </a:bottom>
          <a:insideH>
            <a:ln w="12700" cap="flat">
              <a:solidFill>
                <a:srgbClr val="292929"/>
              </a:solidFill>
              <a:prstDash val="solid"/>
              <a:bevel/>
            </a:ln>
          </a:insideH>
          <a:insideV>
            <a:ln w="12700" cap="flat">
              <a:solidFill>
                <a:srgbClr val="292929"/>
              </a:solidFill>
              <a:prstDash val="solid"/>
              <a:bevel/>
            </a:ln>
          </a:insideV>
        </a:tcBdr>
        <a:fill>
          <a:solidFill>
            <a:srgbClr val="292929">
              <a:alpha val="20000"/>
            </a:srgbClr>
          </a:solidFill>
        </a:fill>
      </a:tcStyle>
    </a:firstCol>
    <a:lastRow>
      <a:tcTxStyle b="on" i="on">
        <a:font>
          <a:latin typeface="Segoe UI"/>
          <a:ea typeface="Segoe UI"/>
          <a:cs typeface="Segoe UI"/>
        </a:font>
        <a:srgbClr val="292929"/>
      </a:tcTxStyle>
      <a:tcStyle>
        <a:tcBdr>
          <a:left>
            <a:ln w="12700" cap="flat">
              <a:solidFill>
                <a:srgbClr val="292929"/>
              </a:solidFill>
              <a:prstDash val="solid"/>
              <a:bevel/>
            </a:ln>
          </a:left>
          <a:right>
            <a:ln w="12700" cap="flat">
              <a:solidFill>
                <a:srgbClr val="292929"/>
              </a:solidFill>
              <a:prstDash val="solid"/>
              <a:bevel/>
            </a:ln>
          </a:right>
          <a:top>
            <a:ln w="50800" cap="flat">
              <a:solidFill>
                <a:srgbClr val="292929"/>
              </a:solidFill>
              <a:prstDash val="solid"/>
              <a:bevel/>
            </a:ln>
          </a:top>
          <a:bottom>
            <a:ln w="12700" cap="flat">
              <a:solidFill>
                <a:srgbClr val="292929"/>
              </a:solidFill>
              <a:prstDash val="solid"/>
              <a:bevel/>
            </a:ln>
          </a:bottom>
          <a:insideH>
            <a:ln w="12700" cap="flat">
              <a:solidFill>
                <a:srgbClr val="292929"/>
              </a:solidFill>
              <a:prstDash val="solid"/>
              <a:bevel/>
            </a:ln>
          </a:insideH>
          <a:insideV>
            <a:ln w="12700" cap="flat">
              <a:solidFill>
                <a:srgbClr val="292929"/>
              </a:solidFill>
              <a:prstDash val="solid"/>
              <a:bevel/>
            </a:ln>
          </a:insideV>
        </a:tcBdr>
        <a:fill>
          <a:noFill/>
        </a:fill>
      </a:tcStyle>
    </a:lastRow>
    <a:firstRow>
      <a:tcTxStyle b="on" i="on">
        <a:font>
          <a:latin typeface="Segoe UI"/>
          <a:ea typeface="Segoe UI"/>
          <a:cs typeface="Segoe UI"/>
        </a:font>
        <a:srgbClr val="292929"/>
      </a:tcTxStyle>
      <a:tcStyle>
        <a:tcBdr>
          <a:left>
            <a:ln w="12700" cap="flat">
              <a:solidFill>
                <a:srgbClr val="292929"/>
              </a:solidFill>
              <a:prstDash val="solid"/>
              <a:bevel/>
            </a:ln>
          </a:left>
          <a:right>
            <a:ln w="12700" cap="flat">
              <a:solidFill>
                <a:srgbClr val="292929"/>
              </a:solidFill>
              <a:prstDash val="solid"/>
              <a:bevel/>
            </a:ln>
          </a:right>
          <a:top>
            <a:ln w="12700" cap="flat">
              <a:solidFill>
                <a:srgbClr val="292929"/>
              </a:solidFill>
              <a:prstDash val="solid"/>
              <a:bevel/>
            </a:ln>
          </a:top>
          <a:bottom>
            <a:ln w="25400" cap="flat">
              <a:solidFill>
                <a:srgbClr val="292929"/>
              </a:solidFill>
              <a:prstDash val="solid"/>
              <a:bevel/>
            </a:ln>
          </a:bottom>
          <a:insideH>
            <a:ln w="12700" cap="flat">
              <a:solidFill>
                <a:srgbClr val="292929"/>
              </a:solidFill>
              <a:prstDash val="solid"/>
              <a:bevel/>
            </a:ln>
          </a:insideH>
          <a:insideV>
            <a:ln w="12700" cap="flat">
              <a:solidFill>
                <a:srgbClr val="292929"/>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sldImg"/>
          </p:nvPr>
        </p:nvSpPr>
        <p:spPr>
          <a:xfrm>
            <a:off x="1143000" y="685800"/>
            <a:ext cx="4572000" cy="3429000"/>
          </a:xfrm>
          <a:prstGeom prst="rect">
            <a:avLst/>
          </a:prstGeom>
        </p:spPr>
        <p:txBody>
          <a:bodyPr/>
          <a:lstStyle/>
          <a:p>
            <a:pPr lvl="0"/>
          </a:p>
        </p:txBody>
      </p:sp>
      <p:sp>
        <p:nvSpPr>
          <p:cNvPr id="275" name="Shape 27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9.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0.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1.png"/></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0_Inicio Presentación">
    <p:spTree>
      <p:nvGrpSpPr>
        <p:cNvPr id="1" name=""/>
        <p:cNvGrpSpPr/>
        <p:nvPr/>
      </p:nvGrpSpPr>
      <p:grpSpPr>
        <a:xfrm>
          <a:off x="0" y="0"/>
          <a:ext cx="0" cy="0"/>
          <a:chOff x="0" y="0"/>
          <a:chExt cx="0" cy="0"/>
        </a:xfrm>
      </p:grpSpPr>
      <p:sp>
        <p:nvSpPr>
          <p:cNvPr id="8" name="Shape 8"/>
          <p:cNvSpPr/>
          <p:nvPr/>
        </p:nvSpPr>
        <p:spPr>
          <a:xfrm>
            <a:off x="0" y="0"/>
            <a:ext cx="9144000" cy="6858000"/>
          </a:xfrm>
          <a:prstGeom prst="rect">
            <a:avLst/>
          </a:prstGeom>
          <a:solidFill>
            <a:srgbClr val="FFFFFF"/>
          </a:solidFill>
          <a:ln>
            <a:solidFill>
              <a:srgbClr val="FFFFFF"/>
            </a:solidFill>
          </a:ln>
        </p:spPr>
        <p:txBody>
          <a:bodyPr lIns="0" tIns="0" rIns="0" bIns="0" anchor="ctr"/>
          <a:lstStyle/>
          <a:p>
            <a:pPr lvl="0" algn="ctr" defTabSz="914098">
              <a:defRPr sz="2200">
                <a:solidFill>
                  <a:srgbClr val="FFFFFF"/>
                </a:solidFill>
              </a:defRPr>
            </a:pPr>
          </a:p>
        </p:txBody>
      </p:sp>
      <p:sp>
        <p:nvSpPr>
          <p:cNvPr id="9" name="Shape 9"/>
          <p:cNvSpPr/>
          <p:nvPr/>
        </p:nvSpPr>
        <p:spPr>
          <a:xfrm>
            <a:off x="-36513" y="-27384"/>
            <a:ext cx="9180514" cy="6858001"/>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0" name="Shape 10"/>
          <p:cNvSpPr/>
          <p:nvPr/>
        </p:nvSpPr>
        <p:spPr>
          <a:xfrm>
            <a:off x="-36513" y="6453335"/>
            <a:ext cx="9217026" cy="432049"/>
          </a:xfrm>
          <a:prstGeom prst="rect">
            <a:avLst/>
          </a:prstGeom>
          <a:solidFill>
            <a:srgbClr val="0054A6"/>
          </a:solidFill>
          <a:ln w="12700">
            <a:miter lim="400000"/>
          </a:ln>
        </p:spPr>
        <p:txBody>
          <a:bodyPr lIns="0" tIns="0" rIns="0" bIns="0" anchor="ctr"/>
          <a:lstStyle/>
          <a:p>
            <a:pPr lvl="0" algn="ctr" defTabSz="914098">
              <a:defRPr sz="1200">
                <a:solidFill>
                  <a:srgbClr val="FFFFFF"/>
                </a:solidFill>
                <a:effectLst>
                  <a:outerShdw sx="100000" sy="100000" kx="0" ky="0" algn="b" rotWithShape="0" blurRad="38100" dist="38100" dir="2700000">
                    <a:srgbClr val="000000">
                      <a:alpha val="43137"/>
                    </a:srgbClr>
                  </a:outerShdw>
                </a:effectLst>
              </a:defRPr>
            </a:pPr>
          </a:p>
        </p:txBody>
      </p:sp>
      <p:pic>
        <p:nvPicPr>
          <p:cNvPr id="11"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2" name="Shape 12"/>
          <p:cNvSpPr/>
          <p:nvPr>
            <p:ph type="body" idx="1"/>
          </p:nvPr>
        </p:nvSpPr>
        <p:spPr>
          <a:xfrm>
            <a:off x="4571874" y="4161694"/>
            <a:ext cx="4268789" cy="2213099"/>
          </a:xfrm>
          <a:prstGeom prst="rect">
            <a:avLst/>
          </a:prstGeom>
        </p:spPr>
        <p:txBody>
          <a:bodyPr/>
          <a:lstStyle>
            <a:lvl1pPr marL="0" indent="0">
              <a:spcBef>
                <a:spcPts val="800"/>
              </a:spcBef>
              <a:buSzTx/>
              <a:buFontTx/>
              <a:buNone/>
              <a:defRPr spc="-52" sz="3600">
                <a:solidFill>
                  <a:srgbClr val="5F5F5F">
                    <a:alpha val="99000"/>
                  </a:srgbClr>
                </a:solidFill>
                <a:latin typeface="Segoe UI Light"/>
                <a:ea typeface="Segoe UI Light"/>
                <a:cs typeface="Segoe UI Light"/>
                <a:sym typeface="Segoe UI Light"/>
              </a:defRPr>
            </a:lvl1pPr>
            <a:lvl2pPr marL="1053307" indent="-592932">
              <a:spcBef>
                <a:spcPts val="800"/>
              </a:spcBef>
              <a:buFontTx/>
              <a:defRPr spc="-52" sz="3600">
                <a:solidFill>
                  <a:srgbClr val="5F5F5F">
                    <a:alpha val="99000"/>
                  </a:srgbClr>
                </a:solidFill>
                <a:latin typeface="Segoe UI Light"/>
                <a:ea typeface="Segoe UI Light"/>
                <a:cs typeface="Segoe UI Light"/>
                <a:sym typeface="Segoe UI Light"/>
              </a:defRPr>
            </a:lvl2pPr>
            <a:lvl3pPr marL="1581468" indent="-725805">
              <a:spcBef>
                <a:spcPts val="800"/>
              </a:spcBef>
              <a:buFontTx/>
              <a:defRPr spc="-52" sz="3600">
                <a:solidFill>
                  <a:srgbClr val="5F5F5F">
                    <a:alpha val="99000"/>
                  </a:srgbClr>
                </a:solidFill>
                <a:latin typeface="Segoe UI Light"/>
                <a:ea typeface="Segoe UI Light"/>
                <a:cs typeface="Segoe UI Light"/>
                <a:sym typeface="Segoe UI Light"/>
              </a:defRPr>
            </a:lvl3pPr>
            <a:lvl4pPr marL="1951037" indent="-692149">
              <a:spcBef>
                <a:spcPts val="800"/>
              </a:spcBef>
              <a:buFontTx/>
              <a:defRPr spc="-52" sz="3600">
                <a:solidFill>
                  <a:srgbClr val="5F5F5F">
                    <a:alpha val="99000"/>
                  </a:srgbClr>
                </a:solidFill>
                <a:latin typeface="Segoe UI Light"/>
                <a:ea typeface="Segoe UI Light"/>
                <a:cs typeface="Segoe UI Light"/>
                <a:sym typeface="Segoe UI Light"/>
              </a:defRPr>
            </a:lvl4pPr>
            <a:lvl5pPr marL="2278063" indent="-673100">
              <a:spcBef>
                <a:spcPts val="800"/>
              </a:spcBef>
              <a:buFontTx/>
              <a:defRPr spc="-52" sz="3600">
                <a:solidFill>
                  <a:srgbClr val="5F5F5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3600">
                <a:solidFill>
                  <a:srgbClr val="5F5F5F">
                    <a:alpha val="99000"/>
                  </a:srgbClr>
                </a:solidFill>
              </a:rPr>
              <a:t>Body Level One</a:t>
            </a:r>
            <a:endParaRPr spc="-52" sz="3600">
              <a:solidFill>
                <a:srgbClr val="5F5F5F">
                  <a:alpha val="99000"/>
                </a:srgbClr>
              </a:solidFill>
            </a:endParaRPr>
          </a:p>
          <a:p>
            <a:pPr lvl="1">
              <a:defRPr spc="0" sz="1800">
                <a:solidFill>
                  <a:srgbClr val="000000"/>
                </a:solidFill>
              </a:defRPr>
            </a:pPr>
            <a:r>
              <a:rPr spc="-52" sz="3600">
                <a:solidFill>
                  <a:srgbClr val="5F5F5F">
                    <a:alpha val="99000"/>
                  </a:srgbClr>
                </a:solidFill>
              </a:rPr>
              <a:t>Body Level Two</a:t>
            </a:r>
            <a:endParaRPr spc="-52" sz="3600">
              <a:solidFill>
                <a:srgbClr val="5F5F5F">
                  <a:alpha val="99000"/>
                </a:srgbClr>
              </a:solidFill>
            </a:endParaRPr>
          </a:p>
          <a:p>
            <a:pPr lvl="2">
              <a:defRPr spc="0" sz="1800">
                <a:solidFill>
                  <a:srgbClr val="000000"/>
                </a:solidFill>
              </a:defRPr>
            </a:pPr>
            <a:r>
              <a:rPr spc="-52" sz="3600">
                <a:solidFill>
                  <a:srgbClr val="5F5F5F">
                    <a:alpha val="99000"/>
                  </a:srgbClr>
                </a:solidFill>
              </a:rPr>
              <a:t>Body Level Three</a:t>
            </a:r>
            <a:endParaRPr spc="-52" sz="3600">
              <a:solidFill>
                <a:srgbClr val="5F5F5F">
                  <a:alpha val="99000"/>
                </a:srgbClr>
              </a:solidFill>
            </a:endParaRPr>
          </a:p>
          <a:p>
            <a:pPr lvl="3">
              <a:defRPr spc="0" sz="1800">
                <a:solidFill>
                  <a:srgbClr val="000000"/>
                </a:solidFill>
              </a:defRPr>
            </a:pPr>
            <a:r>
              <a:rPr spc="-52" sz="3600">
                <a:solidFill>
                  <a:srgbClr val="5F5F5F">
                    <a:alpha val="99000"/>
                  </a:srgbClr>
                </a:solidFill>
              </a:rPr>
              <a:t>Body Level Four</a:t>
            </a:r>
            <a:endParaRPr spc="-52" sz="3600">
              <a:solidFill>
                <a:srgbClr val="5F5F5F">
                  <a:alpha val="99000"/>
                </a:srgbClr>
              </a:solidFill>
            </a:endParaRPr>
          </a:p>
          <a:p>
            <a:pPr lvl="4">
              <a:defRPr spc="0" sz="1800">
                <a:solidFill>
                  <a:srgbClr val="000000"/>
                </a:solidFill>
              </a:defRPr>
            </a:pPr>
            <a:r>
              <a:rPr spc="-52" sz="3600">
                <a:solidFill>
                  <a:srgbClr val="5F5F5F">
                    <a:alpha val="99000"/>
                  </a:srgbClr>
                </a:solidFill>
              </a:rPr>
              <a:t>Body Level Five</a:t>
            </a:r>
          </a:p>
        </p:txBody>
      </p:sp>
      <p:pic>
        <p:nvPicPr>
          <p:cNvPr id="13" name="image2.png" descr="D:\garistizabal\Home Directory\Dropbox\Untitled-1.png"/>
          <p:cNvPicPr/>
          <p:nvPr/>
        </p:nvPicPr>
        <p:blipFill>
          <a:blip r:embed="rId3">
            <a:extLst/>
          </a:blip>
          <a:stretch>
            <a:fillRect/>
          </a:stretch>
        </p:blipFill>
        <p:spPr>
          <a:xfrm flipH="1">
            <a:off x="-324544" y="692695"/>
            <a:ext cx="5888636" cy="4634969"/>
          </a:xfrm>
          <a:prstGeom prst="rect">
            <a:avLst/>
          </a:prstGeom>
          <a:ln w="12700">
            <a:miter lim="400000"/>
          </a:ln>
        </p:spPr>
      </p:pic>
      <p:sp>
        <p:nvSpPr>
          <p:cNvPr id="14" name="Shape 14"/>
          <p:cNvSpPr/>
          <p:nvPr/>
        </p:nvSpPr>
        <p:spPr>
          <a:xfrm>
            <a:off x="6778017" y="1484783"/>
            <a:ext cx="2176573"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000">
                <a:solidFill>
                  <a:srgbClr val="0066CC"/>
                </a:solidFill>
              </a:defRPr>
            </a:lvl1pPr>
          </a:lstStyle>
          <a:p>
            <a:pPr lvl="0">
              <a:defRPr sz="1800">
                <a:solidFill>
                  <a:srgbClr val="000000"/>
                </a:solidFill>
              </a:defRPr>
            </a:pPr>
            <a:r>
              <a:rPr sz="2000">
                <a:solidFill>
                  <a:srgbClr val="0066CC"/>
                </a:solidFill>
              </a:rPr>
              <a:t>www.psl.com.co</a:t>
            </a:r>
          </a:p>
        </p:txBody>
      </p:sp>
      <p:pic>
        <p:nvPicPr>
          <p:cNvPr id="15" name="image3.png" descr="C:\Users\arestrepot\Desktop\logo_PSL.png"/>
          <p:cNvPicPr/>
          <p:nvPr/>
        </p:nvPicPr>
        <p:blipFill>
          <a:blip r:embed="rId4">
            <a:extLst/>
          </a:blip>
          <a:stretch>
            <a:fillRect/>
          </a:stretch>
        </p:blipFill>
        <p:spPr>
          <a:xfrm>
            <a:off x="5652120" y="404664"/>
            <a:ext cx="3168159" cy="1769325"/>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1_Inicio Presentación">
    <p:spTree>
      <p:nvGrpSpPr>
        <p:cNvPr id="1" name=""/>
        <p:cNvGrpSpPr/>
        <p:nvPr/>
      </p:nvGrpSpPr>
      <p:grpSpPr>
        <a:xfrm>
          <a:off x="0" y="0"/>
          <a:ext cx="0" cy="0"/>
          <a:chOff x="0" y="0"/>
          <a:chExt cx="0" cy="0"/>
        </a:xfrm>
      </p:grpSpPr>
      <p:sp>
        <p:nvSpPr>
          <p:cNvPr id="48" name="Shape 48"/>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49" name="Shape 49"/>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50"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51" name="Shape 51"/>
          <p:cNvSpPr/>
          <p:nvPr/>
        </p:nvSpPr>
        <p:spPr>
          <a:xfrm>
            <a:off x="0" y="0"/>
            <a:ext cx="9144000" cy="6858000"/>
          </a:xfrm>
          <a:prstGeom prst="rect">
            <a:avLst/>
          </a:prstGeom>
          <a:solidFill>
            <a:srgbClr val="FFFFFF"/>
          </a:solidFill>
          <a:ln>
            <a:solidFill>
              <a:srgbClr val="FFFFFF"/>
            </a:solidFill>
          </a:ln>
        </p:spPr>
        <p:txBody>
          <a:bodyPr lIns="0" tIns="0" rIns="0" bIns="0" anchor="ctr"/>
          <a:lstStyle/>
          <a:p>
            <a:pPr lvl="0" algn="ctr" defTabSz="914098">
              <a:defRPr sz="2200">
                <a:solidFill>
                  <a:srgbClr val="FFFFFF"/>
                </a:solidFill>
              </a:defRPr>
            </a:pPr>
          </a:p>
        </p:txBody>
      </p:sp>
      <p:sp>
        <p:nvSpPr>
          <p:cNvPr id="52" name="Shape 52"/>
          <p:cNvSpPr/>
          <p:nvPr/>
        </p:nvSpPr>
        <p:spPr>
          <a:xfrm>
            <a:off x="0" y="6453335"/>
            <a:ext cx="9144000" cy="432049"/>
          </a:xfrm>
          <a:prstGeom prst="rect">
            <a:avLst/>
          </a:prstGeom>
          <a:solidFill>
            <a:srgbClr val="0054A6"/>
          </a:solidFill>
          <a:ln w="12700">
            <a:miter lim="400000"/>
          </a:ln>
        </p:spPr>
        <p:txBody>
          <a:bodyPr lIns="0" tIns="0" rIns="0" bIns="0" anchor="ctr"/>
          <a:lstStyle/>
          <a:p>
            <a:pPr lvl="0" algn="ctr" defTabSz="914098">
              <a:defRPr sz="1200">
                <a:solidFill>
                  <a:srgbClr val="FFFFFF"/>
                </a:solidFill>
                <a:effectLst>
                  <a:outerShdw sx="100000" sy="100000" kx="0" ky="0" algn="b" rotWithShape="0" blurRad="38100" dist="38100" dir="2700000">
                    <a:srgbClr val="000000">
                      <a:alpha val="43137"/>
                    </a:srgbClr>
                  </a:outerShdw>
                </a:effectLst>
              </a:defRPr>
            </a:pPr>
          </a:p>
        </p:txBody>
      </p:sp>
      <p:pic>
        <p:nvPicPr>
          <p:cNvPr id="53"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54" name="Shape 54"/>
          <p:cNvSpPr/>
          <p:nvPr/>
        </p:nvSpPr>
        <p:spPr>
          <a:xfrm>
            <a:off x="-108521" y="-78381"/>
            <a:ext cx="9289034" cy="6855001"/>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sp>
        <p:nvSpPr>
          <p:cNvPr id="55" name="Shape 55"/>
          <p:cNvSpPr/>
          <p:nvPr>
            <p:ph type="body" idx="1"/>
          </p:nvPr>
        </p:nvSpPr>
        <p:spPr>
          <a:xfrm>
            <a:off x="4590100" y="4489043"/>
            <a:ext cx="4268789" cy="2213099"/>
          </a:xfrm>
          <a:prstGeom prst="rect">
            <a:avLst/>
          </a:prstGeom>
        </p:spPr>
        <p:txBody>
          <a:bodyPr/>
          <a:lstStyle>
            <a:lvl1pPr marL="0" indent="0">
              <a:spcBef>
                <a:spcPts val="800"/>
              </a:spcBef>
              <a:buSzTx/>
              <a:buFontTx/>
              <a:buNone/>
              <a:defRPr spc="-52" sz="3600">
                <a:solidFill>
                  <a:srgbClr val="FFFFFF">
                    <a:alpha val="99000"/>
                  </a:srgbClr>
                </a:solidFill>
                <a:latin typeface="Segoe UI Light"/>
                <a:ea typeface="Segoe UI Light"/>
                <a:cs typeface="Segoe UI Light"/>
                <a:sym typeface="Segoe UI Light"/>
              </a:defRPr>
            </a:lvl1pPr>
            <a:lvl2pPr marL="1053307" indent="-592932">
              <a:spcBef>
                <a:spcPts val="800"/>
              </a:spcBef>
              <a:buFontTx/>
              <a:defRPr spc="-52" sz="3600">
                <a:solidFill>
                  <a:srgbClr val="FFFFFF">
                    <a:alpha val="99000"/>
                  </a:srgbClr>
                </a:solidFill>
                <a:latin typeface="Segoe UI Light"/>
                <a:ea typeface="Segoe UI Light"/>
                <a:cs typeface="Segoe UI Light"/>
                <a:sym typeface="Segoe UI Light"/>
              </a:defRPr>
            </a:lvl2pPr>
            <a:lvl3pPr marL="1581468" indent="-725805">
              <a:spcBef>
                <a:spcPts val="800"/>
              </a:spcBef>
              <a:buFontTx/>
              <a:defRPr spc="-52" sz="3600">
                <a:solidFill>
                  <a:srgbClr val="FFFFFF">
                    <a:alpha val="99000"/>
                  </a:srgbClr>
                </a:solidFill>
                <a:latin typeface="Segoe UI Light"/>
                <a:ea typeface="Segoe UI Light"/>
                <a:cs typeface="Segoe UI Light"/>
                <a:sym typeface="Segoe UI Light"/>
              </a:defRPr>
            </a:lvl3pPr>
            <a:lvl4pPr marL="1951037" indent="-692149">
              <a:spcBef>
                <a:spcPts val="800"/>
              </a:spcBef>
              <a:buFontTx/>
              <a:defRPr spc="-52" sz="3600">
                <a:solidFill>
                  <a:srgbClr val="FFFFFF">
                    <a:alpha val="99000"/>
                  </a:srgbClr>
                </a:solidFill>
                <a:latin typeface="Segoe UI Light"/>
                <a:ea typeface="Segoe UI Light"/>
                <a:cs typeface="Segoe UI Light"/>
                <a:sym typeface="Segoe UI Light"/>
              </a:defRPr>
            </a:lvl4pPr>
            <a:lvl5pPr marL="2278063" indent="-673100">
              <a:spcBef>
                <a:spcPts val="800"/>
              </a:spcBef>
              <a:buFontTx/>
              <a:defRPr spc="-52" sz="36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3600">
                <a:solidFill>
                  <a:srgbClr val="FFFFFF">
                    <a:alpha val="99000"/>
                  </a:srgbClr>
                </a:solidFill>
              </a:rPr>
              <a:t>Body Level One</a:t>
            </a:r>
            <a:endParaRPr spc="-52" sz="3600">
              <a:solidFill>
                <a:srgbClr val="FFFFFF">
                  <a:alpha val="99000"/>
                </a:srgbClr>
              </a:solidFill>
            </a:endParaRPr>
          </a:p>
          <a:p>
            <a:pPr lvl="1">
              <a:defRPr spc="0" sz="1800">
                <a:solidFill>
                  <a:srgbClr val="000000"/>
                </a:solidFill>
              </a:defRPr>
            </a:pPr>
            <a:r>
              <a:rPr spc="-52" sz="3600">
                <a:solidFill>
                  <a:srgbClr val="FFFFFF">
                    <a:alpha val="99000"/>
                  </a:srgbClr>
                </a:solidFill>
              </a:rPr>
              <a:t>Body Level Two</a:t>
            </a:r>
            <a:endParaRPr spc="-52" sz="3600">
              <a:solidFill>
                <a:srgbClr val="FFFFFF">
                  <a:alpha val="99000"/>
                </a:srgbClr>
              </a:solidFill>
            </a:endParaRPr>
          </a:p>
          <a:p>
            <a:pPr lvl="2">
              <a:defRPr spc="0" sz="1800">
                <a:solidFill>
                  <a:srgbClr val="000000"/>
                </a:solidFill>
              </a:defRPr>
            </a:pPr>
            <a:r>
              <a:rPr spc="-52" sz="3600">
                <a:solidFill>
                  <a:srgbClr val="FFFFFF">
                    <a:alpha val="99000"/>
                  </a:srgbClr>
                </a:solidFill>
              </a:rPr>
              <a:t>Body Level Three</a:t>
            </a:r>
            <a:endParaRPr spc="-52" sz="3600">
              <a:solidFill>
                <a:srgbClr val="FFFFFF">
                  <a:alpha val="99000"/>
                </a:srgbClr>
              </a:solidFill>
            </a:endParaRPr>
          </a:p>
          <a:p>
            <a:pPr lvl="3">
              <a:defRPr spc="0" sz="1800">
                <a:solidFill>
                  <a:srgbClr val="000000"/>
                </a:solidFill>
              </a:defRPr>
            </a:pPr>
            <a:r>
              <a:rPr spc="-52" sz="3600">
                <a:solidFill>
                  <a:srgbClr val="FFFFFF">
                    <a:alpha val="99000"/>
                  </a:srgbClr>
                </a:solidFill>
              </a:rPr>
              <a:t>Body Level Four</a:t>
            </a:r>
            <a:endParaRPr spc="-52" sz="3600">
              <a:solidFill>
                <a:srgbClr val="FFFFFF">
                  <a:alpha val="99000"/>
                </a:srgbClr>
              </a:solidFill>
            </a:endParaRPr>
          </a:p>
          <a:p>
            <a:pPr lvl="4">
              <a:defRPr spc="0" sz="1800">
                <a:solidFill>
                  <a:srgbClr val="000000"/>
                </a:solidFill>
              </a:defRPr>
            </a:pPr>
            <a:r>
              <a:rPr spc="-52" sz="3600">
                <a:solidFill>
                  <a:srgbClr val="FFFFFF">
                    <a:alpha val="99000"/>
                  </a:srgbClr>
                </a:solidFill>
              </a:rPr>
              <a:t>Body Level Five</a:t>
            </a:r>
          </a:p>
        </p:txBody>
      </p:sp>
      <p:pic>
        <p:nvPicPr>
          <p:cNvPr id="56" name="image7.png"/>
          <p:cNvPicPr/>
          <p:nvPr/>
        </p:nvPicPr>
        <p:blipFill>
          <a:blip r:embed="rId3">
            <a:extLst/>
          </a:blip>
          <a:stretch>
            <a:fillRect/>
          </a:stretch>
        </p:blipFill>
        <p:spPr>
          <a:xfrm>
            <a:off x="-180528" y="-891480"/>
            <a:ext cx="7776865" cy="624522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ítulo y Contenido">
    <p:spTree>
      <p:nvGrpSpPr>
        <p:cNvPr id="1" name=""/>
        <p:cNvGrpSpPr/>
        <p:nvPr/>
      </p:nvGrpSpPr>
      <p:grpSpPr>
        <a:xfrm>
          <a:off x="0" y="0"/>
          <a:ext cx="0" cy="0"/>
          <a:chOff x="0" y="0"/>
          <a:chExt cx="0" cy="0"/>
        </a:xfrm>
      </p:grpSpPr>
      <p:sp>
        <p:nvSpPr>
          <p:cNvPr id="58" name="Shape 58"/>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59" name="Shape 59"/>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60"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61" name="Shape 61"/>
          <p:cNvSpPr/>
          <p:nvPr>
            <p:ph type="body" idx="1"/>
          </p:nvPr>
        </p:nvSpPr>
        <p:spPr>
          <a:prstGeom prst="rect">
            <a:avLst/>
          </a:prstGeom>
        </p:spPr>
        <p:txBody>
          <a:bodyPr/>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62" name="Shape 62"/>
          <p:cNvSpPr/>
          <p:nvPr>
            <p:ph type="title"/>
          </p:nvPr>
        </p:nvSpPr>
        <p:spPr>
          <a:prstGeom prst="rect">
            <a:avLst/>
          </a:prstGeom>
        </p:spPr>
        <p:txBody>
          <a:bodyPr/>
          <a:lstStyle>
            <a:lvl1pPr>
              <a:defRPr>
                <a:solidFill>
                  <a:srgbClr val="0070C0">
                    <a:alpha val="99000"/>
                  </a:srgbClr>
                </a:solidFill>
              </a:defRPr>
            </a:lvl1pPr>
          </a:lstStyle>
          <a:p>
            <a:pPr lvl="0">
              <a:defRPr spc="0" sz="1800">
                <a:solidFill>
                  <a:srgbClr val="000000"/>
                </a:solidFill>
              </a:defRPr>
            </a:pPr>
            <a:r>
              <a:rPr spc="-100" sz="4000">
                <a:solidFill>
                  <a:srgbClr val="0070C0">
                    <a:alpha val="99000"/>
                  </a:srgbClr>
                </a:solidFill>
              </a:rPr>
              <a:t>Title Text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_Contenido en dos secciones">
    <p:spTree>
      <p:nvGrpSpPr>
        <p:cNvPr id="1" name=""/>
        <p:cNvGrpSpPr/>
        <p:nvPr/>
      </p:nvGrpSpPr>
      <p:grpSpPr>
        <a:xfrm>
          <a:off x="0" y="0"/>
          <a:ext cx="0" cy="0"/>
          <a:chOff x="0" y="0"/>
          <a:chExt cx="0" cy="0"/>
        </a:xfrm>
      </p:grpSpPr>
      <p:sp>
        <p:nvSpPr>
          <p:cNvPr id="64" name="Shape 64"/>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65" name="Shape 65"/>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66"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67" name="Shape 67"/>
          <p:cNvSpPr/>
          <p:nvPr>
            <p:ph type="body" idx="1"/>
          </p:nvPr>
        </p:nvSpPr>
        <p:spPr>
          <a:xfrm>
            <a:off x="528542" y="980728"/>
            <a:ext cx="4115874" cy="3844315"/>
          </a:xfrm>
          <a:prstGeom prst="rect">
            <a:avLst/>
          </a:prstGeom>
        </p:spPr>
        <p:txBody>
          <a:bodyPr/>
          <a:lstStyle>
            <a:lvl1pPr marL="339976" indent="-339976"/>
            <a:lvl2pPr marL="727575" indent="-379661"/>
            <a:lvl3pPr marL="1069138" indent="-403737"/>
            <a:lvl4pPr marL="1379747" indent="-425962"/>
            <a:lvl5pPr marL="1671805" indent="-43625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68" name="Shape 68"/>
          <p:cNvSpPr/>
          <p:nvPr>
            <p:ph type="title"/>
          </p:nvPr>
        </p:nvSpPr>
        <p:spPr>
          <a:xfrm>
            <a:off x="539551" y="116632"/>
            <a:ext cx="6696745" cy="864097"/>
          </a:xfrm>
          <a:prstGeom prst="rect">
            <a:avLst/>
          </a:prstGeom>
        </p:spPr>
        <p:txBody>
          <a:bodyPr/>
          <a:lstStyle>
            <a:lvl1pPr>
              <a:defRPr>
                <a:solidFill>
                  <a:srgbClr val="0070C0">
                    <a:alpha val="99000"/>
                  </a:srgbClr>
                </a:solidFill>
              </a:defRPr>
            </a:lvl1pPr>
          </a:lstStyle>
          <a:p>
            <a:pPr lvl="0">
              <a:defRPr spc="0" sz="1800">
                <a:solidFill>
                  <a:srgbClr val="000000"/>
                </a:solidFill>
              </a:defRPr>
            </a:pPr>
            <a:r>
              <a:rPr spc="-100" sz="4000">
                <a:solidFill>
                  <a:srgbClr val="0070C0">
                    <a:alpha val="99000"/>
                  </a:srgbClr>
                </a:solidFill>
              </a:rPr>
              <a:t>Title Text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_Comparacion (con títulos)">
    <p:spTree>
      <p:nvGrpSpPr>
        <p:cNvPr id="1" name=""/>
        <p:cNvGrpSpPr/>
        <p:nvPr/>
      </p:nvGrpSpPr>
      <p:grpSpPr>
        <a:xfrm>
          <a:off x="0" y="0"/>
          <a:ext cx="0" cy="0"/>
          <a:chOff x="0" y="0"/>
          <a:chExt cx="0" cy="0"/>
        </a:xfrm>
      </p:grpSpPr>
      <p:sp>
        <p:nvSpPr>
          <p:cNvPr id="70" name="Shape 70"/>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71" name="Shape 71"/>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72"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73" name="Shape 73"/>
          <p:cNvSpPr/>
          <p:nvPr>
            <p:ph type="body" idx="1"/>
          </p:nvPr>
        </p:nvSpPr>
        <p:spPr>
          <a:xfrm>
            <a:off x="528542" y="914053"/>
            <a:ext cx="4115874" cy="843750"/>
          </a:xfrm>
          <a:prstGeom prst="rect">
            <a:avLst/>
          </a:prstGeom>
        </p:spPr>
        <p:txBody>
          <a:bodyPr anchor="b"/>
          <a:lstStyle>
            <a:lvl1pPr marL="0" indent="0">
              <a:spcBef>
                <a:spcPts val="0"/>
              </a:spcBef>
              <a:buSzTx/>
              <a:buFontTx/>
              <a:buNone/>
              <a:defRPr b="1" sz="2500"/>
            </a:lvl1pPr>
            <a:lvl2pPr marL="0" indent="457181">
              <a:spcBef>
                <a:spcPts val="0"/>
              </a:spcBef>
              <a:buSzTx/>
              <a:buFontTx/>
              <a:buNone/>
              <a:defRPr b="1" sz="2500"/>
            </a:lvl2pPr>
            <a:lvl3pPr marL="0" indent="914362">
              <a:spcBef>
                <a:spcPts val="0"/>
              </a:spcBef>
              <a:buSzTx/>
              <a:buFontTx/>
              <a:buNone/>
              <a:defRPr b="1" sz="2500"/>
            </a:lvl3pPr>
            <a:lvl4pPr marL="0" indent="1371544">
              <a:spcBef>
                <a:spcPts val="0"/>
              </a:spcBef>
              <a:buSzTx/>
              <a:buFontTx/>
              <a:buNone/>
              <a:defRPr b="1" sz="2500"/>
            </a:lvl4pPr>
            <a:lvl5pPr marL="0" indent="1828726">
              <a:spcBef>
                <a:spcPts val="0"/>
              </a:spcBef>
              <a:buSzTx/>
              <a:buFontTx/>
              <a:buNone/>
              <a:defRPr b="1" sz="2500"/>
            </a:lvl5pPr>
          </a:lstStyle>
          <a:p>
            <a:pPr lvl="0">
              <a:defRPr b="0" sz="1800">
                <a:solidFill>
                  <a:srgbClr val="000000"/>
                </a:solidFill>
              </a:defRPr>
            </a:pPr>
            <a:r>
              <a:rPr b="1" sz="2500">
                <a:solidFill>
                  <a:srgbClr val="4D4D4F">
                    <a:alpha val="99000"/>
                  </a:srgbClr>
                </a:solidFill>
              </a:rPr>
              <a:t>Body Level One</a:t>
            </a:r>
            <a:endParaRPr b="1" sz="2500">
              <a:solidFill>
                <a:srgbClr val="4D4D4F">
                  <a:alpha val="99000"/>
                </a:srgbClr>
              </a:solidFill>
            </a:endParaRPr>
          </a:p>
          <a:p>
            <a:pPr lvl="1">
              <a:defRPr b="0" sz="1800">
                <a:solidFill>
                  <a:srgbClr val="000000"/>
                </a:solidFill>
              </a:defRPr>
            </a:pPr>
            <a:r>
              <a:rPr b="1" sz="2500">
                <a:solidFill>
                  <a:srgbClr val="4D4D4F">
                    <a:alpha val="99000"/>
                  </a:srgbClr>
                </a:solidFill>
              </a:rPr>
              <a:t>Body Level Two</a:t>
            </a:r>
            <a:endParaRPr b="1" sz="2500">
              <a:solidFill>
                <a:srgbClr val="4D4D4F">
                  <a:alpha val="99000"/>
                </a:srgbClr>
              </a:solidFill>
            </a:endParaRPr>
          </a:p>
          <a:p>
            <a:pPr lvl="2">
              <a:defRPr b="0" sz="1800">
                <a:solidFill>
                  <a:srgbClr val="000000"/>
                </a:solidFill>
              </a:defRPr>
            </a:pPr>
            <a:r>
              <a:rPr b="1" sz="2500">
                <a:solidFill>
                  <a:srgbClr val="4D4D4F">
                    <a:alpha val="99000"/>
                  </a:srgbClr>
                </a:solidFill>
              </a:rPr>
              <a:t>Body Level Three</a:t>
            </a:r>
            <a:endParaRPr b="1" sz="2500">
              <a:solidFill>
                <a:srgbClr val="4D4D4F">
                  <a:alpha val="99000"/>
                </a:srgbClr>
              </a:solidFill>
            </a:endParaRPr>
          </a:p>
          <a:p>
            <a:pPr lvl="3">
              <a:defRPr b="0" sz="1800">
                <a:solidFill>
                  <a:srgbClr val="000000"/>
                </a:solidFill>
              </a:defRPr>
            </a:pPr>
            <a:r>
              <a:rPr b="1" sz="2500">
                <a:solidFill>
                  <a:srgbClr val="4D4D4F">
                    <a:alpha val="99000"/>
                  </a:srgbClr>
                </a:solidFill>
              </a:rPr>
              <a:t>Body Level Four</a:t>
            </a:r>
            <a:endParaRPr b="1" sz="2500">
              <a:solidFill>
                <a:srgbClr val="4D4D4F">
                  <a:alpha val="99000"/>
                </a:srgbClr>
              </a:solidFill>
            </a:endParaRPr>
          </a:p>
          <a:p>
            <a:pPr lvl="4">
              <a:defRPr b="0" sz="1800">
                <a:solidFill>
                  <a:srgbClr val="000000"/>
                </a:solidFill>
              </a:defRPr>
            </a:pPr>
            <a:r>
              <a:rPr b="1" sz="2500">
                <a:solidFill>
                  <a:srgbClr val="4D4D4F">
                    <a:alpha val="99000"/>
                  </a:srgbClr>
                </a:solidFill>
              </a:rPr>
              <a:t>Body Level Five</a:t>
            </a:r>
          </a:p>
        </p:txBody>
      </p:sp>
      <p:sp>
        <p:nvSpPr>
          <p:cNvPr id="74" name="Shape 74"/>
          <p:cNvSpPr/>
          <p:nvPr>
            <p:ph type="title"/>
          </p:nvPr>
        </p:nvSpPr>
        <p:spPr>
          <a:xfrm>
            <a:off x="539551" y="116632"/>
            <a:ext cx="6696745" cy="797422"/>
          </a:xfrm>
          <a:prstGeom prst="rect">
            <a:avLst/>
          </a:prstGeom>
        </p:spPr>
        <p:txBody>
          <a:bodyPr/>
          <a:lstStyle>
            <a:lvl1pPr>
              <a:defRPr>
                <a:solidFill>
                  <a:srgbClr val="0070C0">
                    <a:alpha val="99000"/>
                  </a:srgbClr>
                </a:solidFill>
              </a:defRPr>
            </a:lvl1pPr>
          </a:lstStyle>
          <a:p>
            <a:pPr lvl="0">
              <a:defRPr spc="0" sz="1800">
                <a:solidFill>
                  <a:srgbClr val="000000"/>
                </a:solidFill>
              </a:defRPr>
            </a:pPr>
            <a:r>
              <a:rPr spc="-100" sz="4000">
                <a:solidFill>
                  <a:srgbClr val="0070C0">
                    <a:alpha val="99000"/>
                  </a:srgbClr>
                </a:solid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_Solo Título">
    <p:spTree>
      <p:nvGrpSpPr>
        <p:cNvPr id="1" name=""/>
        <p:cNvGrpSpPr/>
        <p:nvPr/>
      </p:nvGrpSpPr>
      <p:grpSpPr>
        <a:xfrm>
          <a:off x="0" y="0"/>
          <a:ext cx="0" cy="0"/>
          <a:chOff x="0" y="0"/>
          <a:chExt cx="0" cy="0"/>
        </a:xfrm>
      </p:grpSpPr>
      <p:sp>
        <p:nvSpPr>
          <p:cNvPr id="76" name="Shape 76"/>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77" name="Shape 77"/>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78"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79" name="Shape 79"/>
          <p:cNvSpPr/>
          <p:nvPr>
            <p:ph type="title"/>
          </p:nvPr>
        </p:nvSpPr>
        <p:spPr>
          <a:xfrm>
            <a:off x="539551" y="116632"/>
            <a:ext cx="6696745" cy="609601"/>
          </a:xfrm>
          <a:prstGeom prst="rect">
            <a:avLst/>
          </a:prstGeom>
        </p:spPr>
        <p:txBody>
          <a:bodyPr>
            <a:spAutoFit/>
          </a:bodyPr>
          <a:lstStyle>
            <a:lvl1pPr>
              <a:defRPr>
                <a:solidFill>
                  <a:srgbClr val="0070C0">
                    <a:alpha val="99000"/>
                  </a:srgbClr>
                </a:solidFill>
              </a:defRPr>
            </a:lvl1pPr>
          </a:lstStyle>
          <a:p>
            <a:pPr lvl="0">
              <a:defRPr spc="0" sz="1800">
                <a:solidFill>
                  <a:srgbClr val="000000"/>
                </a:solidFill>
              </a:defRPr>
            </a:pPr>
            <a:r>
              <a:rPr spc="-100" sz="4000">
                <a:solidFill>
                  <a:srgbClr val="0070C0">
                    <a:alpha val="99000"/>
                  </a:srgbClr>
                </a:solidFill>
              </a:rPr>
              <a:t>Title Text</a:t>
            </a:r>
          </a:p>
        </p:txBody>
      </p:sp>
      <p:sp>
        <p:nvSpPr>
          <p:cNvPr id="80" name="Shape 80"/>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5_Vacía">
    <p:spTree>
      <p:nvGrpSpPr>
        <p:cNvPr id="1" name=""/>
        <p:cNvGrpSpPr/>
        <p:nvPr/>
      </p:nvGrpSpPr>
      <p:grpSpPr>
        <a:xfrm>
          <a:off x="0" y="0"/>
          <a:ext cx="0" cy="0"/>
          <a:chOff x="0" y="0"/>
          <a:chExt cx="0" cy="0"/>
        </a:xfrm>
      </p:grpSpPr>
      <p:sp>
        <p:nvSpPr>
          <p:cNvPr id="82" name="Shape 82"/>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83" name="Shape 83"/>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84" name="image1.tif"/>
          <p:cNvPicPr/>
          <p:nvPr/>
        </p:nvPicPr>
        <p:blipFill>
          <a:blip r:embed="rId2">
            <a:extLst/>
          </a:blip>
          <a:stretch>
            <a:fillRect/>
          </a:stretch>
        </p:blipFill>
        <p:spPr>
          <a:xfrm>
            <a:off x="8378283" y="6564092"/>
            <a:ext cx="658020" cy="263526"/>
          </a:xfrm>
          <a:prstGeom prst="rect">
            <a:avLst/>
          </a:prstGeom>
          <a:ln w="12700">
            <a:miter lim="400000"/>
          </a:ln>
        </p:spPr>
      </p:pic>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2_Título y Contenido">
    <p:spTree>
      <p:nvGrpSpPr>
        <p:cNvPr id="1" name=""/>
        <p:cNvGrpSpPr/>
        <p:nvPr/>
      </p:nvGrpSpPr>
      <p:grpSpPr>
        <a:xfrm>
          <a:off x="0" y="0"/>
          <a:ext cx="0" cy="0"/>
          <a:chOff x="0" y="0"/>
          <a:chExt cx="0" cy="0"/>
        </a:xfrm>
      </p:grpSpPr>
      <p:sp>
        <p:nvSpPr>
          <p:cNvPr id="86" name="Shape 86"/>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87" name="Shape 87"/>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88" name="image1.tif"/>
          <p:cNvPicPr/>
          <p:nvPr/>
        </p:nvPicPr>
        <p:blipFill>
          <a:blip r:embed="rId2">
            <a:extLst/>
          </a:blip>
          <a:stretch>
            <a:fillRect/>
          </a:stretch>
        </p:blipFill>
        <p:spPr>
          <a:xfrm>
            <a:off x="8378283" y="6564092"/>
            <a:ext cx="658020" cy="263526"/>
          </a:xfrm>
          <a:prstGeom prst="rect">
            <a:avLst/>
          </a:prstGeom>
          <a:ln w="12700">
            <a:miter lim="400000"/>
          </a:ln>
        </p:spPr>
      </p:pic>
      <p:pic>
        <p:nvPicPr>
          <p:cNvPr id="89" name="image4.png" descr="C:\Users\arestrepot\Desktop\cruces.png"/>
          <p:cNvPicPr/>
          <p:nvPr/>
        </p:nvPicPr>
        <p:blipFill>
          <a:blip r:embed="rId3">
            <a:extLst/>
          </a:blip>
          <a:stretch>
            <a:fillRect/>
          </a:stretch>
        </p:blipFill>
        <p:spPr>
          <a:xfrm>
            <a:off x="-36513" y="0"/>
            <a:ext cx="9217026" cy="6854857"/>
          </a:xfrm>
          <a:prstGeom prst="rect">
            <a:avLst/>
          </a:prstGeom>
          <a:ln w="12700">
            <a:miter lim="400000"/>
          </a:ln>
        </p:spPr>
      </p:pic>
      <p:pic>
        <p:nvPicPr>
          <p:cNvPr id="90" name="image8.pdf" descr="C:\Users\arestrepot\Desktop\naranja.emf"/>
          <p:cNvPicPr/>
          <p:nvPr/>
        </p:nvPicPr>
        <p:blipFill>
          <a:blip r:embed="rId4">
            <a:extLst/>
          </a:blip>
          <a:stretch>
            <a:fillRect/>
          </a:stretch>
        </p:blipFill>
        <p:spPr>
          <a:xfrm>
            <a:off x="2910144" y="-1046547"/>
            <a:ext cx="7416532" cy="5976665"/>
          </a:xfrm>
          <a:prstGeom prst="rect">
            <a:avLst/>
          </a:prstGeom>
          <a:ln w="12700">
            <a:miter lim="400000"/>
          </a:ln>
        </p:spPr>
      </p:pic>
      <p:sp>
        <p:nvSpPr>
          <p:cNvPr id="91" name="Shape 91"/>
          <p:cNvSpPr/>
          <p:nvPr/>
        </p:nvSpPr>
        <p:spPr>
          <a:xfrm>
            <a:off x="-36513" y="4797152"/>
            <a:ext cx="9217026" cy="1368153"/>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92"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93" name="Shape 93"/>
          <p:cNvSpPr/>
          <p:nvPr>
            <p:ph type="body" idx="1"/>
          </p:nvPr>
        </p:nvSpPr>
        <p:spPr>
          <a:xfrm>
            <a:off x="467543" y="5231929"/>
            <a:ext cx="8352930" cy="1626071"/>
          </a:xfrm>
          <a:prstGeom prst="rect">
            <a:avLst/>
          </a:prstGeom>
        </p:spPr>
        <p:txBody>
          <a:bodyPr/>
          <a:lstStyle>
            <a:lvl1pPr marL="0" indent="0" algn="ctr" defTabSz="684867">
              <a:spcBef>
                <a:spcPts val="1000"/>
              </a:spcBef>
              <a:buSzTx/>
              <a:buFontTx/>
              <a:buNone/>
              <a:defRPr spc="-52" sz="4400">
                <a:solidFill>
                  <a:srgbClr val="FFFFFF">
                    <a:alpha val="99000"/>
                  </a:srgbClr>
                </a:solidFill>
                <a:latin typeface="Segoe UI Light"/>
                <a:ea typeface="Segoe UI Light"/>
                <a:cs typeface="Segoe UI Light"/>
                <a:sym typeface="Segoe UI Light"/>
              </a:defRPr>
            </a:lvl1pPr>
            <a:lvl2pPr marL="1185069" indent="-724694" algn="ctr" defTabSz="684867">
              <a:spcBef>
                <a:spcPts val="1000"/>
              </a:spcBef>
              <a:buFontTx/>
              <a:defRPr spc="-52" sz="4400">
                <a:solidFill>
                  <a:srgbClr val="FFFFFF">
                    <a:alpha val="99000"/>
                  </a:srgbClr>
                </a:solidFill>
                <a:latin typeface="Segoe UI Light"/>
                <a:ea typeface="Segoe UI Light"/>
                <a:cs typeface="Segoe UI Light"/>
                <a:sym typeface="Segoe UI Light"/>
              </a:defRPr>
            </a:lvl2pPr>
            <a:lvl3pPr marL="1742757" indent="-887094" algn="ctr" defTabSz="684867">
              <a:spcBef>
                <a:spcPts val="1000"/>
              </a:spcBef>
              <a:buFontTx/>
              <a:defRPr spc="-52" sz="4400">
                <a:solidFill>
                  <a:srgbClr val="FFFFFF">
                    <a:alpha val="99000"/>
                  </a:srgbClr>
                </a:solidFill>
                <a:latin typeface="Segoe UI Light"/>
                <a:ea typeface="Segoe UI Light"/>
                <a:cs typeface="Segoe UI Light"/>
                <a:sym typeface="Segoe UI Light"/>
              </a:defRPr>
            </a:lvl3pPr>
            <a:lvl4pPr marL="2104849" indent="-845961" algn="ctr" defTabSz="684867">
              <a:spcBef>
                <a:spcPts val="1000"/>
              </a:spcBef>
              <a:buFontTx/>
              <a:defRPr spc="-52" sz="4400">
                <a:solidFill>
                  <a:srgbClr val="FFFFFF">
                    <a:alpha val="99000"/>
                  </a:srgbClr>
                </a:solidFill>
                <a:latin typeface="Segoe UI Light"/>
                <a:ea typeface="Segoe UI Light"/>
                <a:cs typeface="Segoe UI Light"/>
                <a:sym typeface="Segoe UI Light"/>
              </a:defRPr>
            </a:lvl4pPr>
            <a:lvl5pPr marL="2427640" indent="-822677" algn="ctr" defTabSz="684867">
              <a:spcBef>
                <a:spcPts val="1000"/>
              </a:spcBef>
              <a:buFontTx/>
              <a:defRPr spc="-52" sz="44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4400">
                <a:solidFill>
                  <a:srgbClr val="FFFFFF">
                    <a:alpha val="99000"/>
                  </a:srgbClr>
                </a:solidFill>
              </a:rPr>
              <a:t>Body Level One</a:t>
            </a:r>
            <a:endParaRPr spc="-52" sz="4400">
              <a:solidFill>
                <a:srgbClr val="FFFFFF">
                  <a:alpha val="99000"/>
                </a:srgbClr>
              </a:solidFill>
            </a:endParaRPr>
          </a:p>
          <a:p>
            <a:pPr lvl="1">
              <a:defRPr spc="0" sz="1800">
                <a:solidFill>
                  <a:srgbClr val="000000"/>
                </a:solidFill>
              </a:defRPr>
            </a:pPr>
            <a:r>
              <a:rPr spc="-52" sz="4400">
                <a:solidFill>
                  <a:srgbClr val="FFFFFF">
                    <a:alpha val="99000"/>
                  </a:srgbClr>
                </a:solidFill>
              </a:rPr>
              <a:t>Body Level Two</a:t>
            </a:r>
            <a:endParaRPr spc="-52" sz="4400">
              <a:solidFill>
                <a:srgbClr val="FFFFFF">
                  <a:alpha val="99000"/>
                </a:srgbClr>
              </a:solidFill>
            </a:endParaRPr>
          </a:p>
          <a:p>
            <a:pPr lvl="2">
              <a:defRPr spc="0" sz="1800">
                <a:solidFill>
                  <a:srgbClr val="000000"/>
                </a:solidFill>
              </a:defRPr>
            </a:pPr>
            <a:r>
              <a:rPr spc="-52" sz="4400">
                <a:solidFill>
                  <a:srgbClr val="FFFFFF">
                    <a:alpha val="99000"/>
                  </a:srgbClr>
                </a:solidFill>
              </a:rPr>
              <a:t>Body Level Three</a:t>
            </a:r>
            <a:endParaRPr spc="-52" sz="4400">
              <a:solidFill>
                <a:srgbClr val="FFFFFF">
                  <a:alpha val="99000"/>
                </a:srgbClr>
              </a:solidFill>
            </a:endParaRPr>
          </a:p>
          <a:p>
            <a:pPr lvl="3">
              <a:defRPr spc="0" sz="1800">
                <a:solidFill>
                  <a:srgbClr val="000000"/>
                </a:solidFill>
              </a:defRPr>
            </a:pPr>
            <a:r>
              <a:rPr spc="-52" sz="4400">
                <a:solidFill>
                  <a:srgbClr val="FFFFFF">
                    <a:alpha val="99000"/>
                  </a:srgbClr>
                </a:solidFill>
              </a:rPr>
              <a:t>Body Level Four</a:t>
            </a:r>
            <a:endParaRPr spc="-52" sz="4400">
              <a:solidFill>
                <a:srgbClr val="FFFFFF">
                  <a:alpha val="99000"/>
                </a:srgbClr>
              </a:solidFill>
            </a:endParaRPr>
          </a:p>
          <a:p>
            <a:pPr lvl="4">
              <a:defRPr spc="0" sz="1800">
                <a:solidFill>
                  <a:srgbClr val="000000"/>
                </a:solidFill>
              </a:defRPr>
            </a:pPr>
            <a:r>
              <a:rPr spc="-52" sz="4400">
                <a:solidFill>
                  <a:srgbClr val="FFFFFF">
                    <a:alpha val="99000"/>
                  </a:srgbClr>
                </a:solidFill>
              </a:rPr>
              <a:t>Body Level Five</a:t>
            </a:r>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1_Inicio Presentación">
    <p:spTree>
      <p:nvGrpSpPr>
        <p:cNvPr id="1" name=""/>
        <p:cNvGrpSpPr/>
        <p:nvPr/>
      </p:nvGrpSpPr>
      <p:grpSpPr>
        <a:xfrm>
          <a:off x="0" y="0"/>
          <a:ext cx="0" cy="0"/>
          <a:chOff x="0" y="0"/>
          <a:chExt cx="0" cy="0"/>
        </a:xfrm>
      </p:grpSpPr>
      <p:sp>
        <p:nvSpPr>
          <p:cNvPr id="95" name="Shape 95"/>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96" name="Shape 96"/>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97"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98" name="Shape 98"/>
          <p:cNvSpPr/>
          <p:nvPr/>
        </p:nvSpPr>
        <p:spPr>
          <a:xfrm>
            <a:off x="0" y="0"/>
            <a:ext cx="9144000" cy="6858000"/>
          </a:xfrm>
          <a:prstGeom prst="rect">
            <a:avLst/>
          </a:prstGeom>
          <a:solidFill>
            <a:srgbClr val="FFFFFF"/>
          </a:solidFill>
          <a:ln>
            <a:solidFill>
              <a:srgbClr val="FFFFFF"/>
            </a:solidFill>
          </a:ln>
        </p:spPr>
        <p:txBody>
          <a:bodyPr lIns="0" tIns="0" rIns="0" bIns="0" anchor="ctr"/>
          <a:lstStyle/>
          <a:p>
            <a:pPr lvl="0" algn="ctr" defTabSz="914098">
              <a:defRPr sz="2200">
                <a:solidFill>
                  <a:srgbClr val="FFFFFF"/>
                </a:solidFill>
              </a:defRPr>
            </a:pPr>
          </a:p>
        </p:txBody>
      </p:sp>
      <p:sp>
        <p:nvSpPr>
          <p:cNvPr id="99" name="Shape 99"/>
          <p:cNvSpPr/>
          <p:nvPr/>
        </p:nvSpPr>
        <p:spPr>
          <a:xfrm>
            <a:off x="0" y="6453335"/>
            <a:ext cx="9144000" cy="432049"/>
          </a:xfrm>
          <a:prstGeom prst="rect">
            <a:avLst/>
          </a:prstGeom>
          <a:solidFill>
            <a:srgbClr val="0054A6"/>
          </a:solidFill>
          <a:ln w="12700">
            <a:miter lim="400000"/>
          </a:ln>
        </p:spPr>
        <p:txBody>
          <a:bodyPr lIns="0" tIns="0" rIns="0" bIns="0" anchor="ctr"/>
          <a:lstStyle/>
          <a:p>
            <a:pPr lvl="0" algn="ctr" defTabSz="914098">
              <a:defRPr sz="1200">
                <a:solidFill>
                  <a:srgbClr val="FFFFFF"/>
                </a:solidFill>
                <a:effectLst>
                  <a:outerShdw sx="100000" sy="100000" kx="0" ky="0" algn="b" rotWithShape="0" blurRad="38100" dist="38100" dir="2700000">
                    <a:srgbClr val="000000">
                      <a:alpha val="43137"/>
                    </a:srgbClr>
                  </a:outerShdw>
                </a:effectLst>
              </a:defRPr>
            </a:pPr>
          </a:p>
        </p:txBody>
      </p:sp>
      <p:pic>
        <p:nvPicPr>
          <p:cNvPr id="100"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01" name="Shape 101"/>
          <p:cNvSpPr/>
          <p:nvPr/>
        </p:nvSpPr>
        <p:spPr>
          <a:xfrm>
            <a:off x="-36513" y="-27385"/>
            <a:ext cx="9289034" cy="6855001"/>
          </a:xfrm>
          <a:prstGeom prst="rect">
            <a:avLst/>
          </a:prstGeom>
          <a:solidFill>
            <a:srgbClr val="F57B17"/>
          </a:solidFill>
          <a:ln>
            <a:solidFill>
              <a:srgbClr val="FFFFFF"/>
            </a:solidFill>
          </a:ln>
        </p:spPr>
        <p:txBody>
          <a:bodyPr lIns="0" tIns="0" rIns="0" bIns="0" anchor="ctr"/>
          <a:lstStyle/>
          <a:p>
            <a:pPr lvl="0" algn="ctr" defTabSz="914098">
              <a:defRPr sz="2200">
                <a:solidFill>
                  <a:srgbClr val="FFFFFF"/>
                </a:solidFill>
              </a:defRPr>
            </a:pPr>
          </a:p>
        </p:txBody>
      </p:sp>
      <p:sp>
        <p:nvSpPr>
          <p:cNvPr id="102" name="Shape 102"/>
          <p:cNvSpPr/>
          <p:nvPr>
            <p:ph type="body" idx="1"/>
          </p:nvPr>
        </p:nvSpPr>
        <p:spPr>
          <a:xfrm>
            <a:off x="4814308" y="4709173"/>
            <a:ext cx="4268788" cy="2148828"/>
          </a:xfrm>
          <a:prstGeom prst="rect">
            <a:avLst/>
          </a:prstGeom>
        </p:spPr>
        <p:txBody>
          <a:bodyPr/>
          <a:lstStyle>
            <a:lvl1pPr marL="0" indent="0">
              <a:spcBef>
                <a:spcPts val="800"/>
              </a:spcBef>
              <a:buSzTx/>
              <a:buFontTx/>
              <a:buNone/>
              <a:defRPr spc="-52" sz="3600">
                <a:solidFill>
                  <a:srgbClr val="FFFFFF">
                    <a:alpha val="99000"/>
                  </a:srgbClr>
                </a:solidFill>
                <a:latin typeface="Segoe UI Light"/>
                <a:ea typeface="Segoe UI Light"/>
                <a:cs typeface="Segoe UI Light"/>
                <a:sym typeface="Segoe UI Light"/>
              </a:defRPr>
            </a:lvl1pPr>
            <a:lvl2pPr marL="1053307" indent="-592932">
              <a:spcBef>
                <a:spcPts val="800"/>
              </a:spcBef>
              <a:buFontTx/>
              <a:defRPr spc="-52" sz="3600">
                <a:solidFill>
                  <a:srgbClr val="FFFFFF">
                    <a:alpha val="99000"/>
                  </a:srgbClr>
                </a:solidFill>
                <a:latin typeface="Segoe UI Light"/>
                <a:ea typeface="Segoe UI Light"/>
                <a:cs typeface="Segoe UI Light"/>
                <a:sym typeface="Segoe UI Light"/>
              </a:defRPr>
            </a:lvl2pPr>
            <a:lvl3pPr marL="1581468" indent="-725805">
              <a:spcBef>
                <a:spcPts val="800"/>
              </a:spcBef>
              <a:buFontTx/>
              <a:defRPr spc="-52" sz="3600">
                <a:solidFill>
                  <a:srgbClr val="FFFFFF">
                    <a:alpha val="99000"/>
                  </a:srgbClr>
                </a:solidFill>
                <a:latin typeface="Segoe UI Light"/>
                <a:ea typeface="Segoe UI Light"/>
                <a:cs typeface="Segoe UI Light"/>
                <a:sym typeface="Segoe UI Light"/>
              </a:defRPr>
            </a:lvl3pPr>
            <a:lvl4pPr marL="1951037" indent="-692149">
              <a:spcBef>
                <a:spcPts val="800"/>
              </a:spcBef>
              <a:buFontTx/>
              <a:defRPr spc="-52" sz="3600">
                <a:solidFill>
                  <a:srgbClr val="FFFFFF">
                    <a:alpha val="99000"/>
                  </a:srgbClr>
                </a:solidFill>
                <a:latin typeface="Segoe UI Light"/>
                <a:ea typeface="Segoe UI Light"/>
                <a:cs typeface="Segoe UI Light"/>
                <a:sym typeface="Segoe UI Light"/>
              </a:defRPr>
            </a:lvl4pPr>
            <a:lvl5pPr marL="2278063" indent="-673100">
              <a:spcBef>
                <a:spcPts val="800"/>
              </a:spcBef>
              <a:buFontTx/>
              <a:defRPr spc="-52" sz="36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3600">
                <a:solidFill>
                  <a:srgbClr val="FFFFFF">
                    <a:alpha val="99000"/>
                  </a:srgbClr>
                </a:solidFill>
              </a:rPr>
              <a:t>Body Level One</a:t>
            </a:r>
            <a:endParaRPr spc="-52" sz="3600">
              <a:solidFill>
                <a:srgbClr val="FFFFFF">
                  <a:alpha val="99000"/>
                </a:srgbClr>
              </a:solidFill>
            </a:endParaRPr>
          </a:p>
          <a:p>
            <a:pPr lvl="1">
              <a:defRPr spc="0" sz="1800">
                <a:solidFill>
                  <a:srgbClr val="000000"/>
                </a:solidFill>
              </a:defRPr>
            </a:pPr>
            <a:r>
              <a:rPr spc="-52" sz="3600">
                <a:solidFill>
                  <a:srgbClr val="FFFFFF">
                    <a:alpha val="99000"/>
                  </a:srgbClr>
                </a:solidFill>
              </a:rPr>
              <a:t>Body Level Two</a:t>
            </a:r>
            <a:endParaRPr spc="-52" sz="3600">
              <a:solidFill>
                <a:srgbClr val="FFFFFF">
                  <a:alpha val="99000"/>
                </a:srgbClr>
              </a:solidFill>
            </a:endParaRPr>
          </a:p>
          <a:p>
            <a:pPr lvl="2">
              <a:defRPr spc="0" sz="1800">
                <a:solidFill>
                  <a:srgbClr val="000000"/>
                </a:solidFill>
              </a:defRPr>
            </a:pPr>
            <a:r>
              <a:rPr spc="-52" sz="3600">
                <a:solidFill>
                  <a:srgbClr val="FFFFFF">
                    <a:alpha val="99000"/>
                  </a:srgbClr>
                </a:solidFill>
              </a:rPr>
              <a:t>Body Level Three</a:t>
            </a:r>
            <a:endParaRPr spc="-52" sz="3600">
              <a:solidFill>
                <a:srgbClr val="FFFFFF">
                  <a:alpha val="99000"/>
                </a:srgbClr>
              </a:solidFill>
            </a:endParaRPr>
          </a:p>
          <a:p>
            <a:pPr lvl="3">
              <a:defRPr spc="0" sz="1800">
                <a:solidFill>
                  <a:srgbClr val="000000"/>
                </a:solidFill>
              </a:defRPr>
            </a:pPr>
            <a:r>
              <a:rPr spc="-52" sz="3600">
                <a:solidFill>
                  <a:srgbClr val="FFFFFF">
                    <a:alpha val="99000"/>
                  </a:srgbClr>
                </a:solidFill>
              </a:rPr>
              <a:t>Body Level Four</a:t>
            </a:r>
            <a:endParaRPr spc="-52" sz="3600">
              <a:solidFill>
                <a:srgbClr val="FFFFFF">
                  <a:alpha val="99000"/>
                </a:srgbClr>
              </a:solidFill>
            </a:endParaRPr>
          </a:p>
          <a:p>
            <a:pPr lvl="4">
              <a:defRPr spc="0" sz="1800">
                <a:solidFill>
                  <a:srgbClr val="000000"/>
                </a:solidFill>
              </a:defRPr>
            </a:pPr>
            <a:r>
              <a:rPr spc="-52" sz="3600">
                <a:solidFill>
                  <a:srgbClr val="FFFFFF">
                    <a:alpha val="99000"/>
                  </a:srgbClr>
                </a:solidFill>
              </a:rPr>
              <a:t>Body Level Five</a:t>
            </a:r>
          </a:p>
        </p:txBody>
      </p:sp>
      <p:pic>
        <p:nvPicPr>
          <p:cNvPr id="103" name="image7.png"/>
          <p:cNvPicPr/>
          <p:nvPr/>
        </p:nvPicPr>
        <p:blipFill>
          <a:blip r:embed="rId3">
            <a:extLst/>
          </a:blip>
          <a:stretch>
            <a:fillRect/>
          </a:stretch>
        </p:blipFill>
        <p:spPr>
          <a:xfrm>
            <a:off x="-180528" y="-891480"/>
            <a:ext cx="7776865" cy="6245220"/>
          </a:xfrm>
          <a:prstGeom prst="rect">
            <a:avLst/>
          </a:prstGeom>
          <a:ln w="12700">
            <a:miter lim="400000"/>
          </a:ln>
        </p:spPr>
      </p:pic>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1_Título y Contenido">
    <p:spTree>
      <p:nvGrpSpPr>
        <p:cNvPr id="1" name=""/>
        <p:cNvGrpSpPr/>
        <p:nvPr/>
      </p:nvGrpSpPr>
      <p:grpSpPr>
        <a:xfrm>
          <a:off x="0" y="0"/>
          <a:ext cx="0" cy="0"/>
          <a:chOff x="0" y="0"/>
          <a:chExt cx="0" cy="0"/>
        </a:xfrm>
      </p:grpSpPr>
      <p:sp>
        <p:nvSpPr>
          <p:cNvPr id="105" name="Shape 105"/>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06" name="Shape 106"/>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107"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08" name="Shape 108"/>
          <p:cNvSpPr/>
          <p:nvPr>
            <p:ph type="body" idx="1"/>
          </p:nvPr>
        </p:nvSpPr>
        <p:spPr>
          <a:prstGeom prst="rect">
            <a:avLst/>
          </a:prstGeom>
        </p:spPr>
        <p:txBody>
          <a:bodyPr/>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109" name="Shape 109"/>
          <p:cNvSpPr/>
          <p:nvPr>
            <p:ph type="title"/>
          </p:nvPr>
        </p:nvSpPr>
        <p:spPr>
          <a:prstGeom prst="rect">
            <a:avLst/>
          </a:prstGeom>
        </p:spPr>
        <p:txBody>
          <a:bodyPr/>
          <a:lstStyle>
            <a:lvl1pPr>
              <a:defRPr>
                <a:solidFill>
                  <a:srgbClr val="F57B17">
                    <a:alpha val="99000"/>
                  </a:srgbClr>
                </a:solidFill>
              </a:defRPr>
            </a:lvl1pPr>
          </a:lstStyle>
          <a:p>
            <a:pPr lvl="0">
              <a:defRPr spc="0" sz="1800">
                <a:solidFill>
                  <a:srgbClr val="000000"/>
                </a:solidFill>
              </a:defRPr>
            </a:pPr>
            <a:r>
              <a:rPr spc="-100" sz="4000">
                <a:solidFill>
                  <a:srgbClr val="F57B17">
                    <a:alpha val="99000"/>
                  </a:srgbClr>
                </a:solidFill>
              </a:rPr>
              <a:t>Title Text</a:t>
            </a:r>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2_Contenido en dos secciones">
    <p:spTree>
      <p:nvGrpSpPr>
        <p:cNvPr id="1" name=""/>
        <p:cNvGrpSpPr/>
        <p:nvPr/>
      </p:nvGrpSpPr>
      <p:grpSpPr>
        <a:xfrm>
          <a:off x="0" y="0"/>
          <a:ext cx="0" cy="0"/>
          <a:chOff x="0" y="0"/>
          <a:chExt cx="0" cy="0"/>
        </a:xfrm>
      </p:grpSpPr>
      <p:sp>
        <p:nvSpPr>
          <p:cNvPr id="111" name="Shape 111"/>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12" name="Shape 112"/>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113"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14" name="Shape 114"/>
          <p:cNvSpPr/>
          <p:nvPr>
            <p:ph type="body" idx="1"/>
          </p:nvPr>
        </p:nvSpPr>
        <p:spPr>
          <a:xfrm>
            <a:off x="528542" y="980728"/>
            <a:ext cx="4115874" cy="3844315"/>
          </a:xfrm>
          <a:prstGeom prst="rect">
            <a:avLst/>
          </a:prstGeom>
        </p:spPr>
        <p:txBody>
          <a:bodyPr/>
          <a:lstStyle>
            <a:lvl1pPr marL="339976" indent="-339976"/>
            <a:lvl2pPr marL="727575" indent="-379661"/>
            <a:lvl3pPr marL="1069138" indent="-403737"/>
            <a:lvl4pPr marL="1379747" indent="-425962"/>
            <a:lvl5pPr marL="1671805" indent="-43625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115" name="Shape 115"/>
          <p:cNvSpPr/>
          <p:nvPr>
            <p:ph type="title"/>
          </p:nvPr>
        </p:nvSpPr>
        <p:spPr>
          <a:xfrm>
            <a:off x="539551" y="116632"/>
            <a:ext cx="6696745" cy="864097"/>
          </a:xfrm>
          <a:prstGeom prst="rect">
            <a:avLst/>
          </a:prstGeom>
        </p:spPr>
        <p:txBody>
          <a:bodyPr/>
          <a:lstStyle>
            <a:lvl1pPr>
              <a:defRPr>
                <a:solidFill>
                  <a:srgbClr val="F57B17">
                    <a:alpha val="99000"/>
                  </a:srgbClr>
                </a:solidFill>
              </a:defRPr>
            </a:lvl1pPr>
          </a:lstStyle>
          <a:p>
            <a:pPr lvl="0">
              <a:defRPr spc="0" sz="1800">
                <a:solidFill>
                  <a:srgbClr val="000000"/>
                </a:solidFill>
              </a:defRPr>
            </a:pPr>
            <a:r>
              <a:rPr spc="-100" sz="4000">
                <a:solidFill>
                  <a:srgbClr val="F57B17">
                    <a:alpha val="99000"/>
                  </a:srgbClr>
                </a:solidFill>
              </a:rPr>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2_Título y Contenido">
    <p:spTree>
      <p:nvGrpSpPr>
        <p:cNvPr id="1" name=""/>
        <p:cNvGrpSpPr/>
        <p:nvPr/>
      </p:nvGrpSpPr>
      <p:grpSpPr>
        <a:xfrm>
          <a:off x="0" y="0"/>
          <a:ext cx="0" cy="0"/>
          <a:chOff x="0" y="0"/>
          <a:chExt cx="0" cy="0"/>
        </a:xfrm>
      </p:grpSpPr>
      <p:pic>
        <p:nvPicPr>
          <p:cNvPr id="17" name="image4.png" descr="C:\Users\arestrepot\Desktop\cruces.png"/>
          <p:cNvPicPr/>
          <p:nvPr/>
        </p:nvPicPr>
        <p:blipFill>
          <a:blip r:embed="rId2">
            <a:extLst/>
          </a:blip>
          <a:stretch>
            <a:fillRect/>
          </a:stretch>
        </p:blipFill>
        <p:spPr>
          <a:xfrm>
            <a:off x="-36513" y="-104981"/>
            <a:ext cx="9217026" cy="6962981"/>
          </a:xfrm>
          <a:prstGeom prst="rect">
            <a:avLst/>
          </a:prstGeom>
          <a:ln w="12700">
            <a:miter lim="400000"/>
          </a:ln>
        </p:spPr>
      </p:pic>
      <p:sp>
        <p:nvSpPr>
          <p:cNvPr id="18" name="Shape 18"/>
          <p:cNvSpPr/>
          <p:nvPr/>
        </p:nvSpPr>
        <p:spPr>
          <a:xfrm>
            <a:off x="-36513" y="4797152"/>
            <a:ext cx="9217026" cy="1368153"/>
          </a:xfrm>
          <a:prstGeom prst="rect">
            <a:avLst/>
          </a:prstGeom>
          <a:solidFill>
            <a:srgbClr val="A6A6A6"/>
          </a:solidFill>
          <a:ln w="12700">
            <a:miter lim="400000"/>
          </a:ln>
        </p:spPr>
        <p:txBody>
          <a:bodyPr lIns="0" tIns="0" rIns="0" bIns="0" anchor="ctr"/>
          <a:lstStyle/>
          <a:p>
            <a:pPr lvl="0" algn="ctr" defTabSz="914098">
              <a:defRPr sz="2200">
                <a:solidFill>
                  <a:srgbClr val="FFFFFF"/>
                </a:solidFill>
              </a:defRPr>
            </a:pPr>
          </a:p>
        </p:txBody>
      </p:sp>
      <p:sp>
        <p:nvSpPr>
          <p:cNvPr id="19" name="Shape 19"/>
          <p:cNvSpPr/>
          <p:nvPr>
            <p:ph type="title"/>
          </p:nvPr>
        </p:nvSpPr>
        <p:spPr>
          <a:xfrm>
            <a:off x="323527" y="5148829"/>
            <a:ext cx="8568954" cy="664798"/>
          </a:xfrm>
          <a:prstGeom prst="rect">
            <a:avLst/>
          </a:prstGeom>
        </p:spPr>
        <p:txBody>
          <a:bodyPr/>
          <a:lstStyle>
            <a:lvl1pPr algn="ctr">
              <a:defRPr sz="4800">
                <a:solidFill>
                  <a:srgbClr val="FFFFFF">
                    <a:alpha val="99000"/>
                  </a:srgbClr>
                </a:solidFill>
                <a:effectLst>
                  <a:outerShdw sx="100000" sy="100000" kx="0" ky="0" algn="b" rotWithShape="0" blurRad="38100" dist="38100" dir="2700000">
                    <a:srgbClr val="000000">
                      <a:alpha val="43137"/>
                    </a:srgbClr>
                  </a:outerShdw>
                </a:effectLst>
              </a:defRPr>
            </a:lvl1pPr>
          </a:lstStyle>
          <a:p>
            <a:pPr lvl="0">
              <a:defRPr spc="0" sz="1800">
                <a:solidFill>
                  <a:srgbClr val="000000"/>
                </a:solidFill>
                <a:effectLst/>
              </a:defRPr>
            </a:pPr>
            <a:r>
              <a:rPr spc="-100" sz="4800">
                <a:solidFill>
                  <a:srgbClr val="FFFFFF">
                    <a:alpha val="99000"/>
                  </a:srgbClr>
                </a:solidFill>
                <a:effectLst>
                  <a:outerShdw sx="100000" sy="100000" kx="0" ky="0" algn="b" rotWithShape="0" blurRad="38100" dist="38100" dir="2700000">
                    <a:srgbClr val="000000">
                      <a:alpha val="43137"/>
                    </a:srgbClr>
                  </a:outerShdw>
                </a:effectLst>
              </a:rPr>
              <a:t>Title Text</a:t>
            </a:r>
          </a:p>
        </p:txBody>
      </p:sp>
      <p:pic>
        <p:nvPicPr>
          <p:cNvPr id="20" name="image1.tif"/>
          <p:cNvPicPr/>
          <p:nvPr/>
        </p:nvPicPr>
        <p:blipFill>
          <a:blip r:embed="rId3">
            <a:extLst/>
          </a:blip>
          <a:stretch>
            <a:fillRect/>
          </a:stretch>
        </p:blipFill>
        <p:spPr>
          <a:xfrm>
            <a:off x="8378283" y="6564092"/>
            <a:ext cx="658020" cy="263526"/>
          </a:xfrm>
          <a:prstGeom prst="rect">
            <a:avLst/>
          </a:prstGeom>
          <a:ln w="12700">
            <a:miter lim="400000"/>
          </a:ln>
        </p:spPr>
      </p:pic>
      <p:pic>
        <p:nvPicPr>
          <p:cNvPr id="21" name="image5.pdf" descr="C:\Users\arestrepot\Desktop\gris.emf"/>
          <p:cNvPicPr/>
          <p:nvPr/>
        </p:nvPicPr>
        <p:blipFill>
          <a:blip r:embed="rId4">
            <a:extLst/>
          </a:blip>
          <a:stretch>
            <a:fillRect/>
          </a:stretch>
        </p:blipFill>
        <p:spPr>
          <a:xfrm>
            <a:off x="2883692" y="-1035496"/>
            <a:ext cx="7413899" cy="5974542"/>
          </a:xfrm>
          <a:prstGeom prst="rect">
            <a:avLst/>
          </a:prstGeom>
          <a:ln w="12700">
            <a:miter lim="400000"/>
          </a:ln>
        </p:spPr>
      </p:pic>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3_Comparacion (con títulos)">
    <p:spTree>
      <p:nvGrpSpPr>
        <p:cNvPr id="1" name=""/>
        <p:cNvGrpSpPr/>
        <p:nvPr/>
      </p:nvGrpSpPr>
      <p:grpSpPr>
        <a:xfrm>
          <a:off x="0" y="0"/>
          <a:ext cx="0" cy="0"/>
          <a:chOff x="0" y="0"/>
          <a:chExt cx="0" cy="0"/>
        </a:xfrm>
      </p:grpSpPr>
      <p:sp>
        <p:nvSpPr>
          <p:cNvPr id="117" name="Shape 117"/>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18" name="Shape 118"/>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119"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20" name="Shape 120"/>
          <p:cNvSpPr/>
          <p:nvPr>
            <p:ph type="body" idx="1"/>
          </p:nvPr>
        </p:nvSpPr>
        <p:spPr>
          <a:xfrm>
            <a:off x="528542" y="914053"/>
            <a:ext cx="4115874" cy="843750"/>
          </a:xfrm>
          <a:prstGeom prst="rect">
            <a:avLst/>
          </a:prstGeom>
        </p:spPr>
        <p:txBody>
          <a:bodyPr anchor="b"/>
          <a:lstStyle>
            <a:lvl1pPr marL="0" indent="0">
              <a:spcBef>
                <a:spcPts val="0"/>
              </a:spcBef>
              <a:buSzTx/>
              <a:buFontTx/>
              <a:buNone/>
              <a:defRPr b="1" sz="2500"/>
            </a:lvl1pPr>
            <a:lvl2pPr marL="0" indent="457181">
              <a:spcBef>
                <a:spcPts val="0"/>
              </a:spcBef>
              <a:buSzTx/>
              <a:buFontTx/>
              <a:buNone/>
              <a:defRPr b="1" sz="2500"/>
            </a:lvl2pPr>
            <a:lvl3pPr marL="0" indent="914362">
              <a:spcBef>
                <a:spcPts val="0"/>
              </a:spcBef>
              <a:buSzTx/>
              <a:buFontTx/>
              <a:buNone/>
              <a:defRPr b="1" sz="2500"/>
            </a:lvl3pPr>
            <a:lvl4pPr marL="0" indent="1371544">
              <a:spcBef>
                <a:spcPts val="0"/>
              </a:spcBef>
              <a:buSzTx/>
              <a:buFontTx/>
              <a:buNone/>
              <a:defRPr b="1" sz="2500"/>
            </a:lvl4pPr>
            <a:lvl5pPr marL="0" indent="1828726">
              <a:spcBef>
                <a:spcPts val="0"/>
              </a:spcBef>
              <a:buSzTx/>
              <a:buFontTx/>
              <a:buNone/>
              <a:defRPr b="1" sz="2500"/>
            </a:lvl5pPr>
          </a:lstStyle>
          <a:p>
            <a:pPr lvl="0">
              <a:defRPr b="0" sz="1800">
                <a:solidFill>
                  <a:srgbClr val="000000"/>
                </a:solidFill>
              </a:defRPr>
            </a:pPr>
            <a:r>
              <a:rPr b="1" sz="2500">
                <a:solidFill>
                  <a:srgbClr val="4D4D4F">
                    <a:alpha val="99000"/>
                  </a:srgbClr>
                </a:solidFill>
              </a:rPr>
              <a:t>Body Level One</a:t>
            </a:r>
            <a:endParaRPr b="1" sz="2500">
              <a:solidFill>
                <a:srgbClr val="4D4D4F">
                  <a:alpha val="99000"/>
                </a:srgbClr>
              </a:solidFill>
            </a:endParaRPr>
          </a:p>
          <a:p>
            <a:pPr lvl="1">
              <a:defRPr b="0" sz="1800">
                <a:solidFill>
                  <a:srgbClr val="000000"/>
                </a:solidFill>
              </a:defRPr>
            </a:pPr>
            <a:r>
              <a:rPr b="1" sz="2500">
                <a:solidFill>
                  <a:srgbClr val="4D4D4F">
                    <a:alpha val="99000"/>
                  </a:srgbClr>
                </a:solidFill>
              </a:rPr>
              <a:t>Body Level Two</a:t>
            </a:r>
            <a:endParaRPr b="1" sz="2500">
              <a:solidFill>
                <a:srgbClr val="4D4D4F">
                  <a:alpha val="99000"/>
                </a:srgbClr>
              </a:solidFill>
            </a:endParaRPr>
          </a:p>
          <a:p>
            <a:pPr lvl="2">
              <a:defRPr b="0" sz="1800">
                <a:solidFill>
                  <a:srgbClr val="000000"/>
                </a:solidFill>
              </a:defRPr>
            </a:pPr>
            <a:r>
              <a:rPr b="1" sz="2500">
                <a:solidFill>
                  <a:srgbClr val="4D4D4F">
                    <a:alpha val="99000"/>
                  </a:srgbClr>
                </a:solidFill>
              </a:rPr>
              <a:t>Body Level Three</a:t>
            </a:r>
            <a:endParaRPr b="1" sz="2500">
              <a:solidFill>
                <a:srgbClr val="4D4D4F">
                  <a:alpha val="99000"/>
                </a:srgbClr>
              </a:solidFill>
            </a:endParaRPr>
          </a:p>
          <a:p>
            <a:pPr lvl="3">
              <a:defRPr b="0" sz="1800">
                <a:solidFill>
                  <a:srgbClr val="000000"/>
                </a:solidFill>
              </a:defRPr>
            </a:pPr>
            <a:r>
              <a:rPr b="1" sz="2500">
                <a:solidFill>
                  <a:srgbClr val="4D4D4F">
                    <a:alpha val="99000"/>
                  </a:srgbClr>
                </a:solidFill>
              </a:rPr>
              <a:t>Body Level Four</a:t>
            </a:r>
            <a:endParaRPr b="1" sz="2500">
              <a:solidFill>
                <a:srgbClr val="4D4D4F">
                  <a:alpha val="99000"/>
                </a:srgbClr>
              </a:solidFill>
            </a:endParaRPr>
          </a:p>
          <a:p>
            <a:pPr lvl="4">
              <a:defRPr b="0" sz="1800">
                <a:solidFill>
                  <a:srgbClr val="000000"/>
                </a:solidFill>
              </a:defRPr>
            </a:pPr>
            <a:r>
              <a:rPr b="1" sz="2500">
                <a:solidFill>
                  <a:srgbClr val="4D4D4F">
                    <a:alpha val="99000"/>
                  </a:srgbClr>
                </a:solidFill>
              </a:rPr>
              <a:t>Body Level Five</a:t>
            </a:r>
          </a:p>
        </p:txBody>
      </p:sp>
      <p:sp>
        <p:nvSpPr>
          <p:cNvPr id="121" name="Shape 121"/>
          <p:cNvSpPr/>
          <p:nvPr>
            <p:ph type="title"/>
          </p:nvPr>
        </p:nvSpPr>
        <p:spPr>
          <a:xfrm>
            <a:off x="539551" y="116632"/>
            <a:ext cx="6696745" cy="797422"/>
          </a:xfrm>
          <a:prstGeom prst="rect">
            <a:avLst/>
          </a:prstGeom>
        </p:spPr>
        <p:txBody>
          <a:bodyPr/>
          <a:lstStyle>
            <a:lvl1pPr>
              <a:defRPr>
                <a:solidFill>
                  <a:srgbClr val="F57B17">
                    <a:alpha val="99000"/>
                  </a:srgbClr>
                </a:solidFill>
              </a:defRPr>
            </a:lvl1pPr>
          </a:lstStyle>
          <a:p>
            <a:pPr lvl="0">
              <a:defRPr spc="0" sz="1800">
                <a:solidFill>
                  <a:srgbClr val="000000"/>
                </a:solidFill>
              </a:defRPr>
            </a:pPr>
            <a:r>
              <a:rPr spc="-100" sz="4000">
                <a:solidFill>
                  <a:srgbClr val="F57B17">
                    <a:alpha val="99000"/>
                  </a:srgbClr>
                </a:solidFill>
              </a:rPr>
              <a:t>Title Text</a:t>
            </a:r>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4_Solo Título">
    <p:spTree>
      <p:nvGrpSpPr>
        <p:cNvPr id="1" name=""/>
        <p:cNvGrpSpPr/>
        <p:nvPr/>
      </p:nvGrpSpPr>
      <p:grpSpPr>
        <a:xfrm>
          <a:off x="0" y="0"/>
          <a:ext cx="0" cy="0"/>
          <a:chOff x="0" y="0"/>
          <a:chExt cx="0" cy="0"/>
        </a:xfrm>
      </p:grpSpPr>
      <p:sp>
        <p:nvSpPr>
          <p:cNvPr id="123" name="Shape 123"/>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24" name="Shape 124"/>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125"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26" name="Shape 126"/>
          <p:cNvSpPr/>
          <p:nvPr>
            <p:ph type="title"/>
          </p:nvPr>
        </p:nvSpPr>
        <p:spPr>
          <a:xfrm>
            <a:off x="539551" y="116632"/>
            <a:ext cx="6696745" cy="609601"/>
          </a:xfrm>
          <a:prstGeom prst="rect">
            <a:avLst/>
          </a:prstGeom>
        </p:spPr>
        <p:txBody>
          <a:bodyPr>
            <a:spAutoFit/>
          </a:bodyPr>
          <a:lstStyle>
            <a:lvl1pPr>
              <a:defRPr>
                <a:solidFill>
                  <a:srgbClr val="F57B17">
                    <a:alpha val="99000"/>
                  </a:srgbClr>
                </a:solidFill>
              </a:defRPr>
            </a:lvl1pPr>
          </a:lstStyle>
          <a:p>
            <a:pPr lvl="0">
              <a:defRPr spc="0" sz="1800">
                <a:solidFill>
                  <a:srgbClr val="000000"/>
                </a:solidFill>
              </a:defRPr>
            </a:pPr>
            <a:r>
              <a:rPr spc="-100" sz="4000">
                <a:solidFill>
                  <a:srgbClr val="F57B17">
                    <a:alpha val="99000"/>
                  </a:srgbClr>
                </a:solidFill>
              </a:rPr>
              <a:t>Title Text</a:t>
            </a:r>
          </a:p>
        </p:txBody>
      </p:sp>
      <p:sp>
        <p:nvSpPr>
          <p:cNvPr id="127" name="Shape 127"/>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5_Vacía">
    <p:spTree>
      <p:nvGrpSpPr>
        <p:cNvPr id="1" name=""/>
        <p:cNvGrpSpPr/>
        <p:nvPr/>
      </p:nvGrpSpPr>
      <p:grpSpPr>
        <a:xfrm>
          <a:off x="0" y="0"/>
          <a:ext cx="0" cy="0"/>
          <a:chOff x="0" y="0"/>
          <a:chExt cx="0" cy="0"/>
        </a:xfrm>
      </p:grpSpPr>
      <p:sp>
        <p:nvSpPr>
          <p:cNvPr id="129" name="Shape 129"/>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30" name="Shape 130"/>
          <p:cNvSpPr/>
          <p:nvPr/>
        </p:nvSpPr>
        <p:spPr>
          <a:xfrm rot="16200000">
            <a:off x="-3274413" y="3260057"/>
            <a:ext cx="6858004" cy="337882"/>
          </a:xfrm>
          <a:prstGeom prst="rect">
            <a:avLst/>
          </a:prstGeom>
          <a:solidFill>
            <a:srgbClr val="F57B17"/>
          </a:solidFill>
          <a:ln w="12700">
            <a:miter lim="400000"/>
          </a:ln>
        </p:spPr>
        <p:txBody>
          <a:bodyPr lIns="0" tIns="0" rIns="0" bIns="0" anchor="ctr"/>
          <a:lstStyle/>
          <a:p>
            <a:pPr lvl="0" algn="ctr" defTabSz="914098">
              <a:defRPr sz="2200">
                <a:solidFill>
                  <a:srgbClr val="FFFFFF"/>
                </a:solidFill>
              </a:defRPr>
            </a:pPr>
          </a:p>
        </p:txBody>
      </p:sp>
      <p:pic>
        <p:nvPicPr>
          <p:cNvPr id="131" name="image1.tif"/>
          <p:cNvPicPr/>
          <p:nvPr/>
        </p:nvPicPr>
        <p:blipFill>
          <a:blip r:embed="rId2">
            <a:extLst/>
          </a:blip>
          <a:stretch>
            <a:fillRect/>
          </a:stretch>
        </p:blipFill>
        <p:spPr>
          <a:xfrm>
            <a:off x="8378283" y="6564092"/>
            <a:ext cx="658020" cy="263526"/>
          </a:xfrm>
          <a:prstGeom prst="rect">
            <a:avLst/>
          </a:prstGeom>
          <a:ln w="12700">
            <a:miter lim="400000"/>
          </a:ln>
        </p:spPr>
      </p:pic>
    </p:spTree>
  </p:cSld>
  <p:clrMapOvr>
    <a:masterClrMapping/>
  </p:clrMapOvr>
  <p:transitio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2_Título y Contenido">
    <p:spTree>
      <p:nvGrpSpPr>
        <p:cNvPr id="1" name=""/>
        <p:cNvGrpSpPr/>
        <p:nvPr/>
      </p:nvGrpSpPr>
      <p:grpSpPr>
        <a:xfrm>
          <a:off x="0" y="0"/>
          <a:ext cx="0" cy="0"/>
          <a:chOff x="0" y="0"/>
          <a:chExt cx="0" cy="0"/>
        </a:xfrm>
      </p:grpSpPr>
      <p:sp>
        <p:nvSpPr>
          <p:cNvPr id="133" name="Shape 133"/>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34" name="Shape 134"/>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35" name="image1.tif"/>
          <p:cNvPicPr/>
          <p:nvPr/>
        </p:nvPicPr>
        <p:blipFill>
          <a:blip r:embed="rId2">
            <a:extLst/>
          </a:blip>
          <a:stretch>
            <a:fillRect/>
          </a:stretch>
        </p:blipFill>
        <p:spPr>
          <a:xfrm>
            <a:off x="8378283" y="6564092"/>
            <a:ext cx="658020" cy="263526"/>
          </a:xfrm>
          <a:prstGeom prst="rect">
            <a:avLst/>
          </a:prstGeom>
          <a:ln w="12700">
            <a:miter lim="400000"/>
          </a:ln>
        </p:spPr>
      </p:pic>
      <p:pic>
        <p:nvPicPr>
          <p:cNvPr id="136" name="image4.png" descr="C:\Users\arestrepot\Desktop\cruces.png"/>
          <p:cNvPicPr/>
          <p:nvPr/>
        </p:nvPicPr>
        <p:blipFill>
          <a:blip r:embed="rId3">
            <a:extLst/>
          </a:blip>
          <a:stretch>
            <a:fillRect/>
          </a:stretch>
        </p:blipFill>
        <p:spPr>
          <a:xfrm>
            <a:off x="-6662" y="0"/>
            <a:ext cx="9187175" cy="6858000"/>
          </a:xfrm>
          <a:prstGeom prst="rect">
            <a:avLst/>
          </a:prstGeom>
          <a:ln w="12700">
            <a:miter lim="400000"/>
          </a:ln>
        </p:spPr>
      </p:pic>
      <p:pic>
        <p:nvPicPr>
          <p:cNvPr id="137" name="image9.pdf" descr="C:\Users\arestrepot\Desktop\verde.emf"/>
          <p:cNvPicPr/>
          <p:nvPr/>
        </p:nvPicPr>
        <p:blipFill>
          <a:blip r:embed="rId4">
            <a:extLst/>
          </a:blip>
          <a:stretch>
            <a:fillRect/>
          </a:stretch>
        </p:blipFill>
        <p:spPr>
          <a:xfrm>
            <a:off x="2867339" y="-1072159"/>
            <a:ext cx="7459336" cy="6011157"/>
          </a:xfrm>
          <a:prstGeom prst="rect">
            <a:avLst/>
          </a:prstGeom>
          <a:ln w="12700">
            <a:miter lim="400000"/>
          </a:ln>
        </p:spPr>
      </p:pic>
      <p:sp>
        <p:nvSpPr>
          <p:cNvPr id="138" name="Shape 138"/>
          <p:cNvSpPr/>
          <p:nvPr/>
        </p:nvSpPr>
        <p:spPr>
          <a:xfrm>
            <a:off x="-36513" y="4797152"/>
            <a:ext cx="9217026" cy="1368153"/>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39"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40" name="Shape 140"/>
          <p:cNvSpPr/>
          <p:nvPr>
            <p:ph type="body" idx="1"/>
          </p:nvPr>
        </p:nvSpPr>
        <p:spPr>
          <a:xfrm>
            <a:off x="467543" y="5231929"/>
            <a:ext cx="8352930" cy="1626071"/>
          </a:xfrm>
          <a:prstGeom prst="rect">
            <a:avLst/>
          </a:prstGeom>
        </p:spPr>
        <p:txBody>
          <a:bodyPr/>
          <a:lstStyle>
            <a:lvl1pPr marL="0" indent="0" algn="ctr" defTabSz="684867">
              <a:spcBef>
                <a:spcPts val="1000"/>
              </a:spcBef>
              <a:buSzTx/>
              <a:buFontTx/>
              <a:buNone/>
              <a:defRPr spc="-52" sz="4400">
                <a:solidFill>
                  <a:srgbClr val="FFFFFF">
                    <a:alpha val="99000"/>
                  </a:srgbClr>
                </a:solidFill>
                <a:latin typeface="Segoe UI Light"/>
                <a:ea typeface="Segoe UI Light"/>
                <a:cs typeface="Segoe UI Light"/>
                <a:sym typeface="Segoe UI Light"/>
              </a:defRPr>
            </a:lvl1pPr>
            <a:lvl2pPr marL="1185069" indent="-724694" algn="ctr" defTabSz="684867">
              <a:spcBef>
                <a:spcPts val="1000"/>
              </a:spcBef>
              <a:buFontTx/>
              <a:defRPr spc="-52" sz="4400">
                <a:solidFill>
                  <a:srgbClr val="FFFFFF">
                    <a:alpha val="99000"/>
                  </a:srgbClr>
                </a:solidFill>
                <a:latin typeface="Segoe UI Light"/>
                <a:ea typeface="Segoe UI Light"/>
                <a:cs typeface="Segoe UI Light"/>
                <a:sym typeface="Segoe UI Light"/>
              </a:defRPr>
            </a:lvl2pPr>
            <a:lvl3pPr marL="1742757" indent="-887094" algn="ctr" defTabSz="684867">
              <a:spcBef>
                <a:spcPts val="1000"/>
              </a:spcBef>
              <a:buFontTx/>
              <a:defRPr spc="-52" sz="4400">
                <a:solidFill>
                  <a:srgbClr val="FFFFFF">
                    <a:alpha val="99000"/>
                  </a:srgbClr>
                </a:solidFill>
                <a:latin typeface="Segoe UI Light"/>
                <a:ea typeface="Segoe UI Light"/>
                <a:cs typeface="Segoe UI Light"/>
                <a:sym typeface="Segoe UI Light"/>
              </a:defRPr>
            </a:lvl3pPr>
            <a:lvl4pPr marL="2104849" indent="-845961" algn="ctr" defTabSz="684867">
              <a:spcBef>
                <a:spcPts val="1000"/>
              </a:spcBef>
              <a:buFontTx/>
              <a:defRPr spc="-52" sz="4400">
                <a:solidFill>
                  <a:srgbClr val="FFFFFF">
                    <a:alpha val="99000"/>
                  </a:srgbClr>
                </a:solidFill>
                <a:latin typeface="Segoe UI Light"/>
                <a:ea typeface="Segoe UI Light"/>
                <a:cs typeface="Segoe UI Light"/>
                <a:sym typeface="Segoe UI Light"/>
              </a:defRPr>
            </a:lvl4pPr>
            <a:lvl5pPr marL="2427640" indent="-822677" algn="ctr" defTabSz="684867">
              <a:spcBef>
                <a:spcPts val="1000"/>
              </a:spcBef>
              <a:buFontTx/>
              <a:defRPr spc="-52" sz="44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4400">
                <a:solidFill>
                  <a:srgbClr val="FFFFFF">
                    <a:alpha val="99000"/>
                  </a:srgbClr>
                </a:solidFill>
              </a:rPr>
              <a:t>Body Level One</a:t>
            </a:r>
            <a:endParaRPr spc="-52" sz="4400">
              <a:solidFill>
                <a:srgbClr val="FFFFFF">
                  <a:alpha val="99000"/>
                </a:srgbClr>
              </a:solidFill>
            </a:endParaRPr>
          </a:p>
          <a:p>
            <a:pPr lvl="1">
              <a:defRPr spc="0" sz="1800">
                <a:solidFill>
                  <a:srgbClr val="000000"/>
                </a:solidFill>
              </a:defRPr>
            </a:pPr>
            <a:r>
              <a:rPr spc="-52" sz="4400">
                <a:solidFill>
                  <a:srgbClr val="FFFFFF">
                    <a:alpha val="99000"/>
                  </a:srgbClr>
                </a:solidFill>
              </a:rPr>
              <a:t>Body Level Two</a:t>
            </a:r>
            <a:endParaRPr spc="-52" sz="4400">
              <a:solidFill>
                <a:srgbClr val="FFFFFF">
                  <a:alpha val="99000"/>
                </a:srgbClr>
              </a:solidFill>
            </a:endParaRPr>
          </a:p>
          <a:p>
            <a:pPr lvl="2">
              <a:defRPr spc="0" sz="1800">
                <a:solidFill>
                  <a:srgbClr val="000000"/>
                </a:solidFill>
              </a:defRPr>
            </a:pPr>
            <a:r>
              <a:rPr spc="-52" sz="4400">
                <a:solidFill>
                  <a:srgbClr val="FFFFFF">
                    <a:alpha val="99000"/>
                  </a:srgbClr>
                </a:solidFill>
              </a:rPr>
              <a:t>Body Level Three</a:t>
            </a:r>
            <a:endParaRPr spc="-52" sz="4400">
              <a:solidFill>
                <a:srgbClr val="FFFFFF">
                  <a:alpha val="99000"/>
                </a:srgbClr>
              </a:solidFill>
            </a:endParaRPr>
          </a:p>
          <a:p>
            <a:pPr lvl="3">
              <a:defRPr spc="0" sz="1800">
                <a:solidFill>
                  <a:srgbClr val="000000"/>
                </a:solidFill>
              </a:defRPr>
            </a:pPr>
            <a:r>
              <a:rPr spc="-52" sz="4400">
                <a:solidFill>
                  <a:srgbClr val="FFFFFF">
                    <a:alpha val="99000"/>
                  </a:srgbClr>
                </a:solidFill>
              </a:rPr>
              <a:t>Body Level Four</a:t>
            </a:r>
            <a:endParaRPr spc="-52" sz="4400">
              <a:solidFill>
                <a:srgbClr val="FFFFFF">
                  <a:alpha val="99000"/>
                </a:srgbClr>
              </a:solidFill>
            </a:endParaRPr>
          </a:p>
          <a:p>
            <a:pPr lvl="4">
              <a:defRPr spc="0" sz="1800">
                <a:solidFill>
                  <a:srgbClr val="000000"/>
                </a:solidFill>
              </a:defRPr>
            </a:pPr>
            <a:r>
              <a:rPr spc="-52" sz="4400">
                <a:solidFill>
                  <a:srgbClr val="FFFFFF">
                    <a:alpha val="99000"/>
                  </a:srgbClr>
                </a:solidFill>
              </a:rPr>
              <a:t>Body Level Five</a:t>
            </a:r>
          </a:p>
        </p:txBody>
      </p:sp>
    </p:spTree>
  </p:cSld>
  <p:clrMapOvr>
    <a:masterClrMapping/>
  </p:clrMapOvr>
  <p:transitio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1_Inicio Presentación">
    <p:spTree>
      <p:nvGrpSpPr>
        <p:cNvPr id="1" name=""/>
        <p:cNvGrpSpPr/>
        <p:nvPr/>
      </p:nvGrpSpPr>
      <p:grpSpPr>
        <a:xfrm>
          <a:off x="0" y="0"/>
          <a:ext cx="0" cy="0"/>
          <a:chOff x="0" y="0"/>
          <a:chExt cx="0" cy="0"/>
        </a:xfrm>
      </p:grpSpPr>
      <p:sp>
        <p:nvSpPr>
          <p:cNvPr id="142" name="Shape 142"/>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43" name="Shape 143"/>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44"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45" name="Shape 145"/>
          <p:cNvSpPr/>
          <p:nvPr/>
        </p:nvSpPr>
        <p:spPr>
          <a:xfrm>
            <a:off x="0" y="0"/>
            <a:ext cx="9144000" cy="6858000"/>
          </a:xfrm>
          <a:prstGeom prst="rect">
            <a:avLst/>
          </a:prstGeom>
          <a:solidFill>
            <a:srgbClr val="FFFFFF"/>
          </a:solidFill>
          <a:ln>
            <a:solidFill>
              <a:srgbClr val="FFFFFF"/>
            </a:solidFill>
          </a:ln>
        </p:spPr>
        <p:txBody>
          <a:bodyPr lIns="0" tIns="0" rIns="0" bIns="0" anchor="ctr"/>
          <a:lstStyle/>
          <a:p>
            <a:pPr lvl="0" algn="ctr" defTabSz="914098">
              <a:defRPr sz="2200">
                <a:solidFill>
                  <a:srgbClr val="FFFFFF"/>
                </a:solidFill>
              </a:defRPr>
            </a:pPr>
          </a:p>
        </p:txBody>
      </p:sp>
      <p:sp>
        <p:nvSpPr>
          <p:cNvPr id="146" name="Shape 146"/>
          <p:cNvSpPr/>
          <p:nvPr/>
        </p:nvSpPr>
        <p:spPr>
          <a:xfrm>
            <a:off x="0" y="6453335"/>
            <a:ext cx="9144000" cy="432049"/>
          </a:xfrm>
          <a:prstGeom prst="rect">
            <a:avLst/>
          </a:prstGeom>
          <a:solidFill>
            <a:srgbClr val="0054A6"/>
          </a:solidFill>
          <a:ln w="12700">
            <a:miter lim="400000"/>
          </a:ln>
        </p:spPr>
        <p:txBody>
          <a:bodyPr lIns="0" tIns="0" rIns="0" bIns="0" anchor="ctr"/>
          <a:lstStyle/>
          <a:p>
            <a:pPr lvl="0" algn="ctr" defTabSz="914098">
              <a:defRPr sz="1200">
                <a:solidFill>
                  <a:srgbClr val="FFFFFF"/>
                </a:solidFill>
                <a:effectLst>
                  <a:outerShdw sx="100000" sy="100000" kx="0" ky="0" algn="b" rotWithShape="0" blurRad="38100" dist="38100" dir="2700000">
                    <a:srgbClr val="000000">
                      <a:alpha val="43137"/>
                    </a:srgbClr>
                  </a:outerShdw>
                </a:effectLst>
              </a:defRPr>
            </a:pPr>
          </a:p>
        </p:txBody>
      </p:sp>
      <p:pic>
        <p:nvPicPr>
          <p:cNvPr id="147"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48" name="Shape 148"/>
          <p:cNvSpPr/>
          <p:nvPr/>
        </p:nvSpPr>
        <p:spPr>
          <a:xfrm>
            <a:off x="-36513" y="-27386"/>
            <a:ext cx="9289034" cy="6885387"/>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sp>
        <p:nvSpPr>
          <p:cNvPr id="149" name="Shape 149"/>
          <p:cNvSpPr/>
          <p:nvPr/>
        </p:nvSpPr>
        <p:spPr>
          <a:xfrm>
            <a:off x="8414552" y="4207717"/>
            <a:ext cx="121679" cy="121647"/>
          </a:xfrm>
          <a:prstGeom prst="rect">
            <a:avLst/>
          </a:prstGeom>
          <a:ln w="19050">
            <a:solidFill>
              <a:srgbClr val="FFFFFF">
                <a:alpha val="32000"/>
              </a:srgbClr>
            </a:solidFill>
          </a:ln>
        </p:spPr>
        <p:txBody>
          <a:bodyPr lIns="0" tIns="0" rIns="0" bIns="0" anchor="ctr"/>
          <a:lstStyle/>
          <a:p>
            <a:pPr lvl="0" algn="ctr" defTabSz="684669">
              <a:defRPr sz="1400">
                <a:solidFill>
                  <a:srgbClr val="FFFFFF"/>
                </a:solidFill>
              </a:defRPr>
            </a:pPr>
          </a:p>
        </p:txBody>
      </p:sp>
      <p:sp>
        <p:nvSpPr>
          <p:cNvPr id="150" name="Shape 150"/>
          <p:cNvSpPr/>
          <p:nvPr>
            <p:ph type="body" idx="1"/>
          </p:nvPr>
        </p:nvSpPr>
        <p:spPr>
          <a:xfrm>
            <a:off x="4554759" y="4161694"/>
            <a:ext cx="4268789" cy="2213099"/>
          </a:xfrm>
          <a:prstGeom prst="rect">
            <a:avLst/>
          </a:prstGeom>
        </p:spPr>
        <p:txBody>
          <a:bodyPr/>
          <a:lstStyle>
            <a:lvl1pPr marL="0" indent="0">
              <a:spcBef>
                <a:spcPts val="800"/>
              </a:spcBef>
              <a:buSzTx/>
              <a:buFontTx/>
              <a:buNone/>
              <a:defRPr spc="-52" sz="3600">
                <a:solidFill>
                  <a:srgbClr val="FFFFFF">
                    <a:alpha val="99000"/>
                  </a:srgbClr>
                </a:solidFill>
                <a:latin typeface="Segoe UI Light"/>
                <a:ea typeface="Segoe UI Light"/>
                <a:cs typeface="Segoe UI Light"/>
                <a:sym typeface="Segoe UI Light"/>
              </a:defRPr>
            </a:lvl1pPr>
            <a:lvl2pPr marL="1053307" indent="-592932">
              <a:spcBef>
                <a:spcPts val="800"/>
              </a:spcBef>
              <a:buFontTx/>
              <a:defRPr spc="-52" sz="3600">
                <a:solidFill>
                  <a:srgbClr val="FFFFFF">
                    <a:alpha val="99000"/>
                  </a:srgbClr>
                </a:solidFill>
                <a:latin typeface="Segoe UI Light"/>
                <a:ea typeface="Segoe UI Light"/>
                <a:cs typeface="Segoe UI Light"/>
                <a:sym typeface="Segoe UI Light"/>
              </a:defRPr>
            </a:lvl2pPr>
            <a:lvl3pPr marL="1581468" indent="-725805">
              <a:spcBef>
                <a:spcPts val="800"/>
              </a:spcBef>
              <a:buFontTx/>
              <a:defRPr spc="-52" sz="3600">
                <a:solidFill>
                  <a:srgbClr val="FFFFFF">
                    <a:alpha val="99000"/>
                  </a:srgbClr>
                </a:solidFill>
                <a:latin typeface="Segoe UI Light"/>
                <a:ea typeface="Segoe UI Light"/>
                <a:cs typeface="Segoe UI Light"/>
                <a:sym typeface="Segoe UI Light"/>
              </a:defRPr>
            </a:lvl3pPr>
            <a:lvl4pPr marL="1951037" indent="-692149">
              <a:spcBef>
                <a:spcPts val="800"/>
              </a:spcBef>
              <a:buFontTx/>
              <a:defRPr spc="-52" sz="3600">
                <a:solidFill>
                  <a:srgbClr val="FFFFFF">
                    <a:alpha val="99000"/>
                  </a:srgbClr>
                </a:solidFill>
                <a:latin typeface="Segoe UI Light"/>
                <a:ea typeface="Segoe UI Light"/>
                <a:cs typeface="Segoe UI Light"/>
                <a:sym typeface="Segoe UI Light"/>
              </a:defRPr>
            </a:lvl4pPr>
            <a:lvl5pPr marL="2278063" indent="-673100">
              <a:spcBef>
                <a:spcPts val="800"/>
              </a:spcBef>
              <a:buFontTx/>
              <a:defRPr spc="-52" sz="36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3600">
                <a:solidFill>
                  <a:srgbClr val="FFFFFF">
                    <a:alpha val="99000"/>
                  </a:srgbClr>
                </a:solidFill>
              </a:rPr>
              <a:t>Body Level One</a:t>
            </a:r>
            <a:endParaRPr spc="-52" sz="3600">
              <a:solidFill>
                <a:srgbClr val="FFFFFF">
                  <a:alpha val="99000"/>
                </a:srgbClr>
              </a:solidFill>
            </a:endParaRPr>
          </a:p>
          <a:p>
            <a:pPr lvl="1">
              <a:defRPr spc="0" sz="1800">
                <a:solidFill>
                  <a:srgbClr val="000000"/>
                </a:solidFill>
              </a:defRPr>
            </a:pPr>
            <a:r>
              <a:rPr spc="-52" sz="3600">
                <a:solidFill>
                  <a:srgbClr val="FFFFFF">
                    <a:alpha val="99000"/>
                  </a:srgbClr>
                </a:solidFill>
              </a:rPr>
              <a:t>Body Level Two</a:t>
            </a:r>
            <a:endParaRPr spc="-52" sz="3600">
              <a:solidFill>
                <a:srgbClr val="FFFFFF">
                  <a:alpha val="99000"/>
                </a:srgbClr>
              </a:solidFill>
            </a:endParaRPr>
          </a:p>
          <a:p>
            <a:pPr lvl="2">
              <a:defRPr spc="0" sz="1800">
                <a:solidFill>
                  <a:srgbClr val="000000"/>
                </a:solidFill>
              </a:defRPr>
            </a:pPr>
            <a:r>
              <a:rPr spc="-52" sz="3600">
                <a:solidFill>
                  <a:srgbClr val="FFFFFF">
                    <a:alpha val="99000"/>
                  </a:srgbClr>
                </a:solidFill>
              </a:rPr>
              <a:t>Body Level Three</a:t>
            </a:r>
            <a:endParaRPr spc="-52" sz="3600">
              <a:solidFill>
                <a:srgbClr val="FFFFFF">
                  <a:alpha val="99000"/>
                </a:srgbClr>
              </a:solidFill>
            </a:endParaRPr>
          </a:p>
          <a:p>
            <a:pPr lvl="3">
              <a:defRPr spc="0" sz="1800">
                <a:solidFill>
                  <a:srgbClr val="000000"/>
                </a:solidFill>
              </a:defRPr>
            </a:pPr>
            <a:r>
              <a:rPr spc="-52" sz="3600">
                <a:solidFill>
                  <a:srgbClr val="FFFFFF">
                    <a:alpha val="99000"/>
                  </a:srgbClr>
                </a:solidFill>
              </a:rPr>
              <a:t>Body Level Four</a:t>
            </a:r>
            <a:endParaRPr spc="-52" sz="3600">
              <a:solidFill>
                <a:srgbClr val="FFFFFF">
                  <a:alpha val="99000"/>
                </a:srgbClr>
              </a:solidFill>
            </a:endParaRPr>
          </a:p>
          <a:p>
            <a:pPr lvl="4">
              <a:defRPr spc="0" sz="1800">
                <a:solidFill>
                  <a:srgbClr val="000000"/>
                </a:solidFill>
              </a:defRPr>
            </a:pPr>
            <a:r>
              <a:rPr spc="-52" sz="3600">
                <a:solidFill>
                  <a:srgbClr val="FFFFFF">
                    <a:alpha val="99000"/>
                  </a:srgbClr>
                </a:solidFill>
              </a:rPr>
              <a:t>Body Level Five</a:t>
            </a:r>
          </a:p>
        </p:txBody>
      </p:sp>
      <p:pic>
        <p:nvPicPr>
          <p:cNvPr id="151" name="image7.png"/>
          <p:cNvPicPr/>
          <p:nvPr/>
        </p:nvPicPr>
        <p:blipFill>
          <a:blip r:embed="rId3">
            <a:extLst/>
          </a:blip>
          <a:stretch>
            <a:fillRect/>
          </a:stretch>
        </p:blipFill>
        <p:spPr>
          <a:xfrm>
            <a:off x="-180528" y="-891480"/>
            <a:ext cx="7776865" cy="6245220"/>
          </a:xfrm>
          <a:prstGeom prst="rect">
            <a:avLst/>
          </a:prstGeom>
          <a:ln w="12700">
            <a:miter lim="400000"/>
          </a:ln>
        </p:spPr>
      </p:pic>
    </p:spTree>
  </p:cSld>
  <p:clrMapOvr>
    <a:masterClrMapping/>
  </p:clrMapOvr>
  <p:transitio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1_Título y Contenido">
    <p:spTree>
      <p:nvGrpSpPr>
        <p:cNvPr id="1" name=""/>
        <p:cNvGrpSpPr/>
        <p:nvPr/>
      </p:nvGrpSpPr>
      <p:grpSpPr>
        <a:xfrm>
          <a:off x="0" y="0"/>
          <a:ext cx="0" cy="0"/>
          <a:chOff x="0" y="0"/>
          <a:chExt cx="0" cy="0"/>
        </a:xfrm>
      </p:grpSpPr>
      <p:sp>
        <p:nvSpPr>
          <p:cNvPr id="153" name="Shape 153"/>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54" name="Shape 154"/>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55"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56" name="Shape 156"/>
          <p:cNvSpPr/>
          <p:nvPr>
            <p:ph type="body" idx="1"/>
          </p:nvPr>
        </p:nvSpPr>
        <p:spPr>
          <a:prstGeom prst="rect">
            <a:avLst/>
          </a:prstGeom>
        </p:spPr>
        <p:txBody>
          <a:bodyPr/>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157" name="Shape 157"/>
          <p:cNvSpPr/>
          <p:nvPr>
            <p:ph type="title"/>
          </p:nvPr>
        </p:nvSpPr>
        <p:spPr>
          <a:prstGeom prst="rect">
            <a:avLst/>
          </a:prstGeom>
        </p:spPr>
        <p:txBody>
          <a:bodyPr/>
          <a:lstStyle>
            <a:lvl1pPr>
              <a:defRPr>
                <a:solidFill>
                  <a:srgbClr val="00B45A">
                    <a:alpha val="99000"/>
                  </a:srgbClr>
                </a:solidFill>
              </a:defRPr>
            </a:lvl1pPr>
          </a:lstStyle>
          <a:p>
            <a:pPr lvl="0">
              <a:defRPr spc="0" sz="1800">
                <a:solidFill>
                  <a:srgbClr val="000000"/>
                </a:solidFill>
              </a:defRPr>
            </a:pPr>
            <a:r>
              <a:rPr spc="-100" sz="4000">
                <a:solidFill>
                  <a:srgbClr val="00B45A">
                    <a:alpha val="99000"/>
                  </a:srgbClr>
                </a:solidFill>
              </a:rPr>
              <a:t>Title Text</a:t>
            </a:r>
          </a:p>
        </p:txBody>
      </p:sp>
    </p:spTree>
  </p:cSld>
  <p:clrMapOvr>
    <a:masterClrMapping/>
  </p:clrMapOvr>
  <p:transitio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2_Contenido en dos secciones">
    <p:spTree>
      <p:nvGrpSpPr>
        <p:cNvPr id="1" name=""/>
        <p:cNvGrpSpPr/>
        <p:nvPr/>
      </p:nvGrpSpPr>
      <p:grpSpPr>
        <a:xfrm>
          <a:off x="0" y="0"/>
          <a:ext cx="0" cy="0"/>
          <a:chOff x="0" y="0"/>
          <a:chExt cx="0" cy="0"/>
        </a:xfrm>
      </p:grpSpPr>
      <p:sp>
        <p:nvSpPr>
          <p:cNvPr id="159" name="Shape 159"/>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60" name="Shape 160"/>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61"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62" name="Shape 162"/>
          <p:cNvSpPr/>
          <p:nvPr>
            <p:ph type="body" idx="1"/>
          </p:nvPr>
        </p:nvSpPr>
        <p:spPr>
          <a:xfrm>
            <a:off x="528542" y="980728"/>
            <a:ext cx="4115874" cy="3844315"/>
          </a:xfrm>
          <a:prstGeom prst="rect">
            <a:avLst/>
          </a:prstGeom>
        </p:spPr>
        <p:txBody>
          <a:bodyPr/>
          <a:lstStyle>
            <a:lvl1pPr marL="339976" indent="-339976"/>
            <a:lvl2pPr marL="727575" indent="-379661"/>
            <a:lvl3pPr marL="1069138" indent="-403737"/>
            <a:lvl4pPr marL="1379747" indent="-425962"/>
            <a:lvl5pPr marL="1671805" indent="-43625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163" name="Shape 163"/>
          <p:cNvSpPr/>
          <p:nvPr>
            <p:ph type="title"/>
          </p:nvPr>
        </p:nvSpPr>
        <p:spPr>
          <a:xfrm>
            <a:off x="539551" y="116632"/>
            <a:ext cx="6696745" cy="864097"/>
          </a:xfrm>
          <a:prstGeom prst="rect">
            <a:avLst/>
          </a:prstGeom>
        </p:spPr>
        <p:txBody>
          <a:bodyPr/>
          <a:lstStyle>
            <a:lvl1pPr>
              <a:defRPr>
                <a:solidFill>
                  <a:srgbClr val="00B45A">
                    <a:alpha val="99000"/>
                  </a:srgbClr>
                </a:solidFill>
              </a:defRPr>
            </a:lvl1pPr>
          </a:lstStyle>
          <a:p>
            <a:pPr lvl="0">
              <a:defRPr spc="0" sz="1800">
                <a:solidFill>
                  <a:srgbClr val="000000"/>
                </a:solidFill>
              </a:defRPr>
            </a:pPr>
            <a:r>
              <a:rPr spc="-100" sz="4000">
                <a:solidFill>
                  <a:srgbClr val="00B45A">
                    <a:alpha val="99000"/>
                  </a:srgbClr>
                </a:solidFill>
              </a:rPr>
              <a:t>Title Text</a:t>
            </a:r>
          </a:p>
        </p:txBody>
      </p:sp>
    </p:spTree>
  </p:cSld>
  <p:clrMapOvr>
    <a:masterClrMapping/>
  </p:clrMapOvr>
  <p:transitio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3_Comparacion (con títulos)">
    <p:spTree>
      <p:nvGrpSpPr>
        <p:cNvPr id="1" name=""/>
        <p:cNvGrpSpPr/>
        <p:nvPr/>
      </p:nvGrpSpPr>
      <p:grpSpPr>
        <a:xfrm>
          <a:off x="0" y="0"/>
          <a:ext cx="0" cy="0"/>
          <a:chOff x="0" y="0"/>
          <a:chExt cx="0" cy="0"/>
        </a:xfrm>
      </p:grpSpPr>
      <p:sp>
        <p:nvSpPr>
          <p:cNvPr id="165" name="Shape 165"/>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66" name="Shape 166"/>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67"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68" name="Shape 168"/>
          <p:cNvSpPr/>
          <p:nvPr>
            <p:ph type="body" idx="1"/>
          </p:nvPr>
        </p:nvSpPr>
        <p:spPr>
          <a:xfrm>
            <a:off x="528542" y="914053"/>
            <a:ext cx="4115874" cy="843750"/>
          </a:xfrm>
          <a:prstGeom prst="rect">
            <a:avLst/>
          </a:prstGeom>
        </p:spPr>
        <p:txBody>
          <a:bodyPr anchor="b"/>
          <a:lstStyle>
            <a:lvl1pPr marL="0" indent="0">
              <a:spcBef>
                <a:spcPts val="0"/>
              </a:spcBef>
              <a:buSzTx/>
              <a:buFontTx/>
              <a:buNone/>
              <a:defRPr b="1" sz="2500"/>
            </a:lvl1pPr>
            <a:lvl2pPr marL="0" indent="457181">
              <a:spcBef>
                <a:spcPts val="0"/>
              </a:spcBef>
              <a:buSzTx/>
              <a:buFontTx/>
              <a:buNone/>
              <a:defRPr b="1" sz="2500"/>
            </a:lvl2pPr>
            <a:lvl3pPr marL="0" indent="914362">
              <a:spcBef>
                <a:spcPts val="0"/>
              </a:spcBef>
              <a:buSzTx/>
              <a:buFontTx/>
              <a:buNone/>
              <a:defRPr b="1" sz="2500"/>
            </a:lvl3pPr>
            <a:lvl4pPr marL="0" indent="1371544">
              <a:spcBef>
                <a:spcPts val="0"/>
              </a:spcBef>
              <a:buSzTx/>
              <a:buFontTx/>
              <a:buNone/>
              <a:defRPr b="1" sz="2500"/>
            </a:lvl4pPr>
            <a:lvl5pPr marL="0" indent="1828726">
              <a:spcBef>
                <a:spcPts val="0"/>
              </a:spcBef>
              <a:buSzTx/>
              <a:buFontTx/>
              <a:buNone/>
              <a:defRPr b="1" sz="2500"/>
            </a:lvl5pPr>
          </a:lstStyle>
          <a:p>
            <a:pPr lvl="0">
              <a:defRPr b="0" sz="1800">
                <a:solidFill>
                  <a:srgbClr val="000000"/>
                </a:solidFill>
              </a:defRPr>
            </a:pPr>
            <a:r>
              <a:rPr b="1" sz="2500">
                <a:solidFill>
                  <a:srgbClr val="4D4D4F">
                    <a:alpha val="99000"/>
                  </a:srgbClr>
                </a:solidFill>
              </a:rPr>
              <a:t>Body Level One</a:t>
            </a:r>
            <a:endParaRPr b="1" sz="2500">
              <a:solidFill>
                <a:srgbClr val="4D4D4F">
                  <a:alpha val="99000"/>
                </a:srgbClr>
              </a:solidFill>
            </a:endParaRPr>
          </a:p>
          <a:p>
            <a:pPr lvl="1">
              <a:defRPr b="0" sz="1800">
                <a:solidFill>
                  <a:srgbClr val="000000"/>
                </a:solidFill>
              </a:defRPr>
            </a:pPr>
            <a:r>
              <a:rPr b="1" sz="2500">
                <a:solidFill>
                  <a:srgbClr val="4D4D4F">
                    <a:alpha val="99000"/>
                  </a:srgbClr>
                </a:solidFill>
              </a:rPr>
              <a:t>Body Level Two</a:t>
            </a:r>
            <a:endParaRPr b="1" sz="2500">
              <a:solidFill>
                <a:srgbClr val="4D4D4F">
                  <a:alpha val="99000"/>
                </a:srgbClr>
              </a:solidFill>
            </a:endParaRPr>
          </a:p>
          <a:p>
            <a:pPr lvl="2">
              <a:defRPr b="0" sz="1800">
                <a:solidFill>
                  <a:srgbClr val="000000"/>
                </a:solidFill>
              </a:defRPr>
            </a:pPr>
            <a:r>
              <a:rPr b="1" sz="2500">
                <a:solidFill>
                  <a:srgbClr val="4D4D4F">
                    <a:alpha val="99000"/>
                  </a:srgbClr>
                </a:solidFill>
              </a:rPr>
              <a:t>Body Level Three</a:t>
            </a:r>
            <a:endParaRPr b="1" sz="2500">
              <a:solidFill>
                <a:srgbClr val="4D4D4F">
                  <a:alpha val="99000"/>
                </a:srgbClr>
              </a:solidFill>
            </a:endParaRPr>
          </a:p>
          <a:p>
            <a:pPr lvl="3">
              <a:defRPr b="0" sz="1800">
                <a:solidFill>
                  <a:srgbClr val="000000"/>
                </a:solidFill>
              </a:defRPr>
            </a:pPr>
            <a:r>
              <a:rPr b="1" sz="2500">
                <a:solidFill>
                  <a:srgbClr val="4D4D4F">
                    <a:alpha val="99000"/>
                  </a:srgbClr>
                </a:solidFill>
              </a:rPr>
              <a:t>Body Level Four</a:t>
            </a:r>
            <a:endParaRPr b="1" sz="2500">
              <a:solidFill>
                <a:srgbClr val="4D4D4F">
                  <a:alpha val="99000"/>
                </a:srgbClr>
              </a:solidFill>
            </a:endParaRPr>
          </a:p>
          <a:p>
            <a:pPr lvl="4">
              <a:defRPr b="0" sz="1800">
                <a:solidFill>
                  <a:srgbClr val="000000"/>
                </a:solidFill>
              </a:defRPr>
            </a:pPr>
            <a:r>
              <a:rPr b="1" sz="2500">
                <a:solidFill>
                  <a:srgbClr val="4D4D4F">
                    <a:alpha val="99000"/>
                  </a:srgbClr>
                </a:solidFill>
              </a:rPr>
              <a:t>Body Level Five</a:t>
            </a:r>
          </a:p>
        </p:txBody>
      </p:sp>
      <p:sp>
        <p:nvSpPr>
          <p:cNvPr id="169" name="Shape 169"/>
          <p:cNvSpPr/>
          <p:nvPr>
            <p:ph type="title"/>
          </p:nvPr>
        </p:nvSpPr>
        <p:spPr>
          <a:xfrm>
            <a:off x="539551" y="116632"/>
            <a:ext cx="6696745" cy="797422"/>
          </a:xfrm>
          <a:prstGeom prst="rect">
            <a:avLst/>
          </a:prstGeom>
        </p:spPr>
        <p:txBody>
          <a:bodyPr/>
          <a:lstStyle>
            <a:lvl1pPr>
              <a:defRPr>
                <a:solidFill>
                  <a:srgbClr val="00B45A">
                    <a:alpha val="99000"/>
                  </a:srgbClr>
                </a:solidFill>
              </a:defRPr>
            </a:lvl1pPr>
          </a:lstStyle>
          <a:p>
            <a:pPr lvl="0">
              <a:defRPr spc="0" sz="1800">
                <a:solidFill>
                  <a:srgbClr val="000000"/>
                </a:solidFill>
              </a:defRPr>
            </a:pPr>
            <a:r>
              <a:rPr spc="-100" sz="4000">
                <a:solidFill>
                  <a:srgbClr val="00B45A">
                    <a:alpha val="99000"/>
                  </a:srgbClr>
                </a:solidFill>
              </a:rPr>
              <a:t>Title Text</a:t>
            </a:r>
          </a:p>
        </p:txBody>
      </p:sp>
    </p:spTree>
  </p:cSld>
  <p:clrMapOvr>
    <a:masterClrMapping/>
  </p:clrMapOvr>
  <p:transitio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4_Solo Título">
    <p:spTree>
      <p:nvGrpSpPr>
        <p:cNvPr id="1" name=""/>
        <p:cNvGrpSpPr/>
        <p:nvPr/>
      </p:nvGrpSpPr>
      <p:grpSpPr>
        <a:xfrm>
          <a:off x="0" y="0"/>
          <a:ext cx="0" cy="0"/>
          <a:chOff x="0" y="0"/>
          <a:chExt cx="0" cy="0"/>
        </a:xfrm>
      </p:grpSpPr>
      <p:sp>
        <p:nvSpPr>
          <p:cNvPr id="171" name="Shape 171"/>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72" name="Shape 172"/>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73"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74" name="Shape 174"/>
          <p:cNvSpPr/>
          <p:nvPr>
            <p:ph type="title"/>
          </p:nvPr>
        </p:nvSpPr>
        <p:spPr>
          <a:xfrm>
            <a:off x="539551" y="116632"/>
            <a:ext cx="6696745" cy="609601"/>
          </a:xfrm>
          <a:prstGeom prst="rect">
            <a:avLst/>
          </a:prstGeom>
        </p:spPr>
        <p:txBody>
          <a:bodyPr>
            <a:spAutoFit/>
          </a:bodyPr>
          <a:lstStyle>
            <a:lvl1pPr>
              <a:defRPr>
                <a:solidFill>
                  <a:srgbClr val="00B45A">
                    <a:alpha val="99000"/>
                  </a:srgbClr>
                </a:solidFill>
              </a:defRPr>
            </a:lvl1pPr>
          </a:lstStyle>
          <a:p>
            <a:pPr lvl="0">
              <a:defRPr spc="0" sz="1800">
                <a:solidFill>
                  <a:srgbClr val="000000"/>
                </a:solidFill>
              </a:defRPr>
            </a:pPr>
            <a:r>
              <a:rPr spc="-100" sz="4000">
                <a:solidFill>
                  <a:srgbClr val="00B45A">
                    <a:alpha val="99000"/>
                  </a:srgbClr>
                </a:solidFill>
              </a:rPr>
              <a:t>Title Text</a:t>
            </a:r>
          </a:p>
        </p:txBody>
      </p:sp>
      <p:sp>
        <p:nvSpPr>
          <p:cNvPr id="175" name="Shape 175"/>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5_Vacía">
    <p:spTree>
      <p:nvGrpSpPr>
        <p:cNvPr id="1" name=""/>
        <p:cNvGrpSpPr/>
        <p:nvPr/>
      </p:nvGrpSpPr>
      <p:grpSpPr>
        <a:xfrm>
          <a:off x="0" y="0"/>
          <a:ext cx="0" cy="0"/>
          <a:chOff x="0" y="0"/>
          <a:chExt cx="0" cy="0"/>
        </a:xfrm>
      </p:grpSpPr>
      <p:sp>
        <p:nvSpPr>
          <p:cNvPr id="177" name="Shape 177"/>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78" name="Shape 178"/>
          <p:cNvSpPr/>
          <p:nvPr/>
        </p:nvSpPr>
        <p:spPr>
          <a:xfrm rot="16200000">
            <a:off x="-3274413" y="3260057"/>
            <a:ext cx="6858004" cy="337882"/>
          </a:xfrm>
          <a:prstGeom prst="rect">
            <a:avLst/>
          </a:prstGeom>
          <a:solidFill>
            <a:srgbClr val="00B45A"/>
          </a:solidFill>
          <a:ln w="12700">
            <a:miter lim="400000"/>
          </a:ln>
        </p:spPr>
        <p:txBody>
          <a:bodyPr lIns="0" tIns="0" rIns="0" bIns="0" anchor="ctr"/>
          <a:lstStyle/>
          <a:p>
            <a:pPr lvl="0" algn="ctr" defTabSz="914098">
              <a:defRPr sz="2200">
                <a:solidFill>
                  <a:srgbClr val="FFFFFF"/>
                </a:solidFill>
              </a:defRPr>
            </a:pPr>
          </a:p>
        </p:txBody>
      </p:sp>
      <p:pic>
        <p:nvPicPr>
          <p:cNvPr id="179" name="image1.tif"/>
          <p:cNvPicPr/>
          <p:nvPr/>
        </p:nvPicPr>
        <p:blipFill>
          <a:blip r:embed="rId2">
            <a:extLst/>
          </a:blip>
          <a:stretch>
            <a:fillRect/>
          </a:stretch>
        </p:blipFill>
        <p:spPr>
          <a:xfrm>
            <a:off x="8378283" y="6564092"/>
            <a:ext cx="658020" cy="263526"/>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Menu principal">
    <p:spTree>
      <p:nvGrpSpPr>
        <p:cNvPr id="1" name=""/>
        <p:cNvGrpSpPr/>
        <p:nvPr/>
      </p:nvGrpSpPr>
      <p:grpSpPr>
        <a:xfrm>
          <a:off x="0" y="0"/>
          <a:ext cx="0" cy="0"/>
          <a:chOff x="0" y="0"/>
          <a:chExt cx="0" cy="0"/>
        </a:xfrm>
      </p:grpSpPr>
      <p:sp>
        <p:nvSpPr>
          <p:cNvPr id="23" name="Shape 23"/>
          <p:cNvSpPr/>
          <p:nvPr>
            <p:ph type="title"/>
          </p:nvPr>
        </p:nvSpPr>
        <p:spPr>
          <a:xfrm>
            <a:off x="539551" y="116632"/>
            <a:ext cx="6696745" cy="609601"/>
          </a:xfrm>
          <a:prstGeom prst="rect">
            <a:avLst/>
          </a:prstGeom>
        </p:spPr>
        <p:txBody>
          <a:bodyPr>
            <a:spAutoFit/>
          </a:bodyPr>
          <a:lstStyle/>
          <a:p>
            <a:pPr lvl="0">
              <a:defRPr spc="0" sz="1800">
                <a:solidFill>
                  <a:srgbClr val="000000"/>
                </a:solidFill>
              </a:defRPr>
            </a:pPr>
            <a:r>
              <a:rPr spc="-100" sz="4000">
                <a:solidFill>
                  <a:srgbClr val="808080">
                    <a:alpha val="99000"/>
                  </a:srgbClr>
                </a:solidFill>
              </a:rPr>
              <a:t>Title Text</a:t>
            </a:r>
          </a:p>
        </p:txBody>
      </p:sp>
      <p:sp>
        <p:nvSpPr>
          <p:cNvPr id="24" name="Shape 24"/>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2_Título y Contenido">
    <p:spTree>
      <p:nvGrpSpPr>
        <p:cNvPr id="1" name=""/>
        <p:cNvGrpSpPr/>
        <p:nvPr/>
      </p:nvGrpSpPr>
      <p:grpSpPr>
        <a:xfrm>
          <a:off x="0" y="0"/>
          <a:ext cx="0" cy="0"/>
          <a:chOff x="0" y="0"/>
          <a:chExt cx="0" cy="0"/>
        </a:xfrm>
      </p:grpSpPr>
      <p:sp>
        <p:nvSpPr>
          <p:cNvPr id="181" name="Shape 181"/>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82" name="Shape 182"/>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183" name="image1.tif"/>
          <p:cNvPicPr/>
          <p:nvPr/>
        </p:nvPicPr>
        <p:blipFill>
          <a:blip r:embed="rId2">
            <a:extLst/>
          </a:blip>
          <a:stretch>
            <a:fillRect/>
          </a:stretch>
        </p:blipFill>
        <p:spPr>
          <a:xfrm>
            <a:off x="8378283" y="6564092"/>
            <a:ext cx="658020" cy="263526"/>
          </a:xfrm>
          <a:prstGeom prst="rect">
            <a:avLst/>
          </a:prstGeom>
          <a:ln w="12700">
            <a:miter lim="400000"/>
          </a:ln>
        </p:spPr>
      </p:pic>
      <p:pic>
        <p:nvPicPr>
          <p:cNvPr id="184" name="image4.png" descr="C:\Users\arestrepot\Desktop\cruces.png"/>
          <p:cNvPicPr/>
          <p:nvPr/>
        </p:nvPicPr>
        <p:blipFill>
          <a:blip r:embed="rId3">
            <a:extLst/>
          </a:blip>
          <a:stretch>
            <a:fillRect/>
          </a:stretch>
        </p:blipFill>
        <p:spPr>
          <a:xfrm>
            <a:off x="-6662" y="0"/>
            <a:ext cx="9187175" cy="6858000"/>
          </a:xfrm>
          <a:prstGeom prst="rect">
            <a:avLst/>
          </a:prstGeom>
          <a:ln w="12700">
            <a:miter lim="400000"/>
          </a:ln>
        </p:spPr>
      </p:pic>
      <p:pic>
        <p:nvPicPr>
          <p:cNvPr id="185" name="image10.pdf" descr="C:\Users\arestrepot\Desktop\azulito.emf"/>
          <p:cNvPicPr/>
          <p:nvPr/>
        </p:nvPicPr>
        <p:blipFill>
          <a:blip r:embed="rId4">
            <a:extLst/>
          </a:blip>
          <a:stretch>
            <a:fillRect/>
          </a:stretch>
        </p:blipFill>
        <p:spPr>
          <a:xfrm>
            <a:off x="2867339" y="-868284"/>
            <a:ext cx="7249278" cy="5841879"/>
          </a:xfrm>
          <a:prstGeom prst="rect">
            <a:avLst/>
          </a:prstGeom>
          <a:ln w="12700">
            <a:miter lim="400000"/>
          </a:ln>
        </p:spPr>
      </p:pic>
      <p:sp>
        <p:nvSpPr>
          <p:cNvPr id="186" name="Shape 186"/>
          <p:cNvSpPr/>
          <p:nvPr/>
        </p:nvSpPr>
        <p:spPr>
          <a:xfrm>
            <a:off x="-36513" y="4797152"/>
            <a:ext cx="9217026" cy="1368153"/>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187"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88" name="Shape 188"/>
          <p:cNvSpPr/>
          <p:nvPr>
            <p:ph type="body" idx="1"/>
          </p:nvPr>
        </p:nvSpPr>
        <p:spPr>
          <a:xfrm>
            <a:off x="467543" y="5231929"/>
            <a:ext cx="8352930" cy="1626071"/>
          </a:xfrm>
          <a:prstGeom prst="rect">
            <a:avLst/>
          </a:prstGeom>
        </p:spPr>
        <p:txBody>
          <a:bodyPr/>
          <a:lstStyle>
            <a:lvl1pPr marL="0" indent="0" algn="ctr" defTabSz="684867">
              <a:spcBef>
                <a:spcPts val="1000"/>
              </a:spcBef>
              <a:buSzTx/>
              <a:buFontTx/>
              <a:buNone/>
              <a:defRPr spc="-52" sz="4400">
                <a:solidFill>
                  <a:srgbClr val="FFFFFF">
                    <a:alpha val="99000"/>
                  </a:srgbClr>
                </a:solidFill>
                <a:latin typeface="Segoe UI Light"/>
                <a:ea typeface="Segoe UI Light"/>
                <a:cs typeface="Segoe UI Light"/>
                <a:sym typeface="Segoe UI Light"/>
              </a:defRPr>
            </a:lvl1pPr>
            <a:lvl2pPr marL="1185069" indent="-724694" algn="ctr" defTabSz="684867">
              <a:spcBef>
                <a:spcPts val="1000"/>
              </a:spcBef>
              <a:buFontTx/>
              <a:defRPr spc="-52" sz="4400">
                <a:solidFill>
                  <a:srgbClr val="FFFFFF">
                    <a:alpha val="99000"/>
                  </a:srgbClr>
                </a:solidFill>
                <a:latin typeface="Segoe UI Light"/>
                <a:ea typeface="Segoe UI Light"/>
                <a:cs typeface="Segoe UI Light"/>
                <a:sym typeface="Segoe UI Light"/>
              </a:defRPr>
            </a:lvl2pPr>
            <a:lvl3pPr marL="1742757" indent="-887094" algn="ctr" defTabSz="684867">
              <a:spcBef>
                <a:spcPts val="1000"/>
              </a:spcBef>
              <a:buFontTx/>
              <a:defRPr spc="-52" sz="4400">
                <a:solidFill>
                  <a:srgbClr val="FFFFFF">
                    <a:alpha val="99000"/>
                  </a:srgbClr>
                </a:solidFill>
                <a:latin typeface="Segoe UI Light"/>
                <a:ea typeface="Segoe UI Light"/>
                <a:cs typeface="Segoe UI Light"/>
                <a:sym typeface="Segoe UI Light"/>
              </a:defRPr>
            </a:lvl3pPr>
            <a:lvl4pPr marL="2104849" indent="-845961" algn="ctr" defTabSz="684867">
              <a:spcBef>
                <a:spcPts val="1000"/>
              </a:spcBef>
              <a:buFontTx/>
              <a:defRPr spc="-52" sz="4400">
                <a:solidFill>
                  <a:srgbClr val="FFFFFF">
                    <a:alpha val="99000"/>
                  </a:srgbClr>
                </a:solidFill>
                <a:latin typeface="Segoe UI Light"/>
                <a:ea typeface="Segoe UI Light"/>
                <a:cs typeface="Segoe UI Light"/>
                <a:sym typeface="Segoe UI Light"/>
              </a:defRPr>
            </a:lvl4pPr>
            <a:lvl5pPr marL="2427640" indent="-822677" algn="ctr" defTabSz="684867">
              <a:spcBef>
                <a:spcPts val="1000"/>
              </a:spcBef>
              <a:buFontTx/>
              <a:defRPr spc="-52" sz="44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4400">
                <a:solidFill>
                  <a:srgbClr val="FFFFFF">
                    <a:alpha val="99000"/>
                  </a:srgbClr>
                </a:solidFill>
              </a:rPr>
              <a:t>Body Level One</a:t>
            </a:r>
            <a:endParaRPr spc="-52" sz="4400">
              <a:solidFill>
                <a:srgbClr val="FFFFFF">
                  <a:alpha val="99000"/>
                </a:srgbClr>
              </a:solidFill>
            </a:endParaRPr>
          </a:p>
          <a:p>
            <a:pPr lvl="1">
              <a:defRPr spc="0" sz="1800">
                <a:solidFill>
                  <a:srgbClr val="000000"/>
                </a:solidFill>
              </a:defRPr>
            </a:pPr>
            <a:r>
              <a:rPr spc="-52" sz="4400">
                <a:solidFill>
                  <a:srgbClr val="FFFFFF">
                    <a:alpha val="99000"/>
                  </a:srgbClr>
                </a:solidFill>
              </a:rPr>
              <a:t>Body Level Two</a:t>
            </a:r>
            <a:endParaRPr spc="-52" sz="4400">
              <a:solidFill>
                <a:srgbClr val="FFFFFF">
                  <a:alpha val="99000"/>
                </a:srgbClr>
              </a:solidFill>
            </a:endParaRPr>
          </a:p>
          <a:p>
            <a:pPr lvl="2">
              <a:defRPr spc="0" sz="1800">
                <a:solidFill>
                  <a:srgbClr val="000000"/>
                </a:solidFill>
              </a:defRPr>
            </a:pPr>
            <a:r>
              <a:rPr spc="-52" sz="4400">
                <a:solidFill>
                  <a:srgbClr val="FFFFFF">
                    <a:alpha val="99000"/>
                  </a:srgbClr>
                </a:solidFill>
              </a:rPr>
              <a:t>Body Level Three</a:t>
            </a:r>
            <a:endParaRPr spc="-52" sz="4400">
              <a:solidFill>
                <a:srgbClr val="FFFFFF">
                  <a:alpha val="99000"/>
                </a:srgbClr>
              </a:solidFill>
            </a:endParaRPr>
          </a:p>
          <a:p>
            <a:pPr lvl="3">
              <a:defRPr spc="0" sz="1800">
                <a:solidFill>
                  <a:srgbClr val="000000"/>
                </a:solidFill>
              </a:defRPr>
            </a:pPr>
            <a:r>
              <a:rPr spc="-52" sz="4400">
                <a:solidFill>
                  <a:srgbClr val="FFFFFF">
                    <a:alpha val="99000"/>
                  </a:srgbClr>
                </a:solidFill>
              </a:rPr>
              <a:t>Body Level Four</a:t>
            </a:r>
            <a:endParaRPr spc="-52" sz="4400">
              <a:solidFill>
                <a:srgbClr val="FFFFFF">
                  <a:alpha val="99000"/>
                </a:srgbClr>
              </a:solidFill>
            </a:endParaRPr>
          </a:p>
          <a:p>
            <a:pPr lvl="4">
              <a:defRPr spc="0" sz="1800">
                <a:solidFill>
                  <a:srgbClr val="000000"/>
                </a:solidFill>
              </a:defRPr>
            </a:pPr>
            <a:r>
              <a:rPr spc="-52" sz="4400">
                <a:solidFill>
                  <a:srgbClr val="FFFFFF">
                    <a:alpha val="99000"/>
                  </a:srgbClr>
                </a:solidFill>
              </a:rPr>
              <a:t>Body Level Five</a:t>
            </a:r>
          </a:p>
        </p:txBody>
      </p:sp>
    </p:spTree>
  </p:cSld>
  <p:clrMapOvr>
    <a:masterClrMapping/>
  </p:clrMapOvr>
  <p:transitio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1_Inicio Presentación">
    <p:spTree>
      <p:nvGrpSpPr>
        <p:cNvPr id="1" name=""/>
        <p:cNvGrpSpPr/>
        <p:nvPr/>
      </p:nvGrpSpPr>
      <p:grpSpPr>
        <a:xfrm>
          <a:off x="0" y="0"/>
          <a:ext cx="0" cy="0"/>
          <a:chOff x="0" y="0"/>
          <a:chExt cx="0" cy="0"/>
        </a:xfrm>
      </p:grpSpPr>
      <p:sp>
        <p:nvSpPr>
          <p:cNvPr id="190" name="Shape 190"/>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191" name="Shape 191"/>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192"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93" name="Shape 193"/>
          <p:cNvSpPr/>
          <p:nvPr/>
        </p:nvSpPr>
        <p:spPr>
          <a:xfrm>
            <a:off x="0" y="0"/>
            <a:ext cx="9144000" cy="6858000"/>
          </a:xfrm>
          <a:prstGeom prst="rect">
            <a:avLst/>
          </a:prstGeom>
          <a:solidFill>
            <a:srgbClr val="FFFFFF"/>
          </a:solidFill>
          <a:ln>
            <a:solidFill>
              <a:srgbClr val="FFFFFF"/>
            </a:solidFill>
          </a:ln>
        </p:spPr>
        <p:txBody>
          <a:bodyPr lIns="0" tIns="0" rIns="0" bIns="0" anchor="ctr"/>
          <a:lstStyle/>
          <a:p>
            <a:pPr lvl="0" algn="ctr" defTabSz="914098">
              <a:defRPr sz="2200">
                <a:solidFill>
                  <a:srgbClr val="FFFFFF"/>
                </a:solidFill>
              </a:defRPr>
            </a:pPr>
          </a:p>
        </p:txBody>
      </p:sp>
      <p:sp>
        <p:nvSpPr>
          <p:cNvPr id="194" name="Shape 194"/>
          <p:cNvSpPr/>
          <p:nvPr/>
        </p:nvSpPr>
        <p:spPr>
          <a:xfrm>
            <a:off x="0" y="6453335"/>
            <a:ext cx="9144000" cy="432049"/>
          </a:xfrm>
          <a:prstGeom prst="rect">
            <a:avLst/>
          </a:prstGeom>
          <a:solidFill>
            <a:srgbClr val="0054A6"/>
          </a:solidFill>
          <a:ln w="12700">
            <a:miter lim="400000"/>
          </a:ln>
        </p:spPr>
        <p:txBody>
          <a:bodyPr lIns="0" tIns="0" rIns="0" bIns="0" anchor="ctr"/>
          <a:lstStyle/>
          <a:p>
            <a:pPr lvl="0" algn="ctr" defTabSz="914098">
              <a:defRPr sz="1200">
                <a:solidFill>
                  <a:srgbClr val="FFFFFF"/>
                </a:solidFill>
                <a:effectLst>
                  <a:outerShdw sx="100000" sy="100000" kx="0" ky="0" algn="b" rotWithShape="0" blurRad="38100" dist="38100" dir="2700000">
                    <a:srgbClr val="000000">
                      <a:alpha val="43137"/>
                    </a:srgbClr>
                  </a:outerShdw>
                </a:effectLst>
              </a:defRPr>
            </a:pPr>
          </a:p>
        </p:txBody>
      </p:sp>
      <p:pic>
        <p:nvPicPr>
          <p:cNvPr id="195"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196" name="Shape 196"/>
          <p:cNvSpPr/>
          <p:nvPr/>
        </p:nvSpPr>
        <p:spPr>
          <a:xfrm>
            <a:off x="-36513" y="-27385"/>
            <a:ext cx="9289034" cy="6855001"/>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sp>
        <p:nvSpPr>
          <p:cNvPr id="197" name="Shape 197"/>
          <p:cNvSpPr/>
          <p:nvPr>
            <p:ph type="body" idx="1"/>
          </p:nvPr>
        </p:nvSpPr>
        <p:spPr>
          <a:xfrm>
            <a:off x="4554759" y="4161694"/>
            <a:ext cx="4268789" cy="2213099"/>
          </a:xfrm>
          <a:prstGeom prst="rect">
            <a:avLst/>
          </a:prstGeom>
        </p:spPr>
        <p:txBody>
          <a:bodyPr/>
          <a:lstStyle>
            <a:lvl1pPr marL="0" indent="0">
              <a:spcBef>
                <a:spcPts val="800"/>
              </a:spcBef>
              <a:buSzTx/>
              <a:buFontTx/>
              <a:buNone/>
              <a:defRPr spc="-52" sz="3600">
                <a:solidFill>
                  <a:srgbClr val="FFFFFF">
                    <a:alpha val="99000"/>
                  </a:srgbClr>
                </a:solidFill>
                <a:latin typeface="Segoe UI Light"/>
                <a:ea typeface="Segoe UI Light"/>
                <a:cs typeface="Segoe UI Light"/>
                <a:sym typeface="Segoe UI Light"/>
              </a:defRPr>
            </a:lvl1pPr>
            <a:lvl2pPr marL="1053307" indent="-592932">
              <a:spcBef>
                <a:spcPts val="800"/>
              </a:spcBef>
              <a:buFontTx/>
              <a:defRPr spc="-52" sz="3600">
                <a:solidFill>
                  <a:srgbClr val="FFFFFF">
                    <a:alpha val="99000"/>
                  </a:srgbClr>
                </a:solidFill>
                <a:latin typeface="Segoe UI Light"/>
                <a:ea typeface="Segoe UI Light"/>
                <a:cs typeface="Segoe UI Light"/>
                <a:sym typeface="Segoe UI Light"/>
              </a:defRPr>
            </a:lvl2pPr>
            <a:lvl3pPr marL="1581468" indent="-725805">
              <a:spcBef>
                <a:spcPts val="800"/>
              </a:spcBef>
              <a:buFontTx/>
              <a:defRPr spc="-52" sz="3600">
                <a:solidFill>
                  <a:srgbClr val="FFFFFF">
                    <a:alpha val="99000"/>
                  </a:srgbClr>
                </a:solidFill>
                <a:latin typeface="Segoe UI Light"/>
                <a:ea typeface="Segoe UI Light"/>
                <a:cs typeface="Segoe UI Light"/>
                <a:sym typeface="Segoe UI Light"/>
              </a:defRPr>
            </a:lvl3pPr>
            <a:lvl4pPr marL="1951037" indent="-692149">
              <a:spcBef>
                <a:spcPts val="800"/>
              </a:spcBef>
              <a:buFontTx/>
              <a:defRPr spc="-52" sz="3600">
                <a:solidFill>
                  <a:srgbClr val="FFFFFF">
                    <a:alpha val="99000"/>
                  </a:srgbClr>
                </a:solidFill>
                <a:latin typeface="Segoe UI Light"/>
                <a:ea typeface="Segoe UI Light"/>
                <a:cs typeface="Segoe UI Light"/>
                <a:sym typeface="Segoe UI Light"/>
              </a:defRPr>
            </a:lvl4pPr>
            <a:lvl5pPr marL="2278063" indent="-673100">
              <a:spcBef>
                <a:spcPts val="800"/>
              </a:spcBef>
              <a:buFontTx/>
              <a:defRPr spc="-52" sz="36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3600">
                <a:solidFill>
                  <a:srgbClr val="FFFFFF">
                    <a:alpha val="99000"/>
                  </a:srgbClr>
                </a:solidFill>
              </a:rPr>
              <a:t>Body Level One</a:t>
            </a:r>
            <a:endParaRPr spc="-52" sz="3600">
              <a:solidFill>
                <a:srgbClr val="FFFFFF">
                  <a:alpha val="99000"/>
                </a:srgbClr>
              </a:solidFill>
            </a:endParaRPr>
          </a:p>
          <a:p>
            <a:pPr lvl="1">
              <a:defRPr spc="0" sz="1800">
                <a:solidFill>
                  <a:srgbClr val="000000"/>
                </a:solidFill>
              </a:defRPr>
            </a:pPr>
            <a:r>
              <a:rPr spc="-52" sz="3600">
                <a:solidFill>
                  <a:srgbClr val="FFFFFF">
                    <a:alpha val="99000"/>
                  </a:srgbClr>
                </a:solidFill>
              </a:rPr>
              <a:t>Body Level Two</a:t>
            </a:r>
            <a:endParaRPr spc="-52" sz="3600">
              <a:solidFill>
                <a:srgbClr val="FFFFFF">
                  <a:alpha val="99000"/>
                </a:srgbClr>
              </a:solidFill>
            </a:endParaRPr>
          </a:p>
          <a:p>
            <a:pPr lvl="2">
              <a:defRPr spc="0" sz="1800">
                <a:solidFill>
                  <a:srgbClr val="000000"/>
                </a:solidFill>
              </a:defRPr>
            </a:pPr>
            <a:r>
              <a:rPr spc="-52" sz="3600">
                <a:solidFill>
                  <a:srgbClr val="FFFFFF">
                    <a:alpha val="99000"/>
                  </a:srgbClr>
                </a:solidFill>
              </a:rPr>
              <a:t>Body Level Three</a:t>
            </a:r>
            <a:endParaRPr spc="-52" sz="3600">
              <a:solidFill>
                <a:srgbClr val="FFFFFF">
                  <a:alpha val="99000"/>
                </a:srgbClr>
              </a:solidFill>
            </a:endParaRPr>
          </a:p>
          <a:p>
            <a:pPr lvl="3">
              <a:defRPr spc="0" sz="1800">
                <a:solidFill>
                  <a:srgbClr val="000000"/>
                </a:solidFill>
              </a:defRPr>
            </a:pPr>
            <a:r>
              <a:rPr spc="-52" sz="3600">
                <a:solidFill>
                  <a:srgbClr val="FFFFFF">
                    <a:alpha val="99000"/>
                  </a:srgbClr>
                </a:solidFill>
              </a:rPr>
              <a:t>Body Level Four</a:t>
            </a:r>
            <a:endParaRPr spc="-52" sz="3600">
              <a:solidFill>
                <a:srgbClr val="FFFFFF">
                  <a:alpha val="99000"/>
                </a:srgbClr>
              </a:solidFill>
            </a:endParaRPr>
          </a:p>
          <a:p>
            <a:pPr lvl="4">
              <a:defRPr spc="0" sz="1800">
                <a:solidFill>
                  <a:srgbClr val="000000"/>
                </a:solidFill>
              </a:defRPr>
            </a:pPr>
            <a:r>
              <a:rPr spc="-52" sz="3600">
                <a:solidFill>
                  <a:srgbClr val="FFFFFF">
                    <a:alpha val="99000"/>
                  </a:srgbClr>
                </a:solidFill>
              </a:rPr>
              <a:t>Body Level Five</a:t>
            </a:r>
          </a:p>
        </p:txBody>
      </p:sp>
      <p:pic>
        <p:nvPicPr>
          <p:cNvPr id="198" name="image7.png"/>
          <p:cNvPicPr/>
          <p:nvPr/>
        </p:nvPicPr>
        <p:blipFill>
          <a:blip r:embed="rId3">
            <a:extLst/>
          </a:blip>
          <a:stretch>
            <a:fillRect/>
          </a:stretch>
        </p:blipFill>
        <p:spPr>
          <a:xfrm>
            <a:off x="-180528" y="-891480"/>
            <a:ext cx="7776865" cy="6245220"/>
          </a:xfrm>
          <a:prstGeom prst="rect">
            <a:avLst/>
          </a:prstGeom>
          <a:ln w="12700">
            <a:miter lim="400000"/>
          </a:ln>
        </p:spPr>
      </p:pic>
    </p:spTree>
  </p:cSld>
  <p:clrMapOvr>
    <a:masterClrMapping/>
  </p:clrMapOvr>
  <p:transitio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1_Título y Contenido">
    <p:spTree>
      <p:nvGrpSpPr>
        <p:cNvPr id="1" name=""/>
        <p:cNvGrpSpPr/>
        <p:nvPr/>
      </p:nvGrpSpPr>
      <p:grpSpPr>
        <a:xfrm>
          <a:off x="0" y="0"/>
          <a:ext cx="0" cy="0"/>
          <a:chOff x="0" y="0"/>
          <a:chExt cx="0" cy="0"/>
        </a:xfrm>
      </p:grpSpPr>
      <p:sp>
        <p:nvSpPr>
          <p:cNvPr id="200" name="Shape 200"/>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01" name="Shape 201"/>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202"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03" name="Shape 203"/>
          <p:cNvSpPr/>
          <p:nvPr>
            <p:ph type="body" idx="1"/>
          </p:nvPr>
        </p:nvSpPr>
        <p:spPr>
          <a:prstGeom prst="rect">
            <a:avLst/>
          </a:prstGeom>
        </p:spPr>
        <p:txBody>
          <a:bodyPr/>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204" name="Shape 204"/>
          <p:cNvSpPr/>
          <p:nvPr>
            <p:ph type="title"/>
          </p:nvPr>
        </p:nvSpPr>
        <p:spPr>
          <a:prstGeom prst="rect">
            <a:avLst/>
          </a:prstGeom>
        </p:spPr>
        <p:txBody>
          <a:bodyPr/>
          <a:lstStyle>
            <a:lvl1pPr>
              <a:defRPr>
                <a:solidFill>
                  <a:srgbClr val="00B0F0">
                    <a:alpha val="99000"/>
                  </a:srgbClr>
                </a:solidFill>
              </a:defRPr>
            </a:lvl1pPr>
          </a:lstStyle>
          <a:p>
            <a:pPr lvl="0">
              <a:defRPr spc="0" sz="1800">
                <a:solidFill>
                  <a:srgbClr val="000000"/>
                </a:solidFill>
              </a:defRPr>
            </a:pPr>
            <a:r>
              <a:rPr spc="-100" sz="4000">
                <a:solidFill>
                  <a:srgbClr val="00B0F0">
                    <a:alpha val="99000"/>
                  </a:srgbClr>
                </a:solidFill>
              </a:rPr>
              <a:t>Title Text</a:t>
            </a:r>
          </a:p>
        </p:txBody>
      </p:sp>
    </p:spTree>
  </p:cSld>
  <p:clrMapOvr>
    <a:masterClrMapping/>
  </p:clrMapOvr>
  <p:transitio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2_Contenido en dos secciones">
    <p:spTree>
      <p:nvGrpSpPr>
        <p:cNvPr id="1" name=""/>
        <p:cNvGrpSpPr/>
        <p:nvPr/>
      </p:nvGrpSpPr>
      <p:grpSpPr>
        <a:xfrm>
          <a:off x="0" y="0"/>
          <a:ext cx="0" cy="0"/>
          <a:chOff x="0" y="0"/>
          <a:chExt cx="0" cy="0"/>
        </a:xfrm>
      </p:grpSpPr>
      <p:sp>
        <p:nvSpPr>
          <p:cNvPr id="206" name="Shape 206"/>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07" name="Shape 207"/>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208"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09" name="Shape 209"/>
          <p:cNvSpPr/>
          <p:nvPr>
            <p:ph type="body" idx="1"/>
          </p:nvPr>
        </p:nvSpPr>
        <p:spPr>
          <a:xfrm>
            <a:off x="528542" y="980728"/>
            <a:ext cx="4115874" cy="3844315"/>
          </a:xfrm>
          <a:prstGeom prst="rect">
            <a:avLst/>
          </a:prstGeom>
        </p:spPr>
        <p:txBody>
          <a:bodyPr/>
          <a:lstStyle>
            <a:lvl1pPr marL="339976" indent="-339976"/>
            <a:lvl2pPr marL="727575" indent="-379661"/>
            <a:lvl3pPr marL="1069138" indent="-403737"/>
            <a:lvl4pPr marL="1379747" indent="-425962"/>
            <a:lvl5pPr marL="1671805" indent="-43625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210" name="Shape 210"/>
          <p:cNvSpPr/>
          <p:nvPr>
            <p:ph type="title"/>
          </p:nvPr>
        </p:nvSpPr>
        <p:spPr>
          <a:xfrm>
            <a:off x="539551" y="116632"/>
            <a:ext cx="6696745" cy="864097"/>
          </a:xfrm>
          <a:prstGeom prst="rect">
            <a:avLst/>
          </a:prstGeom>
        </p:spPr>
        <p:txBody>
          <a:bodyPr/>
          <a:lstStyle>
            <a:lvl1pPr>
              <a:defRPr>
                <a:solidFill>
                  <a:srgbClr val="00B0F0">
                    <a:alpha val="99000"/>
                  </a:srgbClr>
                </a:solidFill>
              </a:defRPr>
            </a:lvl1pPr>
          </a:lstStyle>
          <a:p>
            <a:pPr lvl="0">
              <a:defRPr spc="0" sz="1800">
                <a:solidFill>
                  <a:srgbClr val="000000"/>
                </a:solidFill>
              </a:defRPr>
            </a:pPr>
            <a:r>
              <a:rPr spc="-100" sz="4000">
                <a:solidFill>
                  <a:srgbClr val="00B0F0">
                    <a:alpha val="99000"/>
                  </a:srgbClr>
                </a:solidFill>
              </a:rPr>
              <a:t>Title Text</a:t>
            </a:r>
          </a:p>
        </p:txBody>
      </p:sp>
    </p:spTree>
  </p:cSld>
  <p:clrMapOvr>
    <a:masterClrMapping/>
  </p:clrMapOvr>
  <p:transitio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showMasterPhAnim="1">
  <p:cSld name="3_Comparacion (con títulos)">
    <p:spTree>
      <p:nvGrpSpPr>
        <p:cNvPr id="1" name=""/>
        <p:cNvGrpSpPr/>
        <p:nvPr/>
      </p:nvGrpSpPr>
      <p:grpSpPr>
        <a:xfrm>
          <a:off x="0" y="0"/>
          <a:ext cx="0" cy="0"/>
          <a:chOff x="0" y="0"/>
          <a:chExt cx="0" cy="0"/>
        </a:xfrm>
      </p:grpSpPr>
      <p:sp>
        <p:nvSpPr>
          <p:cNvPr id="212" name="Shape 212"/>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13" name="Shape 213"/>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214"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15" name="Shape 215"/>
          <p:cNvSpPr/>
          <p:nvPr>
            <p:ph type="body" idx="1"/>
          </p:nvPr>
        </p:nvSpPr>
        <p:spPr>
          <a:xfrm>
            <a:off x="528542" y="914053"/>
            <a:ext cx="4115874" cy="843750"/>
          </a:xfrm>
          <a:prstGeom prst="rect">
            <a:avLst/>
          </a:prstGeom>
        </p:spPr>
        <p:txBody>
          <a:bodyPr anchor="b"/>
          <a:lstStyle>
            <a:lvl1pPr marL="0" indent="0">
              <a:spcBef>
                <a:spcPts val="0"/>
              </a:spcBef>
              <a:buSzTx/>
              <a:buFontTx/>
              <a:buNone/>
              <a:defRPr b="1" sz="2500"/>
            </a:lvl1pPr>
            <a:lvl2pPr marL="0" indent="457181">
              <a:spcBef>
                <a:spcPts val="0"/>
              </a:spcBef>
              <a:buSzTx/>
              <a:buFontTx/>
              <a:buNone/>
              <a:defRPr b="1" sz="2500"/>
            </a:lvl2pPr>
            <a:lvl3pPr marL="0" indent="914362">
              <a:spcBef>
                <a:spcPts val="0"/>
              </a:spcBef>
              <a:buSzTx/>
              <a:buFontTx/>
              <a:buNone/>
              <a:defRPr b="1" sz="2500"/>
            </a:lvl3pPr>
            <a:lvl4pPr marL="0" indent="1371544">
              <a:spcBef>
                <a:spcPts val="0"/>
              </a:spcBef>
              <a:buSzTx/>
              <a:buFontTx/>
              <a:buNone/>
              <a:defRPr b="1" sz="2500"/>
            </a:lvl4pPr>
            <a:lvl5pPr marL="0" indent="1828726">
              <a:spcBef>
                <a:spcPts val="0"/>
              </a:spcBef>
              <a:buSzTx/>
              <a:buFontTx/>
              <a:buNone/>
              <a:defRPr b="1" sz="2500"/>
            </a:lvl5pPr>
          </a:lstStyle>
          <a:p>
            <a:pPr lvl="0">
              <a:defRPr b="0" sz="1800">
                <a:solidFill>
                  <a:srgbClr val="000000"/>
                </a:solidFill>
              </a:defRPr>
            </a:pPr>
            <a:r>
              <a:rPr b="1" sz="2500">
                <a:solidFill>
                  <a:srgbClr val="4D4D4F">
                    <a:alpha val="99000"/>
                  </a:srgbClr>
                </a:solidFill>
              </a:rPr>
              <a:t>Body Level One</a:t>
            </a:r>
            <a:endParaRPr b="1" sz="2500">
              <a:solidFill>
                <a:srgbClr val="4D4D4F">
                  <a:alpha val="99000"/>
                </a:srgbClr>
              </a:solidFill>
            </a:endParaRPr>
          </a:p>
          <a:p>
            <a:pPr lvl="1">
              <a:defRPr b="0" sz="1800">
                <a:solidFill>
                  <a:srgbClr val="000000"/>
                </a:solidFill>
              </a:defRPr>
            </a:pPr>
            <a:r>
              <a:rPr b="1" sz="2500">
                <a:solidFill>
                  <a:srgbClr val="4D4D4F">
                    <a:alpha val="99000"/>
                  </a:srgbClr>
                </a:solidFill>
              </a:rPr>
              <a:t>Body Level Two</a:t>
            </a:r>
            <a:endParaRPr b="1" sz="2500">
              <a:solidFill>
                <a:srgbClr val="4D4D4F">
                  <a:alpha val="99000"/>
                </a:srgbClr>
              </a:solidFill>
            </a:endParaRPr>
          </a:p>
          <a:p>
            <a:pPr lvl="2">
              <a:defRPr b="0" sz="1800">
                <a:solidFill>
                  <a:srgbClr val="000000"/>
                </a:solidFill>
              </a:defRPr>
            </a:pPr>
            <a:r>
              <a:rPr b="1" sz="2500">
                <a:solidFill>
                  <a:srgbClr val="4D4D4F">
                    <a:alpha val="99000"/>
                  </a:srgbClr>
                </a:solidFill>
              </a:rPr>
              <a:t>Body Level Three</a:t>
            </a:r>
            <a:endParaRPr b="1" sz="2500">
              <a:solidFill>
                <a:srgbClr val="4D4D4F">
                  <a:alpha val="99000"/>
                </a:srgbClr>
              </a:solidFill>
            </a:endParaRPr>
          </a:p>
          <a:p>
            <a:pPr lvl="3">
              <a:defRPr b="0" sz="1800">
                <a:solidFill>
                  <a:srgbClr val="000000"/>
                </a:solidFill>
              </a:defRPr>
            </a:pPr>
            <a:r>
              <a:rPr b="1" sz="2500">
                <a:solidFill>
                  <a:srgbClr val="4D4D4F">
                    <a:alpha val="99000"/>
                  </a:srgbClr>
                </a:solidFill>
              </a:rPr>
              <a:t>Body Level Four</a:t>
            </a:r>
            <a:endParaRPr b="1" sz="2500">
              <a:solidFill>
                <a:srgbClr val="4D4D4F">
                  <a:alpha val="99000"/>
                </a:srgbClr>
              </a:solidFill>
            </a:endParaRPr>
          </a:p>
          <a:p>
            <a:pPr lvl="4">
              <a:defRPr b="0" sz="1800">
                <a:solidFill>
                  <a:srgbClr val="000000"/>
                </a:solidFill>
              </a:defRPr>
            </a:pPr>
            <a:r>
              <a:rPr b="1" sz="2500">
                <a:solidFill>
                  <a:srgbClr val="4D4D4F">
                    <a:alpha val="99000"/>
                  </a:srgbClr>
                </a:solidFill>
              </a:rPr>
              <a:t>Body Level Five</a:t>
            </a:r>
          </a:p>
        </p:txBody>
      </p:sp>
      <p:sp>
        <p:nvSpPr>
          <p:cNvPr id="216" name="Shape 216"/>
          <p:cNvSpPr/>
          <p:nvPr>
            <p:ph type="title"/>
          </p:nvPr>
        </p:nvSpPr>
        <p:spPr>
          <a:xfrm>
            <a:off x="539551" y="116632"/>
            <a:ext cx="6696745" cy="797422"/>
          </a:xfrm>
          <a:prstGeom prst="rect">
            <a:avLst/>
          </a:prstGeom>
        </p:spPr>
        <p:txBody>
          <a:bodyPr/>
          <a:lstStyle>
            <a:lvl1pPr>
              <a:defRPr>
                <a:solidFill>
                  <a:srgbClr val="00B0F0">
                    <a:alpha val="99000"/>
                  </a:srgbClr>
                </a:solidFill>
              </a:defRPr>
            </a:lvl1pPr>
          </a:lstStyle>
          <a:p>
            <a:pPr lvl="0">
              <a:defRPr spc="0" sz="1800">
                <a:solidFill>
                  <a:srgbClr val="000000"/>
                </a:solidFill>
              </a:defRPr>
            </a:pPr>
            <a:r>
              <a:rPr spc="-100" sz="4000">
                <a:solidFill>
                  <a:srgbClr val="00B0F0">
                    <a:alpha val="99000"/>
                  </a:srgbClr>
                </a:solidFill>
              </a:rPr>
              <a:t>Title Text</a:t>
            </a:r>
          </a:p>
        </p:txBody>
      </p:sp>
    </p:spTree>
  </p:cSld>
  <p:clrMapOvr>
    <a:masterClrMapping/>
  </p:clrMapOvr>
  <p:transitio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showMasterPhAnim="1">
  <p:cSld name="4_Solo Título">
    <p:spTree>
      <p:nvGrpSpPr>
        <p:cNvPr id="1" name=""/>
        <p:cNvGrpSpPr/>
        <p:nvPr/>
      </p:nvGrpSpPr>
      <p:grpSpPr>
        <a:xfrm>
          <a:off x="0" y="0"/>
          <a:ext cx="0" cy="0"/>
          <a:chOff x="0" y="0"/>
          <a:chExt cx="0" cy="0"/>
        </a:xfrm>
      </p:grpSpPr>
      <p:sp>
        <p:nvSpPr>
          <p:cNvPr id="218" name="Shape 218"/>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19" name="Shape 219"/>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220"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21" name="Shape 221"/>
          <p:cNvSpPr/>
          <p:nvPr>
            <p:ph type="title"/>
          </p:nvPr>
        </p:nvSpPr>
        <p:spPr>
          <a:xfrm>
            <a:off x="539551" y="116632"/>
            <a:ext cx="6696745" cy="609601"/>
          </a:xfrm>
          <a:prstGeom prst="rect">
            <a:avLst/>
          </a:prstGeom>
        </p:spPr>
        <p:txBody>
          <a:bodyPr>
            <a:spAutoFit/>
          </a:bodyPr>
          <a:lstStyle>
            <a:lvl1pPr>
              <a:defRPr>
                <a:solidFill>
                  <a:srgbClr val="00B0F0">
                    <a:alpha val="99000"/>
                  </a:srgbClr>
                </a:solidFill>
              </a:defRPr>
            </a:lvl1pPr>
          </a:lstStyle>
          <a:p>
            <a:pPr lvl="0">
              <a:defRPr spc="0" sz="1800">
                <a:solidFill>
                  <a:srgbClr val="000000"/>
                </a:solidFill>
              </a:defRPr>
            </a:pPr>
            <a:r>
              <a:rPr spc="-100" sz="4000">
                <a:solidFill>
                  <a:srgbClr val="00B0F0">
                    <a:alpha val="99000"/>
                  </a:srgbClr>
                </a:solidFill>
              </a:rPr>
              <a:t>Title Text</a:t>
            </a:r>
          </a:p>
        </p:txBody>
      </p:sp>
      <p:sp>
        <p:nvSpPr>
          <p:cNvPr id="222" name="Shape 222"/>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showMasterPhAnim="1">
  <p:cSld name="5_Vacía">
    <p:spTree>
      <p:nvGrpSpPr>
        <p:cNvPr id="1" name=""/>
        <p:cNvGrpSpPr/>
        <p:nvPr/>
      </p:nvGrpSpPr>
      <p:grpSpPr>
        <a:xfrm>
          <a:off x="0" y="0"/>
          <a:ext cx="0" cy="0"/>
          <a:chOff x="0" y="0"/>
          <a:chExt cx="0" cy="0"/>
        </a:xfrm>
      </p:grpSpPr>
      <p:sp>
        <p:nvSpPr>
          <p:cNvPr id="224" name="Shape 224"/>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25" name="Shape 225"/>
          <p:cNvSpPr/>
          <p:nvPr/>
        </p:nvSpPr>
        <p:spPr>
          <a:xfrm rot="16200000">
            <a:off x="-3274413" y="3260057"/>
            <a:ext cx="6858004" cy="337882"/>
          </a:xfrm>
          <a:prstGeom prst="rect">
            <a:avLst/>
          </a:prstGeom>
          <a:solidFill>
            <a:srgbClr val="00B0F0"/>
          </a:solidFill>
          <a:ln w="12700">
            <a:miter lim="400000"/>
          </a:ln>
        </p:spPr>
        <p:txBody>
          <a:bodyPr lIns="0" tIns="0" rIns="0" bIns="0" anchor="ctr"/>
          <a:lstStyle/>
          <a:p>
            <a:pPr lvl="0" algn="ctr" defTabSz="914098">
              <a:defRPr sz="2200">
                <a:solidFill>
                  <a:srgbClr val="FFFFFF"/>
                </a:solidFill>
              </a:defRPr>
            </a:pPr>
          </a:p>
        </p:txBody>
      </p:sp>
      <p:pic>
        <p:nvPicPr>
          <p:cNvPr id="226" name="image1.tif"/>
          <p:cNvPicPr/>
          <p:nvPr/>
        </p:nvPicPr>
        <p:blipFill>
          <a:blip r:embed="rId2">
            <a:extLst/>
          </a:blip>
          <a:stretch>
            <a:fillRect/>
          </a:stretch>
        </p:blipFill>
        <p:spPr>
          <a:xfrm>
            <a:off x="8378283" y="6564092"/>
            <a:ext cx="658020" cy="263526"/>
          </a:xfrm>
          <a:prstGeom prst="rect">
            <a:avLst/>
          </a:prstGeom>
          <a:ln w="12700">
            <a:miter lim="400000"/>
          </a:ln>
        </p:spPr>
      </p:pic>
    </p:spTree>
  </p:cSld>
  <p:clrMapOvr>
    <a:masterClrMapping/>
  </p:clrMapOvr>
  <p:transitio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showMasterPhAnim="1">
  <p:cSld name="2_Título y Contenido">
    <p:spTree>
      <p:nvGrpSpPr>
        <p:cNvPr id="1" name=""/>
        <p:cNvGrpSpPr/>
        <p:nvPr/>
      </p:nvGrpSpPr>
      <p:grpSpPr>
        <a:xfrm>
          <a:off x="0" y="0"/>
          <a:ext cx="0" cy="0"/>
          <a:chOff x="0" y="0"/>
          <a:chExt cx="0" cy="0"/>
        </a:xfrm>
      </p:grpSpPr>
      <p:sp>
        <p:nvSpPr>
          <p:cNvPr id="228" name="Shape 228"/>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29" name="Shape 229"/>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30" name="image1.tif"/>
          <p:cNvPicPr/>
          <p:nvPr/>
        </p:nvPicPr>
        <p:blipFill>
          <a:blip r:embed="rId2">
            <a:extLst/>
          </a:blip>
          <a:stretch>
            <a:fillRect/>
          </a:stretch>
        </p:blipFill>
        <p:spPr>
          <a:xfrm>
            <a:off x="8378283" y="6564092"/>
            <a:ext cx="658020" cy="263526"/>
          </a:xfrm>
          <a:prstGeom prst="rect">
            <a:avLst/>
          </a:prstGeom>
          <a:ln w="12700">
            <a:miter lim="400000"/>
          </a:ln>
        </p:spPr>
      </p:pic>
      <p:pic>
        <p:nvPicPr>
          <p:cNvPr id="231" name="image4.png" descr="C:\Users\arestrepot\Desktop\cruces.png"/>
          <p:cNvPicPr/>
          <p:nvPr/>
        </p:nvPicPr>
        <p:blipFill>
          <a:blip r:embed="rId3">
            <a:extLst/>
          </a:blip>
          <a:stretch>
            <a:fillRect/>
          </a:stretch>
        </p:blipFill>
        <p:spPr>
          <a:xfrm>
            <a:off x="-6662" y="0"/>
            <a:ext cx="9187175" cy="6858000"/>
          </a:xfrm>
          <a:prstGeom prst="rect">
            <a:avLst/>
          </a:prstGeom>
          <a:ln w="12700">
            <a:miter lim="400000"/>
          </a:ln>
        </p:spPr>
      </p:pic>
      <p:pic>
        <p:nvPicPr>
          <p:cNvPr id="232" name="image11.pdf" descr="C:\Users\arestrepot\Desktop\morado.emf"/>
          <p:cNvPicPr/>
          <p:nvPr/>
        </p:nvPicPr>
        <p:blipFill>
          <a:blip r:embed="rId4">
            <a:extLst/>
          </a:blip>
          <a:stretch>
            <a:fillRect/>
          </a:stretch>
        </p:blipFill>
        <p:spPr>
          <a:xfrm>
            <a:off x="2895251" y="-777364"/>
            <a:ext cx="7023629" cy="5660040"/>
          </a:xfrm>
          <a:prstGeom prst="rect">
            <a:avLst/>
          </a:prstGeom>
          <a:ln w="12700">
            <a:miter lim="400000"/>
          </a:ln>
        </p:spPr>
      </p:pic>
      <p:sp>
        <p:nvSpPr>
          <p:cNvPr id="233" name="Shape 233"/>
          <p:cNvSpPr/>
          <p:nvPr/>
        </p:nvSpPr>
        <p:spPr>
          <a:xfrm>
            <a:off x="-36513" y="4797152"/>
            <a:ext cx="9217026" cy="1368153"/>
          </a:xfrm>
          <a:prstGeom prst="rect">
            <a:avLst/>
          </a:prstGeom>
          <a:solidFill>
            <a:srgbClr val="402786"/>
          </a:solidFill>
          <a:ln w="12700">
            <a:miter lim="400000"/>
          </a:ln>
        </p:spPr>
        <p:txBody>
          <a:bodyPr lIns="0" tIns="0" rIns="0" bIns="0" anchor="ctr"/>
          <a:lstStyle/>
          <a:p>
            <a:pPr lvl="0" algn="ctr" defTabSz="914098">
              <a:defRPr sz="2200">
                <a:solidFill>
                  <a:srgbClr val="FFFFFF"/>
                </a:solidFill>
              </a:defRPr>
            </a:pPr>
          </a:p>
        </p:txBody>
      </p:sp>
      <p:pic>
        <p:nvPicPr>
          <p:cNvPr id="234"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35" name="Shape 235"/>
          <p:cNvSpPr/>
          <p:nvPr>
            <p:ph type="body" idx="1"/>
          </p:nvPr>
        </p:nvSpPr>
        <p:spPr>
          <a:xfrm>
            <a:off x="467543" y="5231929"/>
            <a:ext cx="8352930" cy="1626071"/>
          </a:xfrm>
          <a:prstGeom prst="rect">
            <a:avLst/>
          </a:prstGeom>
        </p:spPr>
        <p:txBody>
          <a:bodyPr/>
          <a:lstStyle>
            <a:lvl1pPr marL="0" indent="0" algn="ctr" defTabSz="684867">
              <a:spcBef>
                <a:spcPts val="1000"/>
              </a:spcBef>
              <a:buSzTx/>
              <a:buFontTx/>
              <a:buNone/>
              <a:defRPr spc="-52" sz="4400">
                <a:solidFill>
                  <a:srgbClr val="FFFFFF">
                    <a:alpha val="99000"/>
                  </a:srgbClr>
                </a:solidFill>
                <a:latin typeface="Segoe UI Light"/>
                <a:ea typeface="Segoe UI Light"/>
                <a:cs typeface="Segoe UI Light"/>
                <a:sym typeface="Segoe UI Light"/>
              </a:defRPr>
            </a:lvl1pPr>
            <a:lvl2pPr marL="1185069" indent="-724694" algn="ctr" defTabSz="684867">
              <a:spcBef>
                <a:spcPts val="1000"/>
              </a:spcBef>
              <a:buFontTx/>
              <a:defRPr spc="-52" sz="4400">
                <a:solidFill>
                  <a:srgbClr val="FFFFFF">
                    <a:alpha val="99000"/>
                  </a:srgbClr>
                </a:solidFill>
                <a:latin typeface="Segoe UI Light"/>
                <a:ea typeface="Segoe UI Light"/>
                <a:cs typeface="Segoe UI Light"/>
                <a:sym typeface="Segoe UI Light"/>
              </a:defRPr>
            </a:lvl2pPr>
            <a:lvl3pPr marL="1742757" indent="-887094" algn="ctr" defTabSz="684867">
              <a:spcBef>
                <a:spcPts val="1000"/>
              </a:spcBef>
              <a:buFontTx/>
              <a:defRPr spc="-52" sz="4400">
                <a:solidFill>
                  <a:srgbClr val="FFFFFF">
                    <a:alpha val="99000"/>
                  </a:srgbClr>
                </a:solidFill>
                <a:latin typeface="Segoe UI Light"/>
                <a:ea typeface="Segoe UI Light"/>
                <a:cs typeface="Segoe UI Light"/>
                <a:sym typeface="Segoe UI Light"/>
              </a:defRPr>
            </a:lvl3pPr>
            <a:lvl4pPr marL="2104849" indent="-845961" algn="ctr" defTabSz="684867">
              <a:spcBef>
                <a:spcPts val="1000"/>
              </a:spcBef>
              <a:buFontTx/>
              <a:defRPr spc="-52" sz="4400">
                <a:solidFill>
                  <a:srgbClr val="FFFFFF">
                    <a:alpha val="99000"/>
                  </a:srgbClr>
                </a:solidFill>
                <a:latin typeface="Segoe UI Light"/>
                <a:ea typeface="Segoe UI Light"/>
                <a:cs typeface="Segoe UI Light"/>
                <a:sym typeface="Segoe UI Light"/>
              </a:defRPr>
            </a:lvl4pPr>
            <a:lvl5pPr marL="2427640" indent="-822677" algn="ctr" defTabSz="684867">
              <a:spcBef>
                <a:spcPts val="1000"/>
              </a:spcBef>
              <a:buFontTx/>
              <a:defRPr spc="-52" sz="44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4400">
                <a:solidFill>
                  <a:srgbClr val="FFFFFF">
                    <a:alpha val="99000"/>
                  </a:srgbClr>
                </a:solidFill>
              </a:rPr>
              <a:t>Body Level One</a:t>
            </a:r>
            <a:endParaRPr spc="-52" sz="4400">
              <a:solidFill>
                <a:srgbClr val="FFFFFF">
                  <a:alpha val="99000"/>
                </a:srgbClr>
              </a:solidFill>
            </a:endParaRPr>
          </a:p>
          <a:p>
            <a:pPr lvl="1">
              <a:defRPr spc="0" sz="1800">
                <a:solidFill>
                  <a:srgbClr val="000000"/>
                </a:solidFill>
              </a:defRPr>
            </a:pPr>
            <a:r>
              <a:rPr spc="-52" sz="4400">
                <a:solidFill>
                  <a:srgbClr val="FFFFFF">
                    <a:alpha val="99000"/>
                  </a:srgbClr>
                </a:solidFill>
              </a:rPr>
              <a:t>Body Level Two</a:t>
            </a:r>
            <a:endParaRPr spc="-52" sz="4400">
              <a:solidFill>
                <a:srgbClr val="FFFFFF">
                  <a:alpha val="99000"/>
                </a:srgbClr>
              </a:solidFill>
            </a:endParaRPr>
          </a:p>
          <a:p>
            <a:pPr lvl="2">
              <a:defRPr spc="0" sz="1800">
                <a:solidFill>
                  <a:srgbClr val="000000"/>
                </a:solidFill>
              </a:defRPr>
            </a:pPr>
            <a:r>
              <a:rPr spc="-52" sz="4400">
                <a:solidFill>
                  <a:srgbClr val="FFFFFF">
                    <a:alpha val="99000"/>
                  </a:srgbClr>
                </a:solidFill>
              </a:rPr>
              <a:t>Body Level Three</a:t>
            </a:r>
            <a:endParaRPr spc="-52" sz="4400">
              <a:solidFill>
                <a:srgbClr val="FFFFFF">
                  <a:alpha val="99000"/>
                </a:srgbClr>
              </a:solidFill>
            </a:endParaRPr>
          </a:p>
          <a:p>
            <a:pPr lvl="3">
              <a:defRPr spc="0" sz="1800">
                <a:solidFill>
                  <a:srgbClr val="000000"/>
                </a:solidFill>
              </a:defRPr>
            </a:pPr>
            <a:r>
              <a:rPr spc="-52" sz="4400">
                <a:solidFill>
                  <a:srgbClr val="FFFFFF">
                    <a:alpha val="99000"/>
                  </a:srgbClr>
                </a:solidFill>
              </a:rPr>
              <a:t>Body Level Four</a:t>
            </a:r>
            <a:endParaRPr spc="-52" sz="4400">
              <a:solidFill>
                <a:srgbClr val="FFFFFF">
                  <a:alpha val="99000"/>
                </a:srgbClr>
              </a:solidFill>
            </a:endParaRPr>
          </a:p>
          <a:p>
            <a:pPr lvl="4">
              <a:defRPr spc="0" sz="1800">
                <a:solidFill>
                  <a:srgbClr val="000000"/>
                </a:solidFill>
              </a:defRPr>
            </a:pPr>
            <a:r>
              <a:rPr spc="-52" sz="4400">
                <a:solidFill>
                  <a:srgbClr val="FFFFFF">
                    <a:alpha val="99000"/>
                  </a:srgbClr>
                </a:solidFill>
              </a:rPr>
              <a:t>Body Level Five</a:t>
            </a:r>
          </a:p>
        </p:txBody>
      </p:sp>
    </p:spTree>
  </p:cSld>
  <p:clrMapOvr>
    <a:masterClrMapping/>
  </p:clrMapOvr>
  <p:transitio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0" showMasterPhAnim="1">
  <p:cSld name="1_Inicio Presentación">
    <p:spTree>
      <p:nvGrpSpPr>
        <p:cNvPr id="1" name=""/>
        <p:cNvGrpSpPr/>
        <p:nvPr/>
      </p:nvGrpSpPr>
      <p:grpSpPr>
        <a:xfrm>
          <a:off x="0" y="0"/>
          <a:ext cx="0" cy="0"/>
          <a:chOff x="0" y="0"/>
          <a:chExt cx="0" cy="0"/>
        </a:xfrm>
      </p:grpSpPr>
      <p:sp>
        <p:nvSpPr>
          <p:cNvPr id="237" name="Shape 237"/>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38" name="Shape 238"/>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39"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40" name="Shape 240"/>
          <p:cNvSpPr/>
          <p:nvPr/>
        </p:nvSpPr>
        <p:spPr>
          <a:xfrm>
            <a:off x="0" y="0"/>
            <a:ext cx="9144000" cy="6858000"/>
          </a:xfrm>
          <a:prstGeom prst="rect">
            <a:avLst/>
          </a:prstGeom>
          <a:solidFill>
            <a:srgbClr val="FFFFFF"/>
          </a:solidFill>
          <a:ln>
            <a:solidFill>
              <a:srgbClr val="FFFFFF"/>
            </a:solidFill>
          </a:ln>
        </p:spPr>
        <p:txBody>
          <a:bodyPr lIns="0" tIns="0" rIns="0" bIns="0" anchor="ctr"/>
          <a:lstStyle/>
          <a:p>
            <a:pPr lvl="0" algn="ctr" defTabSz="914098">
              <a:defRPr sz="2200">
                <a:solidFill>
                  <a:srgbClr val="FFFFFF"/>
                </a:solidFill>
              </a:defRPr>
            </a:pPr>
          </a:p>
        </p:txBody>
      </p:sp>
      <p:sp>
        <p:nvSpPr>
          <p:cNvPr id="241" name="Shape 241"/>
          <p:cNvSpPr/>
          <p:nvPr/>
        </p:nvSpPr>
        <p:spPr>
          <a:xfrm>
            <a:off x="0" y="6453335"/>
            <a:ext cx="9144000" cy="432049"/>
          </a:xfrm>
          <a:prstGeom prst="rect">
            <a:avLst/>
          </a:prstGeom>
          <a:solidFill>
            <a:srgbClr val="0054A6"/>
          </a:solidFill>
          <a:ln w="12700">
            <a:miter lim="400000"/>
          </a:ln>
        </p:spPr>
        <p:txBody>
          <a:bodyPr lIns="0" tIns="0" rIns="0" bIns="0" anchor="ctr"/>
          <a:lstStyle/>
          <a:p>
            <a:pPr lvl="0" algn="ctr" defTabSz="914098">
              <a:defRPr sz="1200">
                <a:solidFill>
                  <a:srgbClr val="FFFFFF"/>
                </a:solidFill>
                <a:effectLst>
                  <a:outerShdw sx="100000" sy="100000" kx="0" ky="0" algn="b" rotWithShape="0" blurRad="38100" dist="38100" dir="2700000">
                    <a:srgbClr val="000000">
                      <a:alpha val="43137"/>
                    </a:srgbClr>
                  </a:outerShdw>
                </a:effectLst>
              </a:defRPr>
            </a:pPr>
          </a:p>
        </p:txBody>
      </p:sp>
      <p:pic>
        <p:nvPicPr>
          <p:cNvPr id="242"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43" name="Shape 243"/>
          <p:cNvSpPr/>
          <p:nvPr/>
        </p:nvSpPr>
        <p:spPr>
          <a:xfrm>
            <a:off x="-36513" y="-27385"/>
            <a:ext cx="9289034" cy="6855001"/>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sp>
        <p:nvSpPr>
          <p:cNvPr id="244" name="Shape 244"/>
          <p:cNvSpPr/>
          <p:nvPr>
            <p:ph type="body" idx="1"/>
          </p:nvPr>
        </p:nvSpPr>
        <p:spPr>
          <a:xfrm>
            <a:off x="4554759" y="4161694"/>
            <a:ext cx="4268789" cy="2213099"/>
          </a:xfrm>
          <a:prstGeom prst="rect">
            <a:avLst/>
          </a:prstGeom>
        </p:spPr>
        <p:txBody>
          <a:bodyPr/>
          <a:lstStyle>
            <a:lvl1pPr marL="0" indent="0">
              <a:spcBef>
                <a:spcPts val="800"/>
              </a:spcBef>
              <a:buSzTx/>
              <a:buFontTx/>
              <a:buNone/>
              <a:defRPr spc="-52" sz="3600">
                <a:solidFill>
                  <a:srgbClr val="FFFFFF">
                    <a:alpha val="99000"/>
                  </a:srgbClr>
                </a:solidFill>
                <a:latin typeface="Segoe UI Light"/>
                <a:ea typeface="Segoe UI Light"/>
                <a:cs typeface="Segoe UI Light"/>
                <a:sym typeface="Segoe UI Light"/>
              </a:defRPr>
            </a:lvl1pPr>
            <a:lvl2pPr marL="1053307" indent="-592932">
              <a:spcBef>
                <a:spcPts val="800"/>
              </a:spcBef>
              <a:buFontTx/>
              <a:defRPr spc="-52" sz="3600">
                <a:solidFill>
                  <a:srgbClr val="FFFFFF">
                    <a:alpha val="99000"/>
                  </a:srgbClr>
                </a:solidFill>
                <a:latin typeface="Segoe UI Light"/>
                <a:ea typeface="Segoe UI Light"/>
                <a:cs typeface="Segoe UI Light"/>
                <a:sym typeface="Segoe UI Light"/>
              </a:defRPr>
            </a:lvl2pPr>
            <a:lvl3pPr marL="1581468" indent="-725805">
              <a:spcBef>
                <a:spcPts val="800"/>
              </a:spcBef>
              <a:buFontTx/>
              <a:defRPr spc="-52" sz="3600">
                <a:solidFill>
                  <a:srgbClr val="FFFFFF">
                    <a:alpha val="99000"/>
                  </a:srgbClr>
                </a:solidFill>
                <a:latin typeface="Segoe UI Light"/>
                <a:ea typeface="Segoe UI Light"/>
                <a:cs typeface="Segoe UI Light"/>
                <a:sym typeface="Segoe UI Light"/>
              </a:defRPr>
            </a:lvl3pPr>
            <a:lvl4pPr marL="1951037" indent="-692149">
              <a:spcBef>
                <a:spcPts val="800"/>
              </a:spcBef>
              <a:buFontTx/>
              <a:defRPr spc="-52" sz="3600">
                <a:solidFill>
                  <a:srgbClr val="FFFFFF">
                    <a:alpha val="99000"/>
                  </a:srgbClr>
                </a:solidFill>
                <a:latin typeface="Segoe UI Light"/>
                <a:ea typeface="Segoe UI Light"/>
                <a:cs typeface="Segoe UI Light"/>
                <a:sym typeface="Segoe UI Light"/>
              </a:defRPr>
            </a:lvl4pPr>
            <a:lvl5pPr marL="2278063" indent="-673100">
              <a:spcBef>
                <a:spcPts val="800"/>
              </a:spcBef>
              <a:buFontTx/>
              <a:defRPr spc="-52" sz="36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3600">
                <a:solidFill>
                  <a:srgbClr val="FFFFFF">
                    <a:alpha val="99000"/>
                  </a:srgbClr>
                </a:solidFill>
              </a:rPr>
              <a:t>Body Level One</a:t>
            </a:r>
            <a:endParaRPr spc="-52" sz="3600">
              <a:solidFill>
                <a:srgbClr val="FFFFFF">
                  <a:alpha val="99000"/>
                </a:srgbClr>
              </a:solidFill>
            </a:endParaRPr>
          </a:p>
          <a:p>
            <a:pPr lvl="1">
              <a:defRPr spc="0" sz="1800">
                <a:solidFill>
                  <a:srgbClr val="000000"/>
                </a:solidFill>
              </a:defRPr>
            </a:pPr>
            <a:r>
              <a:rPr spc="-52" sz="3600">
                <a:solidFill>
                  <a:srgbClr val="FFFFFF">
                    <a:alpha val="99000"/>
                  </a:srgbClr>
                </a:solidFill>
              </a:rPr>
              <a:t>Body Level Two</a:t>
            </a:r>
            <a:endParaRPr spc="-52" sz="3600">
              <a:solidFill>
                <a:srgbClr val="FFFFFF">
                  <a:alpha val="99000"/>
                </a:srgbClr>
              </a:solidFill>
            </a:endParaRPr>
          </a:p>
          <a:p>
            <a:pPr lvl="2">
              <a:defRPr spc="0" sz="1800">
                <a:solidFill>
                  <a:srgbClr val="000000"/>
                </a:solidFill>
              </a:defRPr>
            </a:pPr>
            <a:r>
              <a:rPr spc="-52" sz="3600">
                <a:solidFill>
                  <a:srgbClr val="FFFFFF">
                    <a:alpha val="99000"/>
                  </a:srgbClr>
                </a:solidFill>
              </a:rPr>
              <a:t>Body Level Three</a:t>
            </a:r>
            <a:endParaRPr spc="-52" sz="3600">
              <a:solidFill>
                <a:srgbClr val="FFFFFF">
                  <a:alpha val="99000"/>
                </a:srgbClr>
              </a:solidFill>
            </a:endParaRPr>
          </a:p>
          <a:p>
            <a:pPr lvl="3">
              <a:defRPr spc="0" sz="1800">
                <a:solidFill>
                  <a:srgbClr val="000000"/>
                </a:solidFill>
              </a:defRPr>
            </a:pPr>
            <a:r>
              <a:rPr spc="-52" sz="3600">
                <a:solidFill>
                  <a:srgbClr val="FFFFFF">
                    <a:alpha val="99000"/>
                  </a:srgbClr>
                </a:solidFill>
              </a:rPr>
              <a:t>Body Level Four</a:t>
            </a:r>
            <a:endParaRPr spc="-52" sz="3600">
              <a:solidFill>
                <a:srgbClr val="FFFFFF">
                  <a:alpha val="99000"/>
                </a:srgbClr>
              </a:solidFill>
            </a:endParaRPr>
          </a:p>
          <a:p>
            <a:pPr lvl="4">
              <a:defRPr spc="0" sz="1800">
                <a:solidFill>
                  <a:srgbClr val="000000"/>
                </a:solidFill>
              </a:defRPr>
            </a:pPr>
            <a:r>
              <a:rPr spc="-52" sz="3600">
                <a:solidFill>
                  <a:srgbClr val="FFFFFF">
                    <a:alpha val="99000"/>
                  </a:srgbClr>
                </a:solidFill>
              </a:rPr>
              <a:t>Body Level Five</a:t>
            </a:r>
          </a:p>
        </p:txBody>
      </p:sp>
      <p:pic>
        <p:nvPicPr>
          <p:cNvPr id="245" name="image7.png"/>
          <p:cNvPicPr/>
          <p:nvPr/>
        </p:nvPicPr>
        <p:blipFill>
          <a:blip r:embed="rId3">
            <a:extLst/>
          </a:blip>
          <a:stretch>
            <a:fillRect/>
          </a:stretch>
        </p:blipFill>
        <p:spPr>
          <a:xfrm>
            <a:off x="-180528" y="-891480"/>
            <a:ext cx="7776865" cy="6245220"/>
          </a:xfrm>
          <a:prstGeom prst="rect">
            <a:avLst/>
          </a:prstGeom>
          <a:ln w="12700">
            <a:miter lim="400000"/>
          </a:ln>
        </p:spPr>
      </p:pic>
    </p:spTree>
  </p:cSld>
  <p:clrMapOvr>
    <a:masterClrMapping/>
  </p:clrMapOvr>
  <p:transitio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0" showMasterPhAnim="1">
  <p:cSld name="1_Título y Contenido">
    <p:spTree>
      <p:nvGrpSpPr>
        <p:cNvPr id="1" name=""/>
        <p:cNvGrpSpPr/>
        <p:nvPr/>
      </p:nvGrpSpPr>
      <p:grpSpPr>
        <a:xfrm>
          <a:off x="0" y="0"/>
          <a:ext cx="0" cy="0"/>
          <a:chOff x="0" y="0"/>
          <a:chExt cx="0" cy="0"/>
        </a:xfrm>
      </p:grpSpPr>
      <p:sp>
        <p:nvSpPr>
          <p:cNvPr id="247" name="Shape 247"/>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48" name="Shape 248"/>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49"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50" name="Shape 250"/>
          <p:cNvSpPr/>
          <p:nvPr>
            <p:ph type="body" idx="1"/>
          </p:nvPr>
        </p:nvSpPr>
        <p:spPr>
          <a:prstGeom prst="rect">
            <a:avLst/>
          </a:prstGeom>
        </p:spPr>
        <p:txBody>
          <a:bodyPr/>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251" name="Shape 251"/>
          <p:cNvSpPr/>
          <p:nvPr>
            <p:ph type="title"/>
          </p:nvPr>
        </p:nvSpPr>
        <p:spPr>
          <a:prstGeom prst="rect">
            <a:avLst/>
          </a:prstGeom>
        </p:spPr>
        <p:txBody>
          <a:bodyPr/>
          <a:lstStyle>
            <a:lvl1pPr>
              <a:defRPr>
                <a:solidFill>
                  <a:srgbClr val="402768">
                    <a:alpha val="99000"/>
                  </a:srgbClr>
                </a:solidFill>
              </a:defRPr>
            </a:lvl1pPr>
          </a:lstStyle>
          <a:p>
            <a:pPr lvl="0">
              <a:defRPr spc="0" sz="1800">
                <a:solidFill>
                  <a:srgbClr val="000000"/>
                </a:solidFill>
              </a:defRPr>
            </a:pPr>
            <a:r>
              <a:rPr spc="-100" sz="4000">
                <a:solidFill>
                  <a:srgbClr val="402768">
                    <a:alpha val="99000"/>
                  </a:srgbClr>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_Título y Contenido">
    <p:spTree>
      <p:nvGrpSpPr>
        <p:cNvPr id="1" name=""/>
        <p:cNvGrpSpPr/>
        <p:nvPr/>
      </p:nvGrpSpPr>
      <p:grpSpPr>
        <a:xfrm>
          <a:off x="0" y="0"/>
          <a:ext cx="0" cy="0"/>
          <a:chOff x="0" y="0"/>
          <a:chExt cx="0" cy="0"/>
        </a:xfrm>
      </p:grpSpPr>
      <p:sp>
        <p:nvSpPr>
          <p:cNvPr id="26" name="Shape 26"/>
          <p:cNvSpPr/>
          <p:nvPr>
            <p:ph type="body" idx="1"/>
          </p:nvPr>
        </p:nvSpPr>
        <p:spPr>
          <a:prstGeom prst="rect">
            <a:avLst/>
          </a:prstGeom>
        </p:spPr>
        <p:txBody>
          <a:bodyPr/>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27" name="Shape 27"/>
          <p:cNvSpPr/>
          <p:nvPr>
            <p:ph type="title"/>
          </p:nvPr>
        </p:nvSpPr>
        <p:spPr>
          <a:prstGeom prst="rect">
            <a:avLst/>
          </a:prstGeom>
        </p:spPr>
        <p:txBody>
          <a:bodyPr/>
          <a:lstStyle/>
          <a:p>
            <a:pPr lvl="0">
              <a:defRPr spc="0" sz="1800">
                <a:solidFill>
                  <a:srgbClr val="000000"/>
                </a:solidFill>
              </a:defRPr>
            </a:pPr>
            <a:r>
              <a:rPr spc="-100" sz="4000">
                <a:solidFill>
                  <a:srgbClr val="808080">
                    <a:alpha val="99000"/>
                  </a:srgbClr>
                </a:solidFill>
              </a:rPr>
              <a:t>Title Text</a:t>
            </a:r>
          </a:p>
        </p:txBody>
      </p:sp>
    </p:spTree>
  </p:cSld>
  <p:clrMapOvr>
    <a:masterClrMapping/>
  </p:clrMapOvr>
  <p:transitio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0" showMasterPhAnim="1">
  <p:cSld name="2_Contenido en dos secciones">
    <p:spTree>
      <p:nvGrpSpPr>
        <p:cNvPr id="1" name=""/>
        <p:cNvGrpSpPr/>
        <p:nvPr/>
      </p:nvGrpSpPr>
      <p:grpSpPr>
        <a:xfrm>
          <a:off x="0" y="0"/>
          <a:ext cx="0" cy="0"/>
          <a:chOff x="0" y="0"/>
          <a:chExt cx="0" cy="0"/>
        </a:xfrm>
      </p:grpSpPr>
      <p:sp>
        <p:nvSpPr>
          <p:cNvPr id="253" name="Shape 253"/>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54" name="Shape 254"/>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55"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56" name="Shape 256"/>
          <p:cNvSpPr/>
          <p:nvPr>
            <p:ph type="body" idx="1"/>
          </p:nvPr>
        </p:nvSpPr>
        <p:spPr>
          <a:xfrm>
            <a:off x="528542" y="980728"/>
            <a:ext cx="4115874" cy="3844315"/>
          </a:xfrm>
          <a:prstGeom prst="rect">
            <a:avLst/>
          </a:prstGeom>
        </p:spPr>
        <p:txBody>
          <a:bodyPr/>
          <a:lstStyle>
            <a:lvl1pPr marL="339976" indent="-339976"/>
            <a:lvl2pPr marL="727575" indent="-379661"/>
            <a:lvl3pPr marL="1069138" indent="-403737"/>
            <a:lvl4pPr marL="1379747" indent="-425962"/>
            <a:lvl5pPr marL="1671805" indent="-43625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257" name="Shape 257"/>
          <p:cNvSpPr/>
          <p:nvPr>
            <p:ph type="title"/>
          </p:nvPr>
        </p:nvSpPr>
        <p:spPr>
          <a:xfrm>
            <a:off x="539551" y="116632"/>
            <a:ext cx="6696745" cy="864097"/>
          </a:xfrm>
          <a:prstGeom prst="rect">
            <a:avLst/>
          </a:prstGeom>
        </p:spPr>
        <p:txBody>
          <a:bodyPr/>
          <a:lstStyle>
            <a:lvl1pPr>
              <a:defRPr>
                <a:solidFill>
                  <a:srgbClr val="402768">
                    <a:alpha val="99000"/>
                  </a:srgbClr>
                </a:solidFill>
              </a:defRPr>
            </a:lvl1pPr>
          </a:lstStyle>
          <a:p>
            <a:pPr lvl="0">
              <a:defRPr spc="0" sz="1800">
                <a:solidFill>
                  <a:srgbClr val="000000"/>
                </a:solidFill>
              </a:defRPr>
            </a:pPr>
            <a:r>
              <a:rPr spc="-100" sz="4000">
                <a:solidFill>
                  <a:srgbClr val="402768">
                    <a:alpha val="99000"/>
                  </a:srgbClr>
                </a:solidFill>
              </a:rPr>
              <a:t>Title Text</a:t>
            </a:r>
          </a:p>
        </p:txBody>
      </p:sp>
    </p:spTree>
  </p:cSld>
  <p:clrMapOvr>
    <a:masterClrMapping/>
  </p:clrMapOvr>
  <p:transitio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0" showMasterPhAnim="1">
  <p:cSld name="3_Comparacion (con títulos)">
    <p:spTree>
      <p:nvGrpSpPr>
        <p:cNvPr id="1" name=""/>
        <p:cNvGrpSpPr/>
        <p:nvPr/>
      </p:nvGrpSpPr>
      <p:grpSpPr>
        <a:xfrm>
          <a:off x="0" y="0"/>
          <a:ext cx="0" cy="0"/>
          <a:chOff x="0" y="0"/>
          <a:chExt cx="0" cy="0"/>
        </a:xfrm>
      </p:grpSpPr>
      <p:sp>
        <p:nvSpPr>
          <p:cNvPr id="259" name="Shape 259"/>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60" name="Shape 260"/>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61"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62" name="Shape 262"/>
          <p:cNvSpPr/>
          <p:nvPr>
            <p:ph type="body" idx="1"/>
          </p:nvPr>
        </p:nvSpPr>
        <p:spPr>
          <a:xfrm>
            <a:off x="528542" y="914053"/>
            <a:ext cx="4115874" cy="843750"/>
          </a:xfrm>
          <a:prstGeom prst="rect">
            <a:avLst/>
          </a:prstGeom>
        </p:spPr>
        <p:txBody>
          <a:bodyPr anchor="b"/>
          <a:lstStyle>
            <a:lvl1pPr marL="0" indent="0">
              <a:spcBef>
                <a:spcPts val="0"/>
              </a:spcBef>
              <a:buSzTx/>
              <a:buFontTx/>
              <a:buNone/>
              <a:defRPr b="1" sz="2500"/>
            </a:lvl1pPr>
            <a:lvl2pPr marL="0" indent="457181">
              <a:spcBef>
                <a:spcPts val="0"/>
              </a:spcBef>
              <a:buSzTx/>
              <a:buFontTx/>
              <a:buNone/>
              <a:defRPr b="1" sz="2500"/>
            </a:lvl2pPr>
            <a:lvl3pPr marL="0" indent="914362">
              <a:spcBef>
                <a:spcPts val="0"/>
              </a:spcBef>
              <a:buSzTx/>
              <a:buFontTx/>
              <a:buNone/>
              <a:defRPr b="1" sz="2500"/>
            </a:lvl3pPr>
            <a:lvl4pPr marL="0" indent="1371544">
              <a:spcBef>
                <a:spcPts val="0"/>
              </a:spcBef>
              <a:buSzTx/>
              <a:buFontTx/>
              <a:buNone/>
              <a:defRPr b="1" sz="2500"/>
            </a:lvl4pPr>
            <a:lvl5pPr marL="0" indent="1828726">
              <a:spcBef>
                <a:spcPts val="0"/>
              </a:spcBef>
              <a:buSzTx/>
              <a:buFontTx/>
              <a:buNone/>
              <a:defRPr b="1" sz="2500"/>
            </a:lvl5pPr>
          </a:lstStyle>
          <a:p>
            <a:pPr lvl="0">
              <a:defRPr b="0" sz="1800">
                <a:solidFill>
                  <a:srgbClr val="000000"/>
                </a:solidFill>
              </a:defRPr>
            </a:pPr>
            <a:r>
              <a:rPr b="1" sz="2500">
                <a:solidFill>
                  <a:srgbClr val="4D4D4F">
                    <a:alpha val="99000"/>
                  </a:srgbClr>
                </a:solidFill>
              </a:rPr>
              <a:t>Body Level One</a:t>
            </a:r>
            <a:endParaRPr b="1" sz="2500">
              <a:solidFill>
                <a:srgbClr val="4D4D4F">
                  <a:alpha val="99000"/>
                </a:srgbClr>
              </a:solidFill>
            </a:endParaRPr>
          </a:p>
          <a:p>
            <a:pPr lvl="1">
              <a:defRPr b="0" sz="1800">
                <a:solidFill>
                  <a:srgbClr val="000000"/>
                </a:solidFill>
              </a:defRPr>
            </a:pPr>
            <a:r>
              <a:rPr b="1" sz="2500">
                <a:solidFill>
                  <a:srgbClr val="4D4D4F">
                    <a:alpha val="99000"/>
                  </a:srgbClr>
                </a:solidFill>
              </a:rPr>
              <a:t>Body Level Two</a:t>
            </a:r>
            <a:endParaRPr b="1" sz="2500">
              <a:solidFill>
                <a:srgbClr val="4D4D4F">
                  <a:alpha val="99000"/>
                </a:srgbClr>
              </a:solidFill>
            </a:endParaRPr>
          </a:p>
          <a:p>
            <a:pPr lvl="2">
              <a:defRPr b="0" sz="1800">
                <a:solidFill>
                  <a:srgbClr val="000000"/>
                </a:solidFill>
              </a:defRPr>
            </a:pPr>
            <a:r>
              <a:rPr b="1" sz="2500">
                <a:solidFill>
                  <a:srgbClr val="4D4D4F">
                    <a:alpha val="99000"/>
                  </a:srgbClr>
                </a:solidFill>
              </a:rPr>
              <a:t>Body Level Three</a:t>
            </a:r>
            <a:endParaRPr b="1" sz="2500">
              <a:solidFill>
                <a:srgbClr val="4D4D4F">
                  <a:alpha val="99000"/>
                </a:srgbClr>
              </a:solidFill>
            </a:endParaRPr>
          </a:p>
          <a:p>
            <a:pPr lvl="3">
              <a:defRPr b="0" sz="1800">
                <a:solidFill>
                  <a:srgbClr val="000000"/>
                </a:solidFill>
              </a:defRPr>
            </a:pPr>
            <a:r>
              <a:rPr b="1" sz="2500">
                <a:solidFill>
                  <a:srgbClr val="4D4D4F">
                    <a:alpha val="99000"/>
                  </a:srgbClr>
                </a:solidFill>
              </a:rPr>
              <a:t>Body Level Four</a:t>
            </a:r>
            <a:endParaRPr b="1" sz="2500">
              <a:solidFill>
                <a:srgbClr val="4D4D4F">
                  <a:alpha val="99000"/>
                </a:srgbClr>
              </a:solidFill>
            </a:endParaRPr>
          </a:p>
          <a:p>
            <a:pPr lvl="4">
              <a:defRPr b="0" sz="1800">
                <a:solidFill>
                  <a:srgbClr val="000000"/>
                </a:solidFill>
              </a:defRPr>
            </a:pPr>
            <a:r>
              <a:rPr b="1" sz="2500">
                <a:solidFill>
                  <a:srgbClr val="4D4D4F">
                    <a:alpha val="99000"/>
                  </a:srgbClr>
                </a:solidFill>
              </a:rPr>
              <a:t>Body Level Five</a:t>
            </a:r>
          </a:p>
        </p:txBody>
      </p:sp>
      <p:sp>
        <p:nvSpPr>
          <p:cNvPr id="263" name="Shape 263"/>
          <p:cNvSpPr/>
          <p:nvPr>
            <p:ph type="title"/>
          </p:nvPr>
        </p:nvSpPr>
        <p:spPr>
          <a:xfrm>
            <a:off x="539551" y="116632"/>
            <a:ext cx="6696745" cy="797422"/>
          </a:xfrm>
          <a:prstGeom prst="rect">
            <a:avLst/>
          </a:prstGeom>
        </p:spPr>
        <p:txBody>
          <a:bodyPr/>
          <a:lstStyle>
            <a:lvl1pPr>
              <a:defRPr>
                <a:solidFill>
                  <a:srgbClr val="402768">
                    <a:alpha val="99000"/>
                  </a:srgbClr>
                </a:solidFill>
              </a:defRPr>
            </a:lvl1pPr>
          </a:lstStyle>
          <a:p>
            <a:pPr lvl="0">
              <a:defRPr spc="0" sz="1800">
                <a:solidFill>
                  <a:srgbClr val="000000"/>
                </a:solidFill>
              </a:defRPr>
            </a:pPr>
            <a:r>
              <a:rPr spc="-100" sz="4000">
                <a:solidFill>
                  <a:srgbClr val="402768">
                    <a:alpha val="99000"/>
                  </a:srgbClr>
                </a:solidFill>
              </a:rPr>
              <a:t>Title Text</a:t>
            </a:r>
          </a:p>
        </p:txBody>
      </p:sp>
    </p:spTree>
  </p:cSld>
  <p:clrMapOvr>
    <a:masterClrMapping/>
  </p:clrMapOvr>
  <p:transitio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0" showMasterPhAnim="1">
  <p:cSld name="4_Solo Título">
    <p:spTree>
      <p:nvGrpSpPr>
        <p:cNvPr id="1" name=""/>
        <p:cNvGrpSpPr/>
        <p:nvPr/>
      </p:nvGrpSpPr>
      <p:grpSpPr>
        <a:xfrm>
          <a:off x="0" y="0"/>
          <a:ext cx="0" cy="0"/>
          <a:chOff x="0" y="0"/>
          <a:chExt cx="0" cy="0"/>
        </a:xfrm>
      </p:grpSpPr>
      <p:sp>
        <p:nvSpPr>
          <p:cNvPr id="265" name="Shape 265"/>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66" name="Shape 266"/>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67"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268" name="Shape 268"/>
          <p:cNvSpPr/>
          <p:nvPr>
            <p:ph type="title"/>
          </p:nvPr>
        </p:nvSpPr>
        <p:spPr>
          <a:xfrm>
            <a:off x="539551" y="116632"/>
            <a:ext cx="6696745" cy="609601"/>
          </a:xfrm>
          <a:prstGeom prst="rect">
            <a:avLst/>
          </a:prstGeom>
        </p:spPr>
        <p:txBody>
          <a:bodyPr>
            <a:spAutoFit/>
          </a:bodyPr>
          <a:lstStyle>
            <a:lvl1pPr>
              <a:defRPr>
                <a:solidFill>
                  <a:srgbClr val="402768">
                    <a:alpha val="99000"/>
                  </a:srgbClr>
                </a:solidFill>
              </a:defRPr>
            </a:lvl1pPr>
          </a:lstStyle>
          <a:p>
            <a:pPr lvl="0">
              <a:defRPr spc="0" sz="1800">
                <a:solidFill>
                  <a:srgbClr val="000000"/>
                </a:solidFill>
              </a:defRPr>
            </a:pPr>
            <a:r>
              <a:rPr spc="-100" sz="4000">
                <a:solidFill>
                  <a:srgbClr val="402768">
                    <a:alpha val="99000"/>
                  </a:srgbClr>
                </a:solidFill>
              </a:rPr>
              <a:t>Title Text</a:t>
            </a:r>
          </a:p>
        </p:txBody>
      </p:sp>
      <p:sp>
        <p:nvSpPr>
          <p:cNvPr id="269" name="Shape 269"/>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0" showMasterPhAnim="1">
  <p:cSld name="5_Vacía">
    <p:spTree>
      <p:nvGrpSpPr>
        <p:cNvPr id="1" name=""/>
        <p:cNvGrpSpPr/>
        <p:nvPr/>
      </p:nvGrpSpPr>
      <p:grpSpPr>
        <a:xfrm>
          <a:off x="0" y="0"/>
          <a:ext cx="0" cy="0"/>
          <a:chOff x="0" y="0"/>
          <a:chExt cx="0" cy="0"/>
        </a:xfrm>
      </p:grpSpPr>
      <p:sp>
        <p:nvSpPr>
          <p:cNvPr id="271" name="Shape 271"/>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272" name="Shape 272"/>
          <p:cNvSpPr/>
          <p:nvPr/>
        </p:nvSpPr>
        <p:spPr>
          <a:xfrm rot="16200000">
            <a:off x="-3274413" y="3260057"/>
            <a:ext cx="6858004" cy="337882"/>
          </a:xfrm>
          <a:prstGeom prst="rect">
            <a:avLst/>
          </a:prstGeom>
          <a:solidFill>
            <a:srgbClr val="402768"/>
          </a:solidFill>
          <a:ln w="12700">
            <a:miter lim="400000"/>
          </a:ln>
        </p:spPr>
        <p:txBody>
          <a:bodyPr lIns="0" tIns="0" rIns="0" bIns="0" anchor="ctr"/>
          <a:lstStyle/>
          <a:p>
            <a:pPr lvl="0" algn="ctr" defTabSz="914098">
              <a:defRPr sz="2200">
                <a:solidFill>
                  <a:srgbClr val="FFFFFF"/>
                </a:solidFill>
              </a:defRPr>
            </a:pPr>
          </a:p>
        </p:txBody>
      </p:sp>
      <p:pic>
        <p:nvPicPr>
          <p:cNvPr id="273" name="image1.tif"/>
          <p:cNvPicPr/>
          <p:nvPr/>
        </p:nvPicPr>
        <p:blipFill>
          <a:blip r:embed="rId2">
            <a:extLst/>
          </a:blip>
          <a:stretch>
            <a:fillRect/>
          </a:stretch>
        </p:blipFill>
        <p:spPr>
          <a:xfrm>
            <a:off x="8378283" y="6564092"/>
            <a:ext cx="658020" cy="263526"/>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Contenido en dos secciones">
    <p:spTree>
      <p:nvGrpSpPr>
        <p:cNvPr id="1" name=""/>
        <p:cNvGrpSpPr/>
        <p:nvPr/>
      </p:nvGrpSpPr>
      <p:grpSpPr>
        <a:xfrm>
          <a:off x="0" y="0"/>
          <a:ext cx="0" cy="0"/>
          <a:chOff x="0" y="0"/>
          <a:chExt cx="0" cy="0"/>
        </a:xfrm>
      </p:grpSpPr>
      <p:sp>
        <p:nvSpPr>
          <p:cNvPr id="29" name="Shape 29"/>
          <p:cNvSpPr/>
          <p:nvPr>
            <p:ph type="body" idx="1"/>
          </p:nvPr>
        </p:nvSpPr>
        <p:spPr>
          <a:xfrm>
            <a:off x="528542" y="980728"/>
            <a:ext cx="4115874" cy="3844315"/>
          </a:xfrm>
          <a:prstGeom prst="rect">
            <a:avLst/>
          </a:prstGeom>
        </p:spPr>
        <p:txBody>
          <a:bodyPr/>
          <a:lstStyle>
            <a:lvl1pPr marL="339976" indent="-339976"/>
            <a:lvl2pPr marL="727575" indent="-379661"/>
            <a:lvl3pPr marL="1069138" indent="-403737"/>
            <a:lvl4pPr marL="1379747" indent="-425962"/>
            <a:lvl5pPr marL="1671805" indent="-43625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30" name="Shape 30"/>
          <p:cNvSpPr/>
          <p:nvPr>
            <p:ph type="title"/>
          </p:nvPr>
        </p:nvSpPr>
        <p:spPr>
          <a:xfrm>
            <a:off x="539551" y="116632"/>
            <a:ext cx="6696745" cy="864097"/>
          </a:xfrm>
          <a:prstGeom prst="rect">
            <a:avLst/>
          </a:prstGeom>
        </p:spPr>
        <p:txBody>
          <a:bodyPr/>
          <a:lstStyle/>
          <a:p>
            <a:pPr lvl="0">
              <a:defRPr spc="0" sz="1800">
                <a:solidFill>
                  <a:srgbClr val="000000"/>
                </a:solidFill>
              </a:defRPr>
            </a:pPr>
            <a:r>
              <a:rPr spc="-100" sz="4000">
                <a:solidFill>
                  <a:srgbClr val="808080">
                    <a:alpha val="99000"/>
                  </a:srgbClr>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3_Comparacion (con títulos)">
    <p:spTree>
      <p:nvGrpSpPr>
        <p:cNvPr id="1" name=""/>
        <p:cNvGrpSpPr/>
        <p:nvPr/>
      </p:nvGrpSpPr>
      <p:grpSpPr>
        <a:xfrm>
          <a:off x="0" y="0"/>
          <a:ext cx="0" cy="0"/>
          <a:chOff x="0" y="0"/>
          <a:chExt cx="0" cy="0"/>
        </a:xfrm>
      </p:grpSpPr>
      <p:sp>
        <p:nvSpPr>
          <p:cNvPr id="32" name="Shape 32"/>
          <p:cNvSpPr/>
          <p:nvPr>
            <p:ph type="body" idx="1"/>
          </p:nvPr>
        </p:nvSpPr>
        <p:spPr>
          <a:xfrm>
            <a:off x="528542" y="914053"/>
            <a:ext cx="4115874" cy="843750"/>
          </a:xfrm>
          <a:prstGeom prst="rect">
            <a:avLst/>
          </a:prstGeom>
        </p:spPr>
        <p:txBody>
          <a:bodyPr anchor="b"/>
          <a:lstStyle>
            <a:lvl1pPr marL="0" indent="0">
              <a:spcBef>
                <a:spcPts val="0"/>
              </a:spcBef>
              <a:buSzTx/>
              <a:buFontTx/>
              <a:buNone/>
              <a:defRPr b="1" sz="2500"/>
            </a:lvl1pPr>
            <a:lvl2pPr marL="0" indent="457181">
              <a:spcBef>
                <a:spcPts val="0"/>
              </a:spcBef>
              <a:buSzTx/>
              <a:buFontTx/>
              <a:buNone/>
              <a:defRPr b="1" sz="2500"/>
            </a:lvl2pPr>
            <a:lvl3pPr marL="0" indent="914362">
              <a:spcBef>
                <a:spcPts val="0"/>
              </a:spcBef>
              <a:buSzTx/>
              <a:buFontTx/>
              <a:buNone/>
              <a:defRPr b="1" sz="2500"/>
            </a:lvl3pPr>
            <a:lvl4pPr marL="0" indent="1371544">
              <a:spcBef>
                <a:spcPts val="0"/>
              </a:spcBef>
              <a:buSzTx/>
              <a:buFontTx/>
              <a:buNone/>
              <a:defRPr b="1" sz="2500"/>
            </a:lvl4pPr>
            <a:lvl5pPr marL="0" indent="1828726">
              <a:spcBef>
                <a:spcPts val="0"/>
              </a:spcBef>
              <a:buSzTx/>
              <a:buFontTx/>
              <a:buNone/>
              <a:defRPr b="1" sz="2500"/>
            </a:lvl5pPr>
          </a:lstStyle>
          <a:p>
            <a:pPr lvl="0">
              <a:defRPr b="0" sz="1800">
                <a:solidFill>
                  <a:srgbClr val="000000"/>
                </a:solidFill>
              </a:defRPr>
            </a:pPr>
            <a:r>
              <a:rPr b="1" sz="2500">
                <a:solidFill>
                  <a:srgbClr val="4D4D4F">
                    <a:alpha val="99000"/>
                  </a:srgbClr>
                </a:solidFill>
              </a:rPr>
              <a:t>Body Level One</a:t>
            </a:r>
            <a:endParaRPr b="1" sz="2500">
              <a:solidFill>
                <a:srgbClr val="4D4D4F">
                  <a:alpha val="99000"/>
                </a:srgbClr>
              </a:solidFill>
            </a:endParaRPr>
          </a:p>
          <a:p>
            <a:pPr lvl="1">
              <a:defRPr b="0" sz="1800">
                <a:solidFill>
                  <a:srgbClr val="000000"/>
                </a:solidFill>
              </a:defRPr>
            </a:pPr>
            <a:r>
              <a:rPr b="1" sz="2500">
                <a:solidFill>
                  <a:srgbClr val="4D4D4F">
                    <a:alpha val="99000"/>
                  </a:srgbClr>
                </a:solidFill>
              </a:rPr>
              <a:t>Body Level Two</a:t>
            </a:r>
            <a:endParaRPr b="1" sz="2500">
              <a:solidFill>
                <a:srgbClr val="4D4D4F">
                  <a:alpha val="99000"/>
                </a:srgbClr>
              </a:solidFill>
            </a:endParaRPr>
          </a:p>
          <a:p>
            <a:pPr lvl="2">
              <a:defRPr b="0" sz="1800">
                <a:solidFill>
                  <a:srgbClr val="000000"/>
                </a:solidFill>
              </a:defRPr>
            </a:pPr>
            <a:r>
              <a:rPr b="1" sz="2500">
                <a:solidFill>
                  <a:srgbClr val="4D4D4F">
                    <a:alpha val="99000"/>
                  </a:srgbClr>
                </a:solidFill>
              </a:rPr>
              <a:t>Body Level Three</a:t>
            </a:r>
            <a:endParaRPr b="1" sz="2500">
              <a:solidFill>
                <a:srgbClr val="4D4D4F">
                  <a:alpha val="99000"/>
                </a:srgbClr>
              </a:solidFill>
            </a:endParaRPr>
          </a:p>
          <a:p>
            <a:pPr lvl="3">
              <a:defRPr b="0" sz="1800">
                <a:solidFill>
                  <a:srgbClr val="000000"/>
                </a:solidFill>
              </a:defRPr>
            </a:pPr>
            <a:r>
              <a:rPr b="1" sz="2500">
                <a:solidFill>
                  <a:srgbClr val="4D4D4F">
                    <a:alpha val="99000"/>
                  </a:srgbClr>
                </a:solidFill>
              </a:rPr>
              <a:t>Body Level Four</a:t>
            </a:r>
            <a:endParaRPr b="1" sz="2500">
              <a:solidFill>
                <a:srgbClr val="4D4D4F">
                  <a:alpha val="99000"/>
                </a:srgbClr>
              </a:solidFill>
            </a:endParaRPr>
          </a:p>
          <a:p>
            <a:pPr lvl="4">
              <a:defRPr b="0" sz="1800">
                <a:solidFill>
                  <a:srgbClr val="000000"/>
                </a:solidFill>
              </a:defRPr>
            </a:pPr>
            <a:r>
              <a:rPr b="1" sz="2500">
                <a:solidFill>
                  <a:srgbClr val="4D4D4F">
                    <a:alpha val="99000"/>
                  </a:srgbClr>
                </a:solidFill>
              </a:rPr>
              <a:t>Body Level Five</a:t>
            </a:r>
          </a:p>
        </p:txBody>
      </p:sp>
      <p:sp>
        <p:nvSpPr>
          <p:cNvPr id="33" name="Shape 33"/>
          <p:cNvSpPr/>
          <p:nvPr>
            <p:ph type="title"/>
          </p:nvPr>
        </p:nvSpPr>
        <p:spPr>
          <a:xfrm>
            <a:off x="539551" y="116632"/>
            <a:ext cx="6696745" cy="797422"/>
          </a:xfrm>
          <a:prstGeom prst="rect">
            <a:avLst/>
          </a:prstGeom>
        </p:spPr>
        <p:txBody>
          <a:bodyPr/>
          <a:lstStyle/>
          <a:p>
            <a:pPr lvl="0">
              <a:defRPr spc="0" sz="1800">
                <a:solidFill>
                  <a:srgbClr val="000000"/>
                </a:solidFill>
              </a:defRPr>
            </a:pPr>
            <a:r>
              <a:rPr spc="-100" sz="4000">
                <a:solidFill>
                  <a:srgbClr val="808080">
                    <a:alpha val="99000"/>
                  </a:srgbClr>
                </a:solidFill>
              </a:rPr>
              <a:t>Title Text</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4_Solo Título">
    <p:spTree>
      <p:nvGrpSpPr>
        <p:cNvPr id="1" name=""/>
        <p:cNvGrpSpPr/>
        <p:nvPr/>
      </p:nvGrpSpPr>
      <p:grpSpPr>
        <a:xfrm>
          <a:off x="0" y="0"/>
          <a:ext cx="0" cy="0"/>
          <a:chOff x="0" y="0"/>
          <a:chExt cx="0" cy="0"/>
        </a:xfrm>
      </p:grpSpPr>
      <p:sp>
        <p:nvSpPr>
          <p:cNvPr id="35" name="Shape 35"/>
          <p:cNvSpPr/>
          <p:nvPr>
            <p:ph type="title"/>
          </p:nvPr>
        </p:nvSpPr>
        <p:spPr>
          <a:xfrm>
            <a:off x="539551" y="116632"/>
            <a:ext cx="6696745" cy="609601"/>
          </a:xfrm>
          <a:prstGeom prst="rect">
            <a:avLst/>
          </a:prstGeom>
        </p:spPr>
        <p:txBody>
          <a:bodyPr>
            <a:spAutoFit/>
          </a:bodyPr>
          <a:lstStyle/>
          <a:p>
            <a:pPr lvl="0">
              <a:defRPr spc="0" sz="1800">
                <a:solidFill>
                  <a:srgbClr val="000000"/>
                </a:solidFill>
              </a:defRPr>
            </a:pPr>
            <a:r>
              <a:rPr spc="-100" sz="4000">
                <a:solidFill>
                  <a:srgbClr val="808080">
                    <a:alpha val="99000"/>
                  </a:srgbClr>
                </a:solidFill>
              </a:rPr>
              <a:t>Title Text</a:t>
            </a:r>
          </a:p>
        </p:txBody>
      </p:sp>
      <p:sp>
        <p:nvSpPr>
          <p:cNvPr id="36" name="Shape 36"/>
          <p:cNvSpPr/>
          <p:nvPr>
            <p:ph type="body" idx="1"/>
          </p:nvPr>
        </p:nvSpPr>
        <p:spPr>
          <a:xfrm rot="16200000">
            <a:off x="-2125717" y="2233478"/>
            <a:ext cx="6552880" cy="1986789"/>
          </a:xfrm>
          <a:prstGeom prst="rect">
            <a:avLst/>
          </a:prstGeom>
        </p:spPr>
        <p:txBody>
          <a:bodyPr>
            <a:spAutoFit/>
          </a:bodyPr>
          <a:lstStyle>
            <a:lvl1pPr marL="0" indent="0">
              <a:spcBef>
                <a:spcPts val="500"/>
              </a:spcBef>
              <a:buSzTx/>
              <a:buFontTx/>
              <a:buNone/>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1pPr>
            <a:lvl2pPr marL="855662" indent="-395287">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2pPr>
            <a:lvl3pPr marL="1339532" indent="-483869">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3pPr>
            <a:lvl4pPr marL="1720321" indent="-4614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4pPr>
            <a:lvl5pPr marL="2053696" indent="-448733">
              <a:spcBef>
                <a:spcPts val="500"/>
              </a:spcBef>
              <a:buFontTx/>
              <a:defRPr sz="2400">
                <a:solidFill>
                  <a:srgbClr val="FFFFFF">
                    <a:alpha val="99000"/>
                  </a:srgbClr>
                </a:solidFill>
                <a:effectLst>
                  <a:outerShdw sx="100000" sy="100000" kx="0" ky="0" algn="b" rotWithShape="0" blurRad="50800" dist="38100" dir="2700000">
                    <a:srgbClr val="000000">
                      <a:alpha val="40000"/>
                    </a:srgbClr>
                  </a:outerShdw>
                </a:effectLst>
                <a:latin typeface="Segoe UI"/>
                <a:ea typeface="Segoe UI"/>
                <a:cs typeface="Segoe UI"/>
                <a:sym typeface="Segoe UI"/>
              </a:defRPr>
            </a:lvl5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One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1">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Two</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2">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Three</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3">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Four</a:t>
            </a:r>
            <a:endParaRPr sz="2400">
              <a:solidFill>
                <a:srgbClr val="FFFFFF">
                  <a:alpha val="99000"/>
                </a:srgbClr>
              </a:solidFill>
              <a:effectLst>
                <a:outerShdw sx="100000" sy="100000" kx="0" ky="0" algn="b" rotWithShape="0" blurRad="50800" dist="38100" dir="2700000">
                  <a:srgbClr val="000000">
                    <a:alpha val="40000"/>
                  </a:srgbClr>
                </a:outerShdw>
              </a:effectLst>
            </a:endParaRPr>
          </a:p>
          <a:p>
            <a:pPr lvl="4">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5_Vacía">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0_Inicio">
    <p:spTree>
      <p:nvGrpSpPr>
        <p:cNvPr id="1" name=""/>
        <p:cNvGrpSpPr/>
        <p:nvPr/>
      </p:nvGrpSpPr>
      <p:grpSpPr>
        <a:xfrm>
          <a:off x="0" y="0"/>
          <a:ext cx="0" cy="0"/>
          <a:chOff x="0" y="0"/>
          <a:chExt cx="0" cy="0"/>
        </a:xfrm>
      </p:grpSpPr>
      <p:sp>
        <p:nvSpPr>
          <p:cNvPr id="39" name="Shape 39"/>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40" name="Shape 40"/>
          <p:cNvSpPr/>
          <p:nvPr/>
        </p:nvSpPr>
        <p:spPr>
          <a:xfrm rot="16200000">
            <a:off x="-3274413" y="3260057"/>
            <a:ext cx="6858004" cy="337882"/>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41" name="image1.tif"/>
          <p:cNvPicPr/>
          <p:nvPr/>
        </p:nvPicPr>
        <p:blipFill>
          <a:blip r:embed="rId2">
            <a:extLst/>
          </a:blip>
          <a:stretch>
            <a:fillRect/>
          </a:stretch>
        </p:blipFill>
        <p:spPr>
          <a:xfrm>
            <a:off x="8378283" y="6564092"/>
            <a:ext cx="658020" cy="263526"/>
          </a:xfrm>
          <a:prstGeom prst="rect">
            <a:avLst/>
          </a:prstGeom>
          <a:ln w="12700">
            <a:miter lim="400000"/>
          </a:ln>
        </p:spPr>
      </p:pic>
      <p:pic>
        <p:nvPicPr>
          <p:cNvPr id="42" name="image4.png" descr="C:\Users\arestrepot\Desktop\cruces.png"/>
          <p:cNvPicPr/>
          <p:nvPr/>
        </p:nvPicPr>
        <p:blipFill>
          <a:blip r:embed="rId3">
            <a:extLst/>
          </a:blip>
          <a:stretch>
            <a:fillRect/>
          </a:stretch>
        </p:blipFill>
        <p:spPr>
          <a:xfrm>
            <a:off x="-36513" y="0"/>
            <a:ext cx="9180514" cy="6858000"/>
          </a:xfrm>
          <a:prstGeom prst="rect">
            <a:avLst/>
          </a:prstGeom>
          <a:ln w="12700">
            <a:miter lim="400000"/>
          </a:ln>
        </p:spPr>
      </p:pic>
      <p:pic>
        <p:nvPicPr>
          <p:cNvPr id="43" name="image6.pdf" descr="C:\Users\arestrepot\Desktop\azul.emf"/>
          <p:cNvPicPr/>
          <p:nvPr/>
        </p:nvPicPr>
        <p:blipFill>
          <a:blip r:embed="rId4">
            <a:extLst/>
          </a:blip>
          <a:stretch>
            <a:fillRect/>
          </a:stretch>
        </p:blipFill>
        <p:spPr>
          <a:xfrm>
            <a:off x="2894769" y="-1035496"/>
            <a:ext cx="7402822" cy="5965615"/>
          </a:xfrm>
          <a:prstGeom prst="rect">
            <a:avLst/>
          </a:prstGeom>
          <a:ln w="12700">
            <a:miter lim="400000"/>
          </a:ln>
        </p:spPr>
      </p:pic>
      <p:sp>
        <p:nvSpPr>
          <p:cNvPr id="44" name="Shape 44"/>
          <p:cNvSpPr/>
          <p:nvPr/>
        </p:nvSpPr>
        <p:spPr>
          <a:xfrm>
            <a:off x="-36513" y="4797152"/>
            <a:ext cx="9217026" cy="1368153"/>
          </a:xfrm>
          <a:prstGeom prst="rect">
            <a:avLst/>
          </a:prstGeom>
          <a:solidFill>
            <a:srgbClr val="0070C0"/>
          </a:solidFill>
          <a:ln w="12700">
            <a:miter lim="400000"/>
          </a:ln>
        </p:spPr>
        <p:txBody>
          <a:bodyPr lIns="0" tIns="0" rIns="0" bIns="0" anchor="ctr"/>
          <a:lstStyle/>
          <a:p>
            <a:pPr lvl="0" algn="ctr" defTabSz="914098">
              <a:defRPr sz="2200">
                <a:solidFill>
                  <a:srgbClr val="FFFFFF"/>
                </a:solidFill>
              </a:defRPr>
            </a:pPr>
          </a:p>
        </p:txBody>
      </p:sp>
      <p:pic>
        <p:nvPicPr>
          <p:cNvPr id="45" name="image1.tif"/>
          <p:cNvPicPr/>
          <p:nvPr/>
        </p:nvPicPr>
        <p:blipFill>
          <a:blip r:embed="rId2">
            <a:extLst/>
          </a:blip>
          <a:stretch>
            <a:fillRect/>
          </a:stretch>
        </p:blipFill>
        <p:spPr>
          <a:xfrm>
            <a:off x="8378283" y="6564092"/>
            <a:ext cx="658020" cy="263526"/>
          </a:xfrm>
          <a:prstGeom prst="rect">
            <a:avLst/>
          </a:prstGeom>
          <a:ln w="12700">
            <a:miter lim="400000"/>
          </a:ln>
        </p:spPr>
      </p:pic>
      <p:sp>
        <p:nvSpPr>
          <p:cNvPr id="46" name="Shape 46"/>
          <p:cNvSpPr/>
          <p:nvPr>
            <p:ph type="body" idx="1"/>
          </p:nvPr>
        </p:nvSpPr>
        <p:spPr>
          <a:xfrm>
            <a:off x="467543" y="5231929"/>
            <a:ext cx="8352930" cy="1626071"/>
          </a:xfrm>
          <a:prstGeom prst="rect">
            <a:avLst/>
          </a:prstGeom>
        </p:spPr>
        <p:txBody>
          <a:bodyPr/>
          <a:lstStyle>
            <a:lvl1pPr marL="0" indent="0" algn="ctr" defTabSz="684867">
              <a:spcBef>
                <a:spcPts val="1000"/>
              </a:spcBef>
              <a:buSzTx/>
              <a:buFontTx/>
              <a:buNone/>
              <a:defRPr spc="-52" sz="4400">
                <a:solidFill>
                  <a:srgbClr val="FFFFFF">
                    <a:alpha val="99000"/>
                  </a:srgbClr>
                </a:solidFill>
                <a:latin typeface="Segoe UI Light"/>
                <a:ea typeface="Segoe UI Light"/>
                <a:cs typeface="Segoe UI Light"/>
                <a:sym typeface="Segoe UI Light"/>
              </a:defRPr>
            </a:lvl1pPr>
            <a:lvl2pPr marL="1185069" indent="-724694" algn="ctr" defTabSz="684867">
              <a:spcBef>
                <a:spcPts val="1000"/>
              </a:spcBef>
              <a:buFontTx/>
              <a:defRPr spc="-52" sz="4400">
                <a:solidFill>
                  <a:srgbClr val="FFFFFF">
                    <a:alpha val="99000"/>
                  </a:srgbClr>
                </a:solidFill>
                <a:latin typeface="Segoe UI Light"/>
                <a:ea typeface="Segoe UI Light"/>
                <a:cs typeface="Segoe UI Light"/>
                <a:sym typeface="Segoe UI Light"/>
              </a:defRPr>
            </a:lvl2pPr>
            <a:lvl3pPr marL="1742757" indent="-887094" algn="ctr" defTabSz="684867">
              <a:spcBef>
                <a:spcPts val="1000"/>
              </a:spcBef>
              <a:buFontTx/>
              <a:defRPr spc="-52" sz="4400">
                <a:solidFill>
                  <a:srgbClr val="FFFFFF">
                    <a:alpha val="99000"/>
                  </a:srgbClr>
                </a:solidFill>
                <a:latin typeface="Segoe UI Light"/>
                <a:ea typeface="Segoe UI Light"/>
                <a:cs typeface="Segoe UI Light"/>
                <a:sym typeface="Segoe UI Light"/>
              </a:defRPr>
            </a:lvl3pPr>
            <a:lvl4pPr marL="2104849" indent="-845961" algn="ctr" defTabSz="684867">
              <a:spcBef>
                <a:spcPts val="1000"/>
              </a:spcBef>
              <a:buFontTx/>
              <a:defRPr spc="-52" sz="4400">
                <a:solidFill>
                  <a:srgbClr val="FFFFFF">
                    <a:alpha val="99000"/>
                  </a:srgbClr>
                </a:solidFill>
                <a:latin typeface="Segoe UI Light"/>
                <a:ea typeface="Segoe UI Light"/>
                <a:cs typeface="Segoe UI Light"/>
                <a:sym typeface="Segoe UI Light"/>
              </a:defRPr>
            </a:lvl4pPr>
            <a:lvl5pPr marL="2427640" indent="-822677" algn="ctr" defTabSz="684867">
              <a:spcBef>
                <a:spcPts val="1000"/>
              </a:spcBef>
              <a:buFontTx/>
              <a:defRPr spc="-52" sz="4400">
                <a:solidFill>
                  <a:srgbClr val="FFFFFF">
                    <a:alpha val="99000"/>
                  </a:srgbClr>
                </a:solidFill>
                <a:latin typeface="Segoe UI Light"/>
                <a:ea typeface="Segoe UI Light"/>
                <a:cs typeface="Segoe UI Light"/>
                <a:sym typeface="Segoe UI Light"/>
              </a:defRPr>
            </a:lvl5pPr>
          </a:lstStyle>
          <a:p>
            <a:pPr lvl="0">
              <a:defRPr spc="0" sz="1800">
                <a:solidFill>
                  <a:srgbClr val="000000"/>
                </a:solidFill>
              </a:defRPr>
            </a:pPr>
            <a:r>
              <a:rPr spc="-52" sz="4400">
                <a:solidFill>
                  <a:srgbClr val="FFFFFF">
                    <a:alpha val="99000"/>
                  </a:srgbClr>
                </a:solidFill>
              </a:rPr>
              <a:t>Body Level One</a:t>
            </a:r>
            <a:endParaRPr spc="-52" sz="4400">
              <a:solidFill>
                <a:srgbClr val="FFFFFF">
                  <a:alpha val="99000"/>
                </a:srgbClr>
              </a:solidFill>
            </a:endParaRPr>
          </a:p>
          <a:p>
            <a:pPr lvl="1">
              <a:defRPr spc="0" sz="1800">
                <a:solidFill>
                  <a:srgbClr val="000000"/>
                </a:solidFill>
              </a:defRPr>
            </a:pPr>
            <a:r>
              <a:rPr spc="-52" sz="4400">
                <a:solidFill>
                  <a:srgbClr val="FFFFFF">
                    <a:alpha val="99000"/>
                  </a:srgbClr>
                </a:solidFill>
              </a:rPr>
              <a:t>Body Level Two</a:t>
            </a:r>
            <a:endParaRPr spc="-52" sz="4400">
              <a:solidFill>
                <a:srgbClr val="FFFFFF">
                  <a:alpha val="99000"/>
                </a:srgbClr>
              </a:solidFill>
            </a:endParaRPr>
          </a:p>
          <a:p>
            <a:pPr lvl="2">
              <a:defRPr spc="0" sz="1800">
                <a:solidFill>
                  <a:srgbClr val="000000"/>
                </a:solidFill>
              </a:defRPr>
            </a:pPr>
            <a:r>
              <a:rPr spc="-52" sz="4400">
                <a:solidFill>
                  <a:srgbClr val="FFFFFF">
                    <a:alpha val="99000"/>
                  </a:srgbClr>
                </a:solidFill>
              </a:rPr>
              <a:t>Body Level Three</a:t>
            </a:r>
            <a:endParaRPr spc="-52" sz="4400">
              <a:solidFill>
                <a:srgbClr val="FFFFFF">
                  <a:alpha val="99000"/>
                </a:srgbClr>
              </a:solidFill>
            </a:endParaRPr>
          </a:p>
          <a:p>
            <a:pPr lvl="3">
              <a:defRPr spc="0" sz="1800">
                <a:solidFill>
                  <a:srgbClr val="000000"/>
                </a:solidFill>
              </a:defRPr>
            </a:pPr>
            <a:r>
              <a:rPr spc="-52" sz="4400">
                <a:solidFill>
                  <a:srgbClr val="FFFFFF">
                    <a:alpha val="99000"/>
                  </a:srgbClr>
                </a:solidFill>
              </a:rPr>
              <a:t>Body Level Four</a:t>
            </a:r>
            <a:endParaRPr spc="-52" sz="4400">
              <a:solidFill>
                <a:srgbClr val="FFFFFF">
                  <a:alpha val="99000"/>
                </a:srgbClr>
              </a:solidFill>
            </a:endParaRPr>
          </a:p>
          <a:p>
            <a:pPr lvl="4">
              <a:defRPr spc="0" sz="1800">
                <a:solidFill>
                  <a:srgbClr val="000000"/>
                </a:solidFill>
              </a:defRPr>
            </a:pPr>
            <a:r>
              <a:rPr spc="-52" sz="4400">
                <a:solidFill>
                  <a:srgbClr val="FFFFFF">
                    <a:alpha val="99000"/>
                  </a:srgbClr>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F2F2F2"/>
          </a:solidFill>
          <a:ln>
            <a:solidFill>
              <a:srgbClr val="FFFFFF"/>
            </a:solidFill>
          </a:ln>
        </p:spPr>
        <p:txBody>
          <a:bodyPr lIns="0" tIns="0" rIns="0" bIns="0" anchor="ctr"/>
          <a:lstStyle/>
          <a:p>
            <a:pPr lvl="0" algn="ctr" defTabSz="914098">
              <a:defRPr sz="2200">
                <a:solidFill>
                  <a:srgbClr val="FFFFFF"/>
                </a:solidFill>
              </a:defRPr>
            </a:pPr>
          </a:p>
        </p:txBody>
      </p:sp>
      <p:sp>
        <p:nvSpPr>
          <p:cNvPr id="3" name="Shape 3"/>
          <p:cNvSpPr/>
          <p:nvPr/>
        </p:nvSpPr>
        <p:spPr>
          <a:xfrm rot="16200000">
            <a:off x="-3274413" y="3260057"/>
            <a:ext cx="6858004" cy="337882"/>
          </a:xfrm>
          <a:prstGeom prst="rect">
            <a:avLst/>
          </a:prstGeom>
          <a:solidFill>
            <a:srgbClr val="A6A6A6"/>
          </a:solidFill>
          <a:ln w="12700">
            <a:miter lim="400000"/>
          </a:ln>
        </p:spPr>
        <p:txBody>
          <a:bodyPr lIns="0" tIns="0" rIns="0" bIns="0" anchor="ctr"/>
          <a:lstStyle/>
          <a:p>
            <a:pPr lvl="0" algn="ctr" defTabSz="914098">
              <a:defRPr sz="2200">
                <a:solidFill>
                  <a:srgbClr val="FFFFFF"/>
                </a:solidFill>
              </a:defRPr>
            </a:pPr>
          </a:p>
        </p:txBody>
      </p:sp>
      <p:pic>
        <p:nvPicPr>
          <p:cNvPr id="4" name="image1.png"/>
          <p:cNvPicPr/>
          <p:nvPr/>
        </p:nvPicPr>
        <p:blipFill>
          <a:blip r:embed="rId2">
            <a:extLst/>
          </a:blip>
          <a:stretch>
            <a:fillRect/>
          </a:stretch>
        </p:blipFill>
        <p:spPr>
          <a:xfrm>
            <a:off x="8378283" y="6564092"/>
            <a:ext cx="658020" cy="263526"/>
          </a:xfrm>
          <a:prstGeom prst="rect">
            <a:avLst/>
          </a:prstGeom>
          <a:ln w="12700">
            <a:miter lim="400000"/>
          </a:ln>
        </p:spPr>
      </p:pic>
      <p:sp>
        <p:nvSpPr>
          <p:cNvPr id="5" name="Shape 5"/>
          <p:cNvSpPr/>
          <p:nvPr>
            <p:ph type="body" idx="1"/>
          </p:nvPr>
        </p:nvSpPr>
        <p:spPr>
          <a:xfrm>
            <a:off x="539551" y="1052736"/>
            <a:ext cx="8363940" cy="345651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r>
              <a:rPr sz="2800">
                <a:solidFill>
                  <a:srgbClr val="4D4D4F">
                    <a:alpha val="99000"/>
                  </a:srgbClr>
                </a:solidFill>
              </a:rPr>
              <a:t>Body Level One</a:t>
            </a:r>
            <a:endParaRPr sz="2800">
              <a:solidFill>
                <a:srgbClr val="4D4D4F">
                  <a:alpha val="99000"/>
                </a:srgbClr>
              </a:solidFill>
            </a:endParaRPr>
          </a:p>
          <a:p>
            <a:pPr lvl="1">
              <a:defRPr sz="1800">
                <a:solidFill>
                  <a:srgbClr val="000000"/>
                </a:solidFill>
              </a:defRPr>
            </a:pPr>
            <a:r>
              <a:rPr sz="2800">
                <a:solidFill>
                  <a:srgbClr val="4D4D4F">
                    <a:alpha val="99000"/>
                  </a:srgbClr>
                </a:solidFill>
              </a:rPr>
              <a:t>Body Level Two</a:t>
            </a:r>
            <a:endParaRPr sz="2800">
              <a:solidFill>
                <a:srgbClr val="4D4D4F">
                  <a:alpha val="99000"/>
                </a:srgbClr>
              </a:solidFill>
            </a:endParaRPr>
          </a:p>
          <a:p>
            <a:pPr lvl="2">
              <a:defRPr sz="1800">
                <a:solidFill>
                  <a:srgbClr val="000000"/>
                </a:solidFill>
              </a:defRPr>
            </a:pPr>
            <a:r>
              <a:rPr sz="2800">
                <a:solidFill>
                  <a:srgbClr val="4D4D4F">
                    <a:alpha val="99000"/>
                  </a:srgbClr>
                </a:solidFill>
              </a:rPr>
              <a:t>Body Level Three</a:t>
            </a:r>
            <a:endParaRPr sz="2800">
              <a:solidFill>
                <a:srgbClr val="4D4D4F">
                  <a:alpha val="99000"/>
                </a:srgbClr>
              </a:solidFill>
            </a:endParaRPr>
          </a:p>
          <a:p>
            <a:pPr lvl="3">
              <a:defRPr sz="1800">
                <a:solidFill>
                  <a:srgbClr val="000000"/>
                </a:solidFill>
              </a:defRPr>
            </a:pPr>
            <a:r>
              <a:rPr sz="2800">
                <a:solidFill>
                  <a:srgbClr val="4D4D4F">
                    <a:alpha val="99000"/>
                  </a:srgbClr>
                </a:solidFill>
              </a:rPr>
              <a:t>Body Level Four</a:t>
            </a:r>
            <a:endParaRPr sz="2800">
              <a:solidFill>
                <a:srgbClr val="4D4D4F">
                  <a:alpha val="99000"/>
                </a:srgbClr>
              </a:solidFill>
            </a:endParaRPr>
          </a:p>
          <a:p>
            <a:pPr lvl="4">
              <a:defRPr sz="1800">
                <a:solidFill>
                  <a:srgbClr val="000000"/>
                </a:solidFill>
              </a:defRPr>
            </a:pPr>
            <a:r>
              <a:rPr sz="2800">
                <a:solidFill>
                  <a:srgbClr val="4D4D4F">
                    <a:alpha val="99000"/>
                  </a:srgbClr>
                </a:solidFill>
              </a:rPr>
              <a:t>Body Level Five</a:t>
            </a:r>
          </a:p>
        </p:txBody>
      </p:sp>
      <p:sp>
        <p:nvSpPr>
          <p:cNvPr id="6" name="Shape 6"/>
          <p:cNvSpPr/>
          <p:nvPr>
            <p:ph type="title"/>
          </p:nvPr>
        </p:nvSpPr>
        <p:spPr>
          <a:xfrm>
            <a:off x="539551" y="116632"/>
            <a:ext cx="6696745" cy="93610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pc="0" sz="1800">
                <a:solidFill>
                  <a:srgbClr val="000000"/>
                </a:solidFill>
              </a:defRPr>
            </a:pPr>
            <a:r>
              <a:rPr spc="-100" sz="4000">
                <a:solidFill>
                  <a:srgbClr val="808080">
                    <a:alpha val="99000"/>
                  </a:srgbClr>
                </a:solidFill>
              </a:rP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Lst>
  <p:transition spd="med" advClick="1"/>
  <p:txStyles>
    <p:titleStyle>
      <a:lvl1pPr defTabSz="914362">
        <a:lnSpc>
          <a:spcPct val="90000"/>
        </a:lnSpc>
        <a:defRPr spc="-100" sz="4000">
          <a:solidFill>
            <a:srgbClr val="808080">
              <a:alpha val="99000"/>
            </a:srgbClr>
          </a:solidFill>
          <a:latin typeface="Segoe UI Light"/>
          <a:ea typeface="Segoe UI Light"/>
          <a:cs typeface="Segoe UI Light"/>
          <a:sym typeface="Segoe UI Light"/>
        </a:defRPr>
      </a:lvl1pPr>
      <a:lvl2pPr defTabSz="914362">
        <a:lnSpc>
          <a:spcPct val="90000"/>
        </a:lnSpc>
        <a:defRPr spc="-100" sz="4000">
          <a:solidFill>
            <a:srgbClr val="808080">
              <a:alpha val="99000"/>
            </a:srgbClr>
          </a:solidFill>
          <a:latin typeface="Segoe UI Light"/>
          <a:ea typeface="Segoe UI Light"/>
          <a:cs typeface="Segoe UI Light"/>
          <a:sym typeface="Segoe UI Light"/>
        </a:defRPr>
      </a:lvl2pPr>
      <a:lvl3pPr defTabSz="914362">
        <a:lnSpc>
          <a:spcPct val="90000"/>
        </a:lnSpc>
        <a:defRPr spc="-100" sz="4000">
          <a:solidFill>
            <a:srgbClr val="808080">
              <a:alpha val="99000"/>
            </a:srgbClr>
          </a:solidFill>
          <a:latin typeface="Segoe UI Light"/>
          <a:ea typeface="Segoe UI Light"/>
          <a:cs typeface="Segoe UI Light"/>
          <a:sym typeface="Segoe UI Light"/>
        </a:defRPr>
      </a:lvl3pPr>
      <a:lvl4pPr defTabSz="914362">
        <a:lnSpc>
          <a:spcPct val="90000"/>
        </a:lnSpc>
        <a:defRPr spc="-100" sz="4000">
          <a:solidFill>
            <a:srgbClr val="808080">
              <a:alpha val="99000"/>
            </a:srgbClr>
          </a:solidFill>
          <a:latin typeface="Segoe UI Light"/>
          <a:ea typeface="Segoe UI Light"/>
          <a:cs typeface="Segoe UI Light"/>
          <a:sym typeface="Segoe UI Light"/>
        </a:defRPr>
      </a:lvl4pPr>
      <a:lvl5pPr defTabSz="914362">
        <a:lnSpc>
          <a:spcPct val="90000"/>
        </a:lnSpc>
        <a:defRPr spc="-100" sz="4000">
          <a:solidFill>
            <a:srgbClr val="808080">
              <a:alpha val="99000"/>
            </a:srgbClr>
          </a:solidFill>
          <a:latin typeface="Segoe UI Light"/>
          <a:ea typeface="Segoe UI Light"/>
          <a:cs typeface="Segoe UI Light"/>
          <a:sym typeface="Segoe UI Light"/>
        </a:defRPr>
      </a:lvl5pPr>
      <a:lvl6pPr defTabSz="914362">
        <a:lnSpc>
          <a:spcPct val="90000"/>
        </a:lnSpc>
        <a:defRPr spc="-100" sz="4000">
          <a:solidFill>
            <a:srgbClr val="808080">
              <a:alpha val="99000"/>
            </a:srgbClr>
          </a:solidFill>
          <a:latin typeface="Segoe UI Light"/>
          <a:ea typeface="Segoe UI Light"/>
          <a:cs typeface="Segoe UI Light"/>
          <a:sym typeface="Segoe UI Light"/>
        </a:defRPr>
      </a:lvl6pPr>
      <a:lvl7pPr defTabSz="914362">
        <a:lnSpc>
          <a:spcPct val="90000"/>
        </a:lnSpc>
        <a:defRPr spc="-100" sz="4000">
          <a:solidFill>
            <a:srgbClr val="808080">
              <a:alpha val="99000"/>
            </a:srgbClr>
          </a:solidFill>
          <a:latin typeface="Segoe UI Light"/>
          <a:ea typeface="Segoe UI Light"/>
          <a:cs typeface="Segoe UI Light"/>
          <a:sym typeface="Segoe UI Light"/>
        </a:defRPr>
      </a:lvl7pPr>
      <a:lvl8pPr defTabSz="914362">
        <a:lnSpc>
          <a:spcPct val="90000"/>
        </a:lnSpc>
        <a:defRPr spc="-100" sz="4000">
          <a:solidFill>
            <a:srgbClr val="808080">
              <a:alpha val="99000"/>
            </a:srgbClr>
          </a:solidFill>
          <a:latin typeface="Segoe UI Light"/>
          <a:ea typeface="Segoe UI Light"/>
          <a:cs typeface="Segoe UI Light"/>
          <a:sym typeface="Segoe UI Light"/>
        </a:defRPr>
      </a:lvl8pPr>
      <a:lvl9pPr defTabSz="914362">
        <a:lnSpc>
          <a:spcPct val="90000"/>
        </a:lnSpc>
        <a:defRPr spc="-100" sz="4000">
          <a:solidFill>
            <a:srgbClr val="808080">
              <a:alpha val="99000"/>
            </a:srgbClr>
          </a:solidFill>
          <a:latin typeface="Segoe UI Light"/>
          <a:ea typeface="Segoe UI Light"/>
          <a:cs typeface="Segoe UI Light"/>
          <a:sym typeface="Segoe UI Light"/>
        </a:defRPr>
      </a:lvl9pPr>
    </p:titleStyle>
    <p:bodyStyle>
      <a:lvl1pPr marL="460375" indent="-460375" defTabSz="914362">
        <a:lnSpc>
          <a:spcPct val="90000"/>
        </a:lnSpc>
        <a:spcBef>
          <a:spcPts val="600"/>
        </a:spcBef>
        <a:buSzPct val="90000"/>
        <a:buFont typeface="Wingdings"/>
        <a:buChar char="▪"/>
        <a:defRPr sz="2800">
          <a:solidFill>
            <a:srgbClr val="4D4D4F">
              <a:alpha val="99000"/>
            </a:srgbClr>
          </a:solidFill>
          <a:latin typeface="Arial"/>
          <a:ea typeface="Arial"/>
          <a:cs typeface="Arial"/>
          <a:sym typeface="Arial"/>
        </a:defRPr>
      </a:lvl1pPr>
      <a:lvl2pPr marL="921544" indent="-461169" defTabSz="914362">
        <a:lnSpc>
          <a:spcPct val="90000"/>
        </a:lnSpc>
        <a:spcBef>
          <a:spcPts val="600"/>
        </a:spcBef>
        <a:buSzPct val="90000"/>
        <a:buFont typeface="Wingdings"/>
        <a:buChar char="▪"/>
        <a:defRPr sz="2800">
          <a:solidFill>
            <a:srgbClr val="4D4D4F">
              <a:alpha val="99000"/>
            </a:srgbClr>
          </a:solidFill>
          <a:latin typeface="Arial"/>
          <a:ea typeface="Arial"/>
          <a:cs typeface="Arial"/>
          <a:sym typeface="Arial"/>
        </a:defRPr>
      </a:lvl2pPr>
      <a:lvl3pPr marL="1420178" indent="-564515" defTabSz="914362">
        <a:lnSpc>
          <a:spcPct val="90000"/>
        </a:lnSpc>
        <a:spcBef>
          <a:spcPts val="600"/>
        </a:spcBef>
        <a:buSzPct val="90000"/>
        <a:buFont typeface="Wingdings"/>
        <a:buChar char="▪"/>
        <a:defRPr sz="2800">
          <a:solidFill>
            <a:srgbClr val="4D4D4F">
              <a:alpha val="99000"/>
            </a:srgbClr>
          </a:solidFill>
          <a:latin typeface="Arial"/>
          <a:ea typeface="Arial"/>
          <a:cs typeface="Arial"/>
          <a:sym typeface="Arial"/>
        </a:defRPr>
      </a:lvl3pPr>
      <a:lvl4pPr marL="1797226" indent="-538338" defTabSz="914362">
        <a:lnSpc>
          <a:spcPct val="90000"/>
        </a:lnSpc>
        <a:spcBef>
          <a:spcPts val="600"/>
        </a:spcBef>
        <a:buSzPct val="90000"/>
        <a:buFont typeface="Wingdings"/>
        <a:buChar char="▪"/>
        <a:defRPr sz="2800">
          <a:solidFill>
            <a:srgbClr val="4D4D4F">
              <a:alpha val="99000"/>
            </a:srgbClr>
          </a:solidFill>
          <a:latin typeface="Arial"/>
          <a:ea typeface="Arial"/>
          <a:cs typeface="Arial"/>
          <a:sym typeface="Arial"/>
        </a:defRPr>
      </a:lvl4pPr>
      <a:lvl5pPr marL="2128485" indent="-523522" defTabSz="914362">
        <a:lnSpc>
          <a:spcPct val="90000"/>
        </a:lnSpc>
        <a:spcBef>
          <a:spcPts val="600"/>
        </a:spcBef>
        <a:buSzPct val="90000"/>
        <a:buFont typeface="Wingdings"/>
        <a:buChar char="▪"/>
        <a:defRPr sz="2800">
          <a:solidFill>
            <a:srgbClr val="4D4D4F">
              <a:alpha val="99000"/>
            </a:srgbClr>
          </a:solidFill>
          <a:latin typeface="Arial"/>
          <a:ea typeface="Arial"/>
          <a:cs typeface="Arial"/>
          <a:sym typeface="Arial"/>
        </a:defRPr>
      </a:lvl5pPr>
      <a:lvl6pPr marL="2605935" indent="-320027" defTabSz="914362">
        <a:lnSpc>
          <a:spcPct val="90000"/>
        </a:lnSpc>
        <a:spcBef>
          <a:spcPts val="600"/>
        </a:spcBef>
        <a:buSzPct val="100000"/>
        <a:buFont typeface="Wingdings"/>
        <a:buChar char="•"/>
        <a:defRPr sz="2800">
          <a:solidFill>
            <a:srgbClr val="4D4D4F">
              <a:alpha val="99000"/>
            </a:srgbClr>
          </a:solidFill>
          <a:latin typeface="Arial"/>
          <a:ea typeface="Arial"/>
          <a:cs typeface="Arial"/>
          <a:sym typeface="Arial"/>
        </a:defRPr>
      </a:lvl6pPr>
      <a:lvl7pPr marL="3063117" indent="-320027" defTabSz="914362">
        <a:lnSpc>
          <a:spcPct val="90000"/>
        </a:lnSpc>
        <a:spcBef>
          <a:spcPts val="600"/>
        </a:spcBef>
        <a:buSzPct val="100000"/>
        <a:buFont typeface="Wingdings"/>
        <a:buChar char="•"/>
        <a:defRPr sz="2800">
          <a:solidFill>
            <a:srgbClr val="4D4D4F">
              <a:alpha val="99000"/>
            </a:srgbClr>
          </a:solidFill>
          <a:latin typeface="Arial"/>
          <a:ea typeface="Arial"/>
          <a:cs typeface="Arial"/>
          <a:sym typeface="Arial"/>
        </a:defRPr>
      </a:lvl7pPr>
      <a:lvl8pPr marL="3520299" indent="-320027" defTabSz="914362">
        <a:lnSpc>
          <a:spcPct val="90000"/>
        </a:lnSpc>
        <a:spcBef>
          <a:spcPts val="600"/>
        </a:spcBef>
        <a:buSzPct val="100000"/>
        <a:buFont typeface="Wingdings"/>
        <a:buChar char="•"/>
        <a:defRPr sz="2800">
          <a:solidFill>
            <a:srgbClr val="4D4D4F">
              <a:alpha val="99000"/>
            </a:srgbClr>
          </a:solidFill>
          <a:latin typeface="Arial"/>
          <a:ea typeface="Arial"/>
          <a:cs typeface="Arial"/>
          <a:sym typeface="Arial"/>
        </a:defRPr>
      </a:lvl8pPr>
      <a:lvl9pPr marL="3977481" indent="-320027" defTabSz="914362">
        <a:lnSpc>
          <a:spcPct val="90000"/>
        </a:lnSpc>
        <a:spcBef>
          <a:spcPts val="600"/>
        </a:spcBef>
        <a:buSzPct val="100000"/>
        <a:buFont typeface="Wingdings"/>
        <a:buChar char="•"/>
        <a:defRPr sz="2800">
          <a:solidFill>
            <a:srgbClr val="4D4D4F">
              <a:alpha val="99000"/>
            </a:srgbClr>
          </a:solidFill>
          <a:latin typeface="Arial"/>
          <a:ea typeface="Arial"/>
          <a:cs typeface="Arial"/>
          <a:sym typeface="Arial"/>
        </a:defRPr>
      </a:lvl9pPr>
    </p:bodyStyle>
    <p:otherStyle>
      <a:lvl1pPr algn="r">
        <a:defRPr sz="1200">
          <a:solidFill>
            <a:schemeClr val="tx1"/>
          </a:solidFill>
          <a:latin typeface="+mn-lt"/>
          <a:ea typeface="+mn-ea"/>
          <a:cs typeface="+mn-cs"/>
          <a:sym typeface="Segoe UI"/>
        </a:defRPr>
      </a:lvl1pPr>
      <a:lvl2pPr indent="457200" algn="r">
        <a:defRPr sz="1200">
          <a:solidFill>
            <a:schemeClr val="tx1"/>
          </a:solidFill>
          <a:latin typeface="+mn-lt"/>
          <a:ea typeface="+mn-ea"/>
          <a:cs typeface="+mn-cs"/>
          <a:sym typeface="Segoe UI"/>
        </a:defRPr>
      </a:lvl2pPr>
      <a:lvl3pPr indent="914400" algn="r">
        <a:defRPr sz="1200">
          <a:solidFill>
            <a:schemeClr val="tx1"/>
          </a:solidFill>
          <a:latin typeface="+mn-lt"/>
          <a:ea typeface="+mn-ea"/>
          <a:cs typeface="+mn-cs"/>
          <a:sym typeface="Segoe UI"/>
        </a:defRPr>
      </a:lvl3pPr>
      <a:lvl4pPr indent="1371600" algn="r">
        <a:defRPr sz="1200">
          <a:solidFill>
            <a:schemeClr val="tx1"/>
          </a:solidFill>
          <a:latin typeface="+mn-lt"/>
          <a:ea typeface="+mn-ea"/>
          <a:cs typeface="+mn-cs"/>
          <a:sym typeface="Segoe UI"/>
        </a:defRPr>
      </a:lvl4pPr>
      <a:lvl5pPr indent="1828800" algn="r">
        <a:defRPr sz="1200">
          <a:solidFill>
            <a:schemeClr val="tx1"/>
          </a:solidFill>
          <a:latin typeface="+mn-lt"/>
          <a:ea typeface="+mn-ea"/>
          <a:cs typeface="+mn-cs"/>
          <a:sym typeface="Segoe UI"/>
        </a:defRPr>
      </a:lvl5pPr>
      <a:lvl6pPr indent="2286000" algn="r">
        <a:defRPr sz="1200">
          <a:solidFill>
            <a:schemeClr val="tx1"/>
          </a:solidFill>
          <a:latin typeface="+mn-lt"/>
          <a:ea typeface="+mn-ea"/>
          <a:cs typeface="+mn-cs"/>
          <a:sym typeface="Segoe UI"/>
        </a:defRPr>
      </a:lvl6pPr>
      <a:lvl7pPr indent="2743200" algn="r">
        <a:defRPr sz="1200">
          <a:solidFill>
            <a:schemeClr val="tx1"/>
          </a:solidFill>
          <a:latin typeface="+mn-lt"/>
          <a:ea typeface="+mn-ea"/>
          <a:cs typeface="+mn-cs"/>
          <a:sym typeface="Segoe UI"/>
        </a:defRPr>
      </a:lvl7pPr>
      <a:lvl8pPr indent="3200400" algn="r">
        <a:defRPr sz="1200">
          <a:solidFill>
            <a:schemeClr val="tx1"/>
          </a:solidFill>
          <a:latin typeface="+mn-lt"/>
          <a:ea typeface="+mn-ea"/>
          <a:cs typeface="+mn-cs"/>
          <a:sym typeface="Segoe UI"/>
        </a:defRPr>
      </a:lvl8pPr>
      <a:lvl9pPr indent="3657600" algn="r">
        <a:defRPr sz="1200">
          <a:solidFill>
            <a:schemeClr val="tx1"/>
          </a:solidFill>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body" idx="1"/>
          </p:nvPr>
        </p:nvSpPr>
        <p:spPr>
          <a:xfrm>
            <a:off x="4571874" y="4161694"/>
            <a:ext cx="4268789" cy="1505029"/>
          </a:xfrm>
          <a:prstGeom prst="rect">
            <a:avLst/>
          </a:prstGeom>
        </p:spPr>
        <p:txBody>
          <a:bodyPr>
            <a:normAutofit fontScale="100000" lnSpcReduction="0"/>
          </a:bodyPr>
          <a:lstStyle/>
          <a:p>
            <a:pPr lvl="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body" idx="1"/>
          </p:nvPr>
        </p:nvSpPr>
        <p:spPr>
          <a:xfrm>
            <a:off x="539551" y="13407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Es conveniente deshabilitar el auto-commit y manualmente controlar cuándo realizar un commit.</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Ejemplo:</a:t>
            </a:r>
          </a:p>
        </p:txBody>
      </p:sp>
      <p:sp>
        <p:nvSpPr>
          <p:cNvPr id="311" name="Shape 311"/>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JDBC y transacciones</a:t>
            </a:r>
          </a:p>
        </p:txBody>
      </p:sp>
      <p:sp>
        <p:nvSpPr>
          <p:cNvPr id="312" name="Shape 312"/>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body" idx="1"/>
          </p:nvPr>
        </p:nvSpPr>
        <p:spPr>
          <a:xfrm>
            <a:off x="534046" y="10105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Cuando se deban ingresar muchos datos, conviene también usar batch inserting en combinación con autocommit=false. De esta manera se usa una sola ida a la base de datos para pasar todos, reusando la conexión y los objetos statements.</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Tanto los objetos Statement como PreparedStatement lo soportan.</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DEMO</a:t>
            </a:r>
          </a:p>
        </p:txBody>
      </p:sp>
      <p:sp>
        <p:nvSpPr>
          <p:cNvPr id="315" name="Shape 315"/>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Batch inserting</a:t>
            </a:r>
          </a:p>
        </p:txBody>
      </p:sp>
      <p:sp>
        <p:nvSpPr>
          <p:cNvPr id="316" name="Shape 316"/>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body" idx="1"/>
          </p:nvPr>
        </p:nvSpPr>
        <p:spPr>
          <a:xfrm>
            <a:off x="534046" y="10105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Sobre ResultSets:</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1" marL="661736" indent="-280736" algn="just">
              <a:buSzPct val="100000"/>
              <a:buFontTx/>
              <a:buChar char="•"/>
              <a:defRPr sz="1800">
                <a:solidFill>
                  <a:srgbClr val="000000"/>
                </a:solidFill>
              </a:defRPr>
            </a:pPr>
            <a:r>
              <a:rPr sz="2800">
                <a:solidFill>
                  <a:srgbClr val="4D4D4F">
                    <a:alpha val="99000"/>
                  </a:srgbClr>
                </a:solidFill>
              </a:rPr>
              <a:t>Prefiera usar .getInt(), .getString() sobre .getObject(), pues este requiere un análisis extra de JDBC para saber a qué tipo de dato hacer “cast”.</a:t>
            </a:r>
            <a:endParaRPr sz="2800">
              <a:solidFill>
                <a:srgbClr val="4D4D4F">
                  <a:alpha val="99000"/>
                </a:srgbClr>
              </a:solidFill>
            </a:endParaRPr>
          </a:p>
          <a:p>
            <a:pPr lvl="1" marL="661736" indent="-280736" algn="just">
              <a:buSzPct val="100000"/>
              <a:buFontTx/>
              <a:buChar char="•"/>
              <a:defRPr sz="1800">
                <a:solidFill>
                  <a:srgbClr val="000000"/>
                </a:solidFill>
              </a:defRPr>
            </a:pPr>
            <a:r>
              <a:rPr sz="2800">
                <a:solidFill>
                  <a:srgbClr val="4D4D4F">
                    <a:alpha val="99000"/>
                  </a:srgbClr>
                </a:solidFill>
              </a:rPr>
              <a:t>Limite cuando sea posible los resultados, bien sea paginando desde el query o limitando con 2 métodos utilitarios de JDBC:</a:t>
            </a:r>
            <a:endParaRPr sz="2800">
              <a:solidFill>
                <a:srgbClr val="4D4D4F">
                  <a:alpha val="99000"/>
                </a:srgbClr>
              </a:solidFill>
            </a:endParaRPr>
          </a:p>
          <a:p>
            <a:pPr lvl="1" marL="661736" indent="-280736" algn="just">
              <a:buSzPct val="100000"/>
              <a:buFontTx/>
              <a:buChar char="•"/>
              <a:defRPr sz="1800">
                <a:solidFill>
                  <a:srgbClr val="000000"/>
                </a:solidFill>
              </a:defRPr>
            </a:pPr>
            <a:endParaRPr sz="2800">
              <a:solidFill>
                <a:srgbClr val="4D4D4F">
                  <a:alpha val="99000"/>
                </a:srgbClr>
              </a:solidFill>
            </a:endParaRPr>
          </a:p>
          <a:p>
            <a:pPr lvl="3" marL="1423736" indent="-280736" algn="just">
              <a:buSzPct val="100000"/>
              <a:buFontTx/>
              <a:buChar char="•"/>
              <a:defRPr sz="1800">
                <a:solidFill>
                  <a:srgbClr val="000000"/>
                </a:solidFill>
              </a:defRPr>
            </a:pPr>
            <a:r>
              <a:rPr sz="2800">
                <a:solidFill>
                  <a:srgbClr val="4D4D4F">
                    <a:alpha val="99000"/>
                  </a:srgbClr>
                </a:solidFill>
              </a:rPr>
              <a:t>setMaxResults</a:t>
            </a:r>
            <a:endParaRPr sz="2800">
              <a:solidFill>
                <a:srgbClr val="4D4D4F">
                  <a:alpha val="99000"/>
                </a:srgbClr>
              </a:solidFill>
            </a:endParaRPr>
          </a:p>
          <a:p>
            <a:pPr lvl="3" marL="1423736" indent="-280736" algn="just">
              <a:buSzPct val="100000"/>
              <a:buFontTx/>
              <a:buChar char="•"/>
              <a:defRPr sz="1800">
                <a:solidFill>
                  <a:srgbClr val="000000"/>
                </a:solidFill>
              </a:defRPr>
            </a:pPr>
            <a:r>
              <a:rPr sz="2800">
                <a:solidFill>
                  <a:srgbClr val="4D4D4F">
                    <a:alpha val="99000"/>
                  </a:srgbClr>
                </a:solidFill>
              </a:rPr>
              <a:t>setMaxFieldSize() para limitar los datos de una columna.</a:t>
            </a:r>
          </a:p>
        </p:txBody>
      </p:sp>
      <p:sp>
        <p:nvSpPr>
          <p:cNvPr id="319" name="Shape 319"/>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Tips para recuperar datos</a:t>
            </a:r>
          </a:p>
        </p:txBody>
      </p:sp>
      <p:sp>
        <p:nvSpPr>
          <p:cNvPr id="320" name="Shape 320"/>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body" idx="1"/>
          </p:nvPr>
        </p:nvSpPr>
        <p:spPr>
          <a:xfrm>
            <a:off x="534046" y="10105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Prefiera actualizar el resultSet con .updateRow que ejecutar un SQL de Update:</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resultSet.updateInt(“age”, 30);</a:t>
            </a: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resultSet.updateRow();</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La razón: El Result set contiene previamente el ROWID en caso que sea necesario ubicar la columna. El cursor de la bd ya está ubicado en el lugar que es con el SELECT statement.</a:t>
            </a:r>
          </a:p>
        </p:txBody>
      </p:sp>
      <p:sp>
        <p:nvSpPr>
          <p:cNvPr id="323" name="Shape 323"/>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Tips para actualizar datos</a:t>
            </a:r>
          </a:p>
        </p:txBody>
      </p:sp>
      <p:sp>
        <p:nvSpPr>
          <p:cNvPr id="324" name="Shape 324"/>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body" idx="1"/>
          </p:nvPr>
        </p:nvSpPr>
        <p:spPr>
          <a:xfrm>
            <a:off x="534046" y="10105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Existen diferentes técnicas para optimizar las aplicaciones que realizamos con JPA.</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Algunas de estas son solo configuración, pero otras requieren que seamos conscientes del impacto que tienen nuestras decisiones de implementación.</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p:txBody>
      </p:sp>
      <p:sp>
        <p:nvSpPr>
          <p:cNvPr id="327" name="Shape 327"/>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Performance en JPA</a:t>
            </a:r>
          </a:p>
        </p:txBody>
      </p:sp>
      <p:sp>
        <p:nvSpPr>
          <p:cNvPr id="328" name="Shape 328"/>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body" idx="1"/>
          </p:nvPr>
        </p:nvSpPr>
        <p:spPr>
          <a:xfrm>
            <a:off x="534046" y="10105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La paginación es una de las maneras más simples de mejorar el rendimiento y disminuir la carga de memoria.</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Generalmente toda tabla que puede escalar a tener muchos registros, debe ser paginada.</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JPA provee, como vimos la semana pasada, métodos agnósticos al motor de base de datos para lograr paginar (setFirstResult y setMaxResults)</a:t>
            </a:r>
            <a:endParaRPr sz="2800">
              <a:solidFill>
                <a:srgbClr val="4D4D4F">
                  <a:alpha val="99000"/>
                </a:srgbClr>
              </a:solidFill>
            </a:endParaRPr>
          </a:p>
        </p:txBody>
      </p:sp>
      <p:sp>
        <p:nvSpPr>
          <p:cNvPr id="331" name="Shape 331"/>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Paging</a:t>
            </a:r>
          </a:p>
        </p:txBody>
      </p:sp>
      <p:sp>
        <p:nvSpPr>
          <p:cNvPr id="332" name="Shape 332"/>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body" idx="1"/>
          </p:nvPr>
        </p:nvSpPr>
        <p:spPr>
          <a:xfrm>
            <a:off x="534046" y="10105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Todas las implementaciones de JPA contienen utilidades para mostrar exactamente los queries que se ejecutan a la hora de convertir JPQL.</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En Hibernate, por ejemplo, funciona show_sql=true</a:t>
            </a:r>
            <a:endParaRPr sz="2800">
              <a:solidFill>
                <a:srgbClr val="4D4D4F">
                  <a:alpha val="99000"/>
                </a:srgbClr>
              </a:solidFill>
            </a:endParaRPr>
          </a:p>
        </p:txBody>
      </p:sp>
      <p:sp>
        <p:nvSpPr>
          <p:cNvPr id="335" name="Shape 335"/>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Habilitar logging para ver los SQL</a:t>
            </a:r>
          </a:p>
        </p:txBody>
      </p:sp>
      <p:sp>
        <p:nvSpPr>
          <p:cNvPr id="336" name="Shape 336"/>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body" idx="1"/>
          </p:nvPr>
        </p:nvSpPr>
        <p:spPr>
          <a:xfrm>
            <a:off x="534046" y="1010567"/>
            <a:ext cx="8363940" cy="5541005"/>
          </a:xfrm>
          <a:prstGeom prst="rect">
            <a:avLst/>
          </a:prstGeom>
        </p:spPr>
        <p:txBody>
          <a:bodyPr>
            <a:normAutofit fontScale="100000" lnSpcReduction="0"/>
          </a:bodyPr>
          <a:lstStyle/>
          <a:p>
            <a:pPr lvl="0" marL="0" indent="0" algn="just" defTabSz="905219">
              <a:buSzTx/>
              <a:buFontTx/>
              <a:buNone/>
              <a:defRPr sz="1800">
                <a:solidFill>
                  <a:srgbClr val="000000"/>
                </a:solidFill>
              </a:defRPr>
            </a:pPr>
            <a:r>
              <a:rPr sz="2772">
                <a:solidFill>
                  <a:srgbClr val="4D4D4F">
                    <a:alpha val="99000"/>
                  </a:srgbClr>
                </a:solidFill>
              </a:rPr>
              <a:t>Si yo ejecuto:</a:t>
            </a:r>
            <a:endParaRPr sz="2772">
              <a:solidFill>
                <a:srgbClr val="4D4D4F">
                  <a:alpha val="99000"/>
                </a:srgbClr>
              </a:solidFill>
            </a:endParaRPr>
          </a:p>
          <a:p>
            <a:pPr lvl="0" marL="0" indent="0" algn="just" defTabSz="905219">
              <a:buSzTx/>
              <a:buFontTx/>
              <a:buNone/>
              <a:defRPr sz="1800">
                <a:solidFill>
                  <a:srgbClr val="000000"/>
                </a:solidFill>
              </a:defRPr>
            </a:pPr>
            <a:endParaRPr sz="2772">
              <a:solidFill>
                <a:srgbClr val="4D4D4F">
                  <a:alpha val="99000"/>
                </a:srgbClr>
              </a:solidFill>
            </a:endParaRPr>
          </a:p>
          <a:p>
            <a:pPr lvl="0" marL="0" indent="0" algn="just" defTabSz="905219">
              <a:buSzTx/>
              <a:buFontTx/>
              <a:buNone/>
              <a:defRPr sz="1800">
                <a:solidFill>
                  <a:srgbClr val="000000"/>
                </a:solidFill>
              </a:defRPr>
            </a:pPr>
            <a:r>
              <a:rPr sz="2772">
                <a:solidFill>
                  <a:srgbClr val="4D4D4F">
                    <a:alpha val="99000"/>
                  </a:srgbClr>
                </a:solidFill>
              </a:rPr>
              <a:t>SELECT m FROM Movie m</a:t>
            </a:r>
            <a:endParaRPr sz="2772">
              <a:solidFill>
                <a:srgbClr val="4D4D4F">
                  <a:alpha val="99000"/>
                </a:srgbClr>
              </a:solidFill>
            </a:endParaRPr>
          </a:p>
          <a:p>
            <a:pPr lvl="0" marL="0" indent="0" algn="just" defTabSz="905219">
              <a:buSzTx/>
              <a:buFontTx/>
              <a:buNone/>
              <a:defRPr sz="1800">
                <a:solidFill>
                  <a:srgbClr val="000000"/>
                </a:solidFill>
              </a:defRPr>
            </a:pPr>
            <a:endParaRPr sz="2772">
              <a:solidFill>
                <a:srgbClr val="4D4D4F">
                  <a:alpha val="99000"/>
                </a:srgbClr>
              </a:solidFill>
            </a:endParaRPr>
          </a:p>
          <a:p>
            <a:pPr lvl="0" marL="0" indent="0" algn="just" defTabSz="905219">
              <a:buSzTx/>
              <a:buFontTx/>
              <a:buNone/>
              <a:defRPr sz="1800">
                <a:solidFill>
                  <a:srgbClr val="000000"/>
                </a:solidFill>
              </a:defRPr>
            </a:pPr>
            <a:r>
              <a:rPr sz="2772">
                <a:solidFill>
                  <a:srgbClr val="4D4D4F">
                    <a:alpha val="99000"/>
                  </a:srgbClr>
                </a:solidFill>
              </a:rPr>
              <a:t>Estoy convirtiendo a un query con todas las columnas.</a:t>
            </a:r>
            <a:endParaRPr sz="2772">
              <a:solidFill>
                <a:srgbClr val="4D4D4F">
                  <a:alpha val="99000"/>
                </a:srgbClr>
              </a:solidFill>
            </a:endParaRPr>
          </a:p>
          <a:p>
            <a:pPr lvl="0" marL="0" indent="0" algn="just" defTabSz="905219">
              <a:buSzTx/>
              <a:buFontTx/>
              <a:buNone/>
              <a:defRPr sz="1800">
                <a:solidFill>
                  <a:srgbClr val="000000"/>
                </a:solidFill>
              </a:defRPr>
            </a:pPr>
            <a:endParaRPr sz="2772">
              <a:solidFill>
                <a:srgbClr val="4D4D4F">
                  <a:alpha val="99000"/>
                </a:srgbClr>
              </a:solidFill>
            </a:endParaRPr>
          </a:p>
          <a:p>
            <a:pPr lvl="0" marL="0" indent="0" algn="just" defTabSz="905219">
              <a:buSzTx/>
              <a:buFontTx/>
              <a:buNone/>
              <a:defRPr sz="1800">
                <a:solidFill>
                  <a:srgbClr val="000000"/>
                </a:solidFill>
              </a:defRPr>
            </a:pPr>
            <a:r>
              <a:rPr sz="2772">
                <a:solidFill>
                  <a:srgbClr val="4D4D4F">
                    <a:alpha val="99000"/>
                  </a:srgbClr>
                </a:solidFill>
              </a:rPr>
              <a:t>Prefiera enumerar columnas de una de las siguientes maneras:</a:t>
            </a:r>
            <a:endParaRPr sz="2772">
              <a:solidFill>
                <a:srgbClr val="4D4D4F">
                  <a:alpha val="99000"/>
                </a:srgbClr>
              </a:solidFill>
            </a:endParaRPr>
          </a:p>
          <a:p>
            <a:pPr lvl="0" marL="0" indent="0" algn="just" defTabSz="905219">
              <a:buSzTx/>
              <a:buFontTx/>
              <a:buNone/>
              <a:defRPr sz="1800">
                <a:solidFill>
                  <a:srgbClr val="000000"/>
                </a:solidFill>
              </a:defRPr>
            </a:pPr>
            <a:endParaRPr sz="2772">
              <a:solidFill>
                <a:srgbClr val="4D4D4F">
                  <a:alpha val="99000"/>
                </a:srgbClr>
              </a:solidFill>
            </a:endParaRPr>
          </a:p>
          <a:p>
            <a:pPr lvl="0" marL="0" indent="0" algn="just" defTabSz="905219">
              <a:buSzTx/>
              <a:buFontTx/>
              <a:buNone/>
              <a:defRPr sz="1800">
                <a:solidFill>
                  <a:srgbClr val="000000"/>
                </a:solidFill>
              </a:defRPr>
            </a:pPr>
            <a:r>
              <a:rPr sz="2772">
                <a:solidFill>
                  <a:srgbClr val="4D4D4F">
                    <a:alpha val="99000"/>
                  </a:srgbClr>
                </a:solidFill>
              </a:rPr>
              <a:t>SELECT m.id FROM Movie m</a:t>
            </a:r>
            <a:endParaRPr sz="2772">
              <a:solidFill>
                <a:srgbClr val="4D4D4F">
                  <a:alpha val="99000"/>
                </a:srgbClr>
              </a:solidFill>
            </a:endParaRPr>
          </a:p>
          <a:p>
            <a:pPr lvl="0" marL="0" indent="0" algn="just" defTabSz="905219">
              <a:buSzTx/>
              <a:buFontTx/>
              <a:buNone/>
              <a:defRPr sz="1800">
                <a:solidFill>
                  <a:srgbClr val="000000"/>
                </a:solidFill>
              </a:defRPr>
            </a:pPr>
            <a:r>
              <a:rPr sz="2772">
                <a:solidFill>
                  <a:srgbClr val="4D4D4F">
                    <a:alpha val="99000"/>
                  </a:srgbClr>
                </a:solidFill>
              </a:rPr>
              <a:t>SELECT new MovieDto(m.id, m.name) from Movie m</a:t>
            </a:r>
          </a:p>
        </p:txBody>
      </p:sp>
      <p:sp>
        <p:nvSpPr>
          <p:cNvPr id="339" name="Shape 339"/>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Ser consciente de las columnas a retornar</a:t>
            </a:r>
          </a:p>
        </p:txBody>
      </p:sp>
      <p:sp>
        <p:nvSpPr>
          <p:cNvPr id="340" name="Shape 340"/>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body" idx="1"/>
          </p:nvPr>
        </p:nvSpPr>
        <p:spPr>
          <a:xfrm>
            <a:off x="534046" y="1010567"/>
            <a:ext cx="8363940" cy="5541005"/>
          </a:xfrm>
          <a:prstGeom prst="rect">
            <a:avLst/>
          </a:prstGeom>
        </p:spPr>
        <p:txBody>
          <a:bodyPr>
            <a:normAutofit fontScale="100000" lnSpcReduction="0"/>
          </a:bodyPr>
          <a:lstStyle/>
          <a:p>
            <a:pPr lvl="0" marL="0" indent="0" algn="just" defTabSz="859501">
              <a:buSzTx/>
              <a:buFontTx/>
              <a:buNone/>
              <a:defRPr sz="1800">
                <a:solidFill>
                  <a:srgbClr val="000000"/>
                </a:solidFill>
              </a:defRPr>
            </a:pPr>
            <a:r>
              <a:rPr sz="2632">
                <a:solidFill>
                  <a:srgbClr val="4D4D4F">
                    <a:alpha val="99000"/>
                  </a:srgbClr>
                </a:solidFill>
              </a:rPr>
              <a:t>Tenga cuidado con las relaciones Eager y Lazy. Estos se ejecutan como queries independientes y a menos que sea necesario, trate de disminuirlos.</a:t>
            </a:r>
            <a:endParaRPr sz="2632">
              <a:solidFill>
                <a:srgbClr val="4D4D4F">
                  <a:alpha val="99000"/>
                </a:srgbClr>
              </a:solidFill>
            </a:endParaRPr>
          </a:p>
          <a:p>
            <a:pPr lvl="0" marL="0" indent="0" algn="just" defTabSz="859501">
              <a:buSzTx/>
              <a:buFontTx/>
              <a:buNone/>
              <a:defRPr sz="1800">
                <a:solidFill>
                  <a:srgbClr val="000000"/>
                </a:solidFill>
              </a:defRPr>
            </a:pPr>
            <a:endParaRPr sz="2632">
              <a:solidFill>
                <a:srgbClr val="4D4D4F">
                  <a:alpha val="99000"/>
                </a:srgbClr>
              </a:solidFill>
            </a:endParaRPr>
          </a:p>
          <a:p>
            <a:pPr lvl="0" marL="0" indent="0" algn="just" defTabSz="859501">
              <a:buSzTx/>
              <a:buFontTx/>
              <a:buNone/>
              <a:defRPr sz="1800">
                <a:solidFill>
                  <a:srgbClr val="000000"/>
                </a:solidFill>
              </a:defRPr>
            </a:pPr>
            <a:r>
              <a:rPr sz="2632">
                <a:solidFill>
                  <a:srgbClr val="4D4D4F">
                    <a:alpha val="99000"/>
                  </a:srgbClr>
                </a:solidFill>
              </a:rPr>
              <a:t>Lazy loading no necesariamente es bueno. Este código es muy,muy costoso:</a:t>
            </a:r>
            <a:endParaRPr sz="2632">
              <a:solidFill>
                <a:srgbClr val="4D4D4F">
                  <a:alpha val="99000"/>
                </a:srgbClr>
              </a:solidFill>
            </a:endParaRPr>
          </a:p>
          <a:p>
            <a:pPr lvl="0" marL="0" indent="0" algn="just" defTabSz="859501">
              <a:buSzTx/>
              <a:buFontTx/>
              <a:buNone/>
              <a:defRPr sz="1800">
                <a:solidFill>
                  <a:srgbClr val="000000"/>
                </a:solidFill>
              </a:defRPr>
            </a:pPr>
            <a:endParaRPr sz="2632">
              <a:solidFill>
                <a:srgbClr val="4D4D4F">
                  <a:alpha val="99000"/>
                </a:srgbClr>
              </a:solidFill>
            </a:endParaRPr>
          </a:p>
          <a:p>
            <a:pPr lvl="0" marL="0" indent="0" algn="just" defTabSz="859501">
              <a:buSzTx/>
              <a:buFontTx/>
              <a:buNone/>
              <a:defRPr sz="1800">
                <a:solidFill>
                  <a:srgbClr val="000000"/>
                </a:solidFill>
              </a:defRPr>
            </a:pPr>
            <a:r>
              <a:rPr sz="2632">
                <a:solidFill>
                  <a:srgbClr val="4D4D4F">
                    <a:alpha val="99000"/>
                  </a:srgbClr>
                </a:solidFill>
              </a:rPr>
              <a:t> </a:t>
            </a:r>
            <a:r>
              <a:rPr sz="1598">
                <a:solidFill>
                  <a:srgbClr val="4D4D4F">
                    <a:alpha val="99000"/>
                  </a:srgbClr>
                </a:solidFill>
              </a:rPr>
              <a:t>  List&lt;Movie&gt; movies = entityManager.createQuery("select m from </a:t>
            </a:r>
            <a:endParaRPr sz="1598">
              <a:solidFill>
                <a:srgbClr val="4D4D4F">
                  <a:alpha val="99000"/>
                </a:srgbClr>
              </a:solidFill>
            </a:endParaRPr>
          </a:p>
          <a:p>
            <a:pPr lvl="0" marL="0" indent="0" algn="just" defTabSz="859501">
              <a:buSzTx/>
              <a:buFontTx/>
              <a:buNone/>
              <a:defRPr sz="1800">
                <a:solidFill>
                  <a:srgbClr val="000000"/>
                </a:solidFill>
              </a:defRPr>
            </a:pPr>
            <a:r>
              <a:rPr sz="1598">
                <a:solidFill>
                  <a:srgbClr val="4D4D4F">
                    <a:alpha val="99000"/>
                  </a:srgbClr>
                </a:solidFill>
              </a:rPr>
              <a:t>Movie m").getResultList();</a:t>
            </a:r>
            <a:endParaRPr sz="1598">
              <a:solidFill>
                <a:srgbClr val="4D4D4F">
                  <a:alpha val="99000"/>
                </a:srgbClr>
              </a:solidFill>
            </a:endParaRPr>
          </a:p>
          <a:p>
            <a:pPr lvl="0" marL="0" indent="0" algn="just" defTabSz="859501">
              <a:buSzTx/>
              <a:buFontTx/>
              <a:buNone/>
              <a:defRPr sz="1800">
                <a:solidFill>
                  <a:srgbClr val="000000"/>
                </a:solidFill>
              </a:defRPr>
            </a:pPr>
            <a:r>
              <a:rPr sz="1598">
                <a:solidFill>
                  <a:srgbClr val="4D4D4F">
                    <a:alpha val="99000"/>
                  </a:srgbClr>
                </a:solidFill>
              </a:rPr>
              <a:t>        for (Movie movie: movies) {</a:t>
            </a:r>
            <a:endParaRPr sz="1598">
              <a:solidFill>
                <a:srgbClr val="4D4D4F">
                  <a:alpha val="99000"/>
                </a:srgbClr>
              </a:solidFill>
            </a:endParaRPr>
          </a:p>
          <a:p>
            <a:pPr lvl="0" marL="0" indent="0" algn="just" defTabSz="859501">
              <a:buSzTx/>
              <a:buFontTx/>
              <a:buNone/>
              <a:defRPr sz="1800">
                <a:solidFill>
                  <a:srgbClr val="000000"/>
                </a:solidFill>
              </a:defRPr>
            </a:pPr>
            <a:r>
              <a:rPr sz="1598">
                <a:solidFill>
                  <a:srgbClr val="4D4D4F">
                    <a:alpha val="99000"/>
                  </a:srgbClr>
                </a:solidFill>
              </a:rPr>
              <a:t>            // Issues a “select * from Showtime where movieId = ?”</a:t>
            </a:r>
            <a:endParaRPr sz="1598">
              <a:solidFill>
                <a:srgbClr val="4D4D4F">
                  <a:alpha val="99000"/>
                </a:srgbClr>
              </a:solidFill>
            </a:endParaRPr>
          </a:p>
          <a:p>
            <a:pPr lvl="0" marL="0" indent="0" algn="just" defTabSz="859501">
              <a:buSzTx/>
              <a:buFontTx/>
              <a:buNone/>
              <a:defRPr sz="1800">
                <a:solidFill>
                  <a:srgbClr val="000000"/>
                </a:solidFill>
              </a:defRPr>
            </a:pPr>
            <a:r>
              <a:rPr sz="1598">
                <a:solidFill>
                  <a:srgbClr val="4D4D4F">
                    <a:alpha val="99000"/>
                  </a:srgbClr>
                </a:solidFill>
              </a:rPr>
              <a:t>            List&lt;ShowTime&gt; showtimes = movie.getShowtimes();</a:t>
            </a:r>
            <a:endParaRPr sz="1598">
              <a:solidFill>
                <a:srgbClr val="4D4D4F">
                  <a:alpha val="99000"/>
                </a:srgbClr>
              </a:solidFill>
            </a:endParaRPr>
          </a:p>
          <a:p>
            <a:pPr lvl="0" marL="0" indent="0" algn="just" defTabSz="859501">
              <a:buSzTx/>
              <a:buFontTx/>
              <a:buNone/>
              <a:defRPr sz="1800">
                <a:solidFill>
                  <a:srgbClr val="000000"/>
                </a:solidFill>
              </a:defRPr>
            </a:pPr>
            <a:r>
              <a:rPr sz="1598">
                <a:solidFill>
                  <a:srgbClr val="4D4D4F">
                    <a:alpha val="99000"/>
                  </a:srgbClr>
                </a:solidFill>
              </a:rPr>
              <a:t>        }</a:t>
            </a:r>
            <a:endParaRPr sz="2632">
              <a:solidFill>
                <a:srgbClr val="4D4D4F">
                  <a:alpha val="99000"/>
                </a:srgbClr>
              </a:solidFill>
            </a:endParaRPr>
          </a:p>
          <a:p>
            <a:pPr lvl="0" marL="0" indent="0" algn="just" defTabSz="859501">
              <a:buSzTx/>
              <a:buFontTx/>
              <a:buNone/>
              <a:defRPr sz="1800">
                <a:solidFill>
                  <a:srgbClr val="000000"/>
                </a:solidFill>
              </a:defRPr>
            </a:pPr>
            <a:endParaRPr sz="2632">
              <a:solidFill>
                <a:srgbClr val="4D4D4F">
                  <a:alpha val="99000"/>
                </a:srgbClr>
              </a:solidFill>
            </a:endParaRPr>
          </a:p>
        </p:txBody>
      </p:sp>
      <p:sp>
        <p:nvSpPr>
          <p:cNvPr id="343" name="Shape 343"/>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Para realizar Joins…</a:t>
            </a:r>
          </a:p>
        </p:txBody>
      </p:sp>
      <p:sp>
        <p:nvSpPr>
          <p:cNvPr id="344" name="Shape 344"/>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body" idx="1"/>
          </p:nvPr>
        </p:nvSpPr>
        <p:spPr>
          <a:xfrm>
            <a:off x="534046" y="10105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Una manera eficiente es realizar los queries de esta manera:</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buSzTx/>
              <a:buFontTx/>
              <a:buNone/>
              <a:defRPr sz="1800">
                <a:solidFill>
                  <a:srgbClr val="000000"/>
                </a:solidFill>
              </a:defRPr>
            </a:pPr>
            <a:r>
              <a:rPr sz="2300">
                <a:solidFill>
                  <a:srgbClr val="4D4D4F">
                    <a:alpha val="99000"/>
                  </a:srgbClr>
                </a:solidFill>
              </a:rPr>
              <a:t>List&lt;Movie&gt; departments = entityManager.createQuery("select movie from </a:t>
            </a:r>
            <a:endParaRPr sz="2300">
              <a:solidFill>
                <a:srgbClr val="4D4D4F">
                  <a:alpha val="99000"/>
                </a:srgbClr>
              </a:solidFill>
            </a:endParaRPr>
          </a:p>
          <a:p>
            <a:pPr lvl="0" marL="0" indent="0">
              <a:buSzTx/>
              <a:buFontTx/>
              <a:buNone/>
              <a:defRPr sz="1800">
                <a:solidFill>
                  <a:srgbClr val="000000"/>
                </a:solidFill>
              </a:defRPr>
            </a:pPr>
            <a:r>
              <a:rPr sz="2300">
                <a:solidFill>
                  <a:srgbClr val="4D4D4F">
                    <a:alpha val="99000"/>
                  </a:srgbClr>
                </a:solidFill>
              </a:rPr>
              <a:t>Movie movie left join fetch movie.showTimes”).getResultList();</a:t>
            </a:r>
            <a:endParaRPr sz="2300">
              <a:solidFill>
                <a:srgbClr val="4D4D4F">
                  <a:alpha val="99000"/>
                </a:srgbClr>
              </a:solidFill>
            </a:endParaRPr>
          </a:p>
          <a:p>
            <a:pPr lvl="0" marL="0" indent="0">
              <a:buSzTx/>
              <a:buFontTx/>
              <a:buNone/>
              <a:defRPr sz="1800">
                <a:solidFill>
                  <a:srgbClr val="000000"/>
                </a:solidFill>
              </a:defRPr>
            </a:pPr>
            <a:endParaRPr sz="2300">
              <a:solidFill>
                <a:srgbClr val="4D4D4F">
                  <a:alpha val="99000"/>
                </a:srgbClr>
              </a:solidFill>
            </a:endParaRPr>
          </a:p>
          <a:p>
            <a:pPr lvl="0" marL="0" indent="0">
              <a:buSzTx/>
              <a:buFontTx/>
              <a:buNone/>
              <a:defRPr sz="1800">
                <a:solidFill>
                  <a:srgbClr val="000000"/>
                </a:solidFill>
              </a:defRPr>
            </a:pPr>
            <a:endParaRPr sz="2300">
              <a:solidFill>
                <a:srgbClr val="4D4D4F">
                  <a:alpha val="99000"/>
                </a:srgbClr>
              </a:solidFill>
            </a:endParaRPr>
          </a:p>
          <a:p>
            <a:pPr lvl="0" marL="0" indent="0">
              <a:buSzTx/>
              <a:buFontTx/>
              <a:buNone/>
              <a:defRPr sz="1800">
                <a:solidFill>
                  <a:srgbClr val="000000"/>
                </a:solidFill>
              </a:defRPr>
            </a:pPr>
            <a:r>
              <a:rPr sz="2300">
                <a:solidFill>
                  <a:srgbClr val="4D4D4F">
                    <a:alpha val="99000"/>
                  </a:srgbClr>
                </a:solidFill>
              </a:rPr>
              <a:t>De esta manera se usa un join que exige solo 1 query para traer todos los datos.</a:t>
            </a:r>
            <a:endParaRPr sz="2300">
              <a:solidFill>
                <a:srgbClr val="4D4D4F">
                  <a:alpha val="99000"/>
                </a:srgbClr>
              </a:solidFill>
            </a:endParaRPr>
          </a:p>
          <a:p>
            <a:pPr lvl="0" marL="0" indent="0">
              <a:buSzTx/>
              <a:buFontTx/>
              <a:buNone/>
              <a:defRPr sz="1800">
                <a:solidFill>
                  <a:srgbClr val="000000"/>
                </a:solidFill>
              </a:defRPr>
            </a:pPr>
            <a:endParaRPr sz="2300">
              <a:solidFill>
                <a:srgbClr val="4D4D4F">
                  <a:alpha val="99000"/>
                </a:srgbClr>
              </a:solidFill>
            </a:endParaRPr>
          </a:p>
        </p:txBody>
      </p:sp>
      <p:sp>
        <p:nvSpPr>
          <p:cNvPr id="347" name="Shape 347"/>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Realizar Fetchs en un solo query:</a:t>
            </a:r>
          </a:p>
        </p:txBody>
      </p:sp>
      <p:sp>
        <p:nvSpPr>
          <p:cNvPr id="348" name="Shape 348"/>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body" idx="1"/>
          </p:nvPr>
        </p:nvSpPr>
        <p:spPr>
          <a:xfrm>
            <a:off x="539551" y="1340767"/>
            <a:ext cx="8363940" cy="5541005"/>
          </a:xfrm>
          <a:prstGeom prst="rect">
            <a:avLst/>
          </a:prstGeom>
        </p:spPr>
        <p:txBody>
          <a:bodyPr>
            <a:normAutofit fontScale="100000" lnSpcReduction="0"/>
          </a:bodyPr>
          <a:lstStyle/>
          <a:p>
            <a:pPr lvl="0" marL="514350" indent="-514350">
              <a:buFontTx/>
              <a:buAutoNum type="arabicPeriod" startAt="1"/>
              <a:defRPr sz="1800">
                <a:solidFill>
                  <a:srgbClr val="000000"/>
                </a:solidFill>
              </a:defRPr>
            </a:pPr>
            <a:r>
              <a:rPr sz="2800">
                <a:solidFill>
                  <a:srgbClr val="4D4D4F">
                    <a:alpha val="99000"/>
                  </a:srgbClr>
                </a:solidFill>
              </a:rPr>
              <a:t>Connection Pooling</a:t>
            </a:r>
            <a:endParaRPr sz="2800">
              <a:solidFill>
                <a:srgbClr val="4D4D4F">
                  <a:alpha val="99000"/>
                </a:srgbClr>
              </a:solidFill>
            </a:endParaRPr>
          </a:p>
          <a:p>
            <a:pPr lvl="0" marL="514350" indent="-514350">
              <a:buFontTx/>
              <a:buAutoNum type="arabicPeriod" startAt="1"/>
              <a:defRPr sz="1800">
                <a:solidFill>
                  <a:srgbClr val="000000"/>
                </a:solidFill>
              </a:defRPr>
            </a:pPr>
            <a:r>
              <a:rPr sz="2800">
                <a:solidFill>
                  <a:srgbClr val="4D4D4F">
                    <a:alpha val="99000"/>
                  </a:srgbClr>
                </a:solidFill>
              </a:rPr>
              <a:t>Tips de performance en JDBC</a:t>
            </a:r>
            <a:endParaRPr sz="2800">
              <a:solidFill>
                <a:srgbClr val="4D4D4F">
                  <a:alpha val="99000"/>
                </a:srgbClr>
              </a:solidFill>
            </a:endParaRPr>
          </a:p>
          <a:p>
            <a:pPr lvl="0" marL="514350" indent="-514350">
              <a:buFontTx/>
              <a:buAutoNum type="arabicPeriod" startAt="1"/>
              <a:defRPr sz="1800">
                <a:solidFill>
                  <a:srgbClr val="000000"/>
                </a:solidFill>
              </a:defRPr>
            </a:pPr>
            <a:r>
              <a:rPr sz="2800">
                <a:solidFill>
                  <a:srgbClr val="4D4D4F">
                    <a:alpha val="99000"/>
                  </a:srgbClr>
                </a:solidFill>
              </a:rPr>
              <a:t>Tips de performance en JPA</a:t>
            </a:r>
            <a:endParaRPr sz="2800">
              <a:solidFill>
                <a:srgbClr val="4D4D4F">
                  <a:alpha val="99000"/>
                </a:srgbClr>
              </a:solidFill>
            </a:endParaRPr>
          </a:p>
          <a:p>
            <a:pPr lvl="0" marL="514350" indent="-514350">
              <a:buFontTx/>
              <a:buAutoNum type="arabicPeriod" startAt="1"/>
              <a:defRPr sz="1800">
                <a:solidFill>
                  <a:srgbClr val="000000"/>
                </a:solidFill>
              </a:defRPr>
            </a:pPr>
            <a:r>
              <a:rPr sz="2800">
                <a:solidFill>
                  <a:srgbClr val="4D4D4F">
                    <a:alpha val="99000"/>
                  </a:srgbClr>
                </a:solidFill>
              </a:rPr>
              <a:t>Caching</a:t>
            </a:r>
          </a:p>
        </p:txBody>
      </p:sp>
      <p:sp>
        <p:nvSpPr>
          <p:cNvPr id="280" name="Shape 280"/>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Agenda</a:t>
            </a:r>
          </a:p>
        </p:txBody>
      </p:sp>
      <p:sp>
        <p:nvSpPr>
          <p:cNvPr id="281" name="Shape 281"/>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body" idx="1"/>
          </p:nvPr>
        </p:nvSpPr>
        <p:spPr>
          <a:xfrm>
            <a:off x="534046" y="10105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Para usar hints propietarios de un motor de base de datos es posible ejecutar queries nativos.</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Estos queries de igual manera pueden tener entidades como tipo de retorno.</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Ejm:</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200">
                <a:solidFill>
                  <a:srgbClr val="4D4D4F">
                    <a:alpha val="99000"/>
                  </a:srgbClr>
                </a:solidFill>
              </a:rPr>
              <a:t>entityManager.createNativeQuery(</a:t>
            </a:r>
            <a:endParaRPr sz="2200">
              <a:solidFill>
                <a:srgbClr val="4D4D4F">
                  <a:alpha val="99000"/>
                </a:srgbClr>
              </a:solidFill>
            </a:endParaRPr>
          </a:p>
          <a:p>
            <a:pPr lvl="0" marL="0" indent="0" algn="just">
              <a:buSzTx/>
              <a:buFontTx/>
              <a:buNone/>
              <a:defRPr sz="1800">
                <a:solidFill>
                  <a:srgbClr val="000000"/>
                </a:solidFill>
              </a:defRPr>
            </a:pPr>
            <a:r>
              <a:rPr sz="2200">
                <a:solidFill>
                  <a:srgbClr val="4D4D4F">
                    <a:alpha val="99000"/>
                  </a:srgbClr>
                </a:solidFill>
              </a:rPr>
              <a:t>    "select * from table1 with (INDEX(my_index_to_use)) ...",</a:t>
            </a:r>
            <a:endParaRPr sz="2200">
              <a:solidFill>
                <a:srgbClr val="4D4D4F">
                  <a:alpha val="99000"/>
                </a:srgbClr>
              </a:solidFill>
            </a:endParaRPr>
          </a:p>
          <a:p>
            <a:pPr lvl="0" marL="0" indent="0" algn="just">
              <a:buSzTx/>
              <a:buFontTx/>
              <a:buNone/>
              <a:defRPr sz="1800">
                <a:solidFill>
                  <a:srgbClr val="000000"/>
                </a:solidFill>
              </a:defRPr>
            </a:pPr>
            <a:r>
              <a:rPr sz="2200">
                <a:solidFill>
                  <a:srgbClr val="4D4D4F">
                    <a:alpha val="99000"/>
                  </a:srgbClr>
                </a:solidFill>
              </a:rPr>
              <a:t>    MyEntity.class).getResultList();</a:t>
            </a:r>
            <a:endParaRPr sz="2200">
              <a:solidFill>
                <a:srgbClr val="4D4D4F">
                  <a:alpha val="99000"/>
                </a:srgbClr>
              </a:solidFill>
            </a:endParaRPr>
          </a:p>
        </p:txBody>
      </p:sp>
      <p:sp>
        <p:nvSpPr>
          <p:cNvPr id="351" name="Shape 351"/>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Incluir hints a la base de datos</a:t>
            </a:r>
          </a:p>
        </p:txBody>
      </p:sp>
      <p:sp>
        <p:nvSpPr>
          <p:cNvPr id="352" name="Shape 352"/>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body" idx="1"/>
          </p:nvPr>
        </p:nvSpPr>
        <p:spPr>
          <a:xfrm>
            <a:off x="534046" y="10105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Por definición un caché es un lugar de acceso rápido.</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Cuando tenemos datos que se requieren acceder muy frecuentemente, una opción a tener en cuenta es el uso de caches en el servidor de aplicación.</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Importante: Un caché no es un mapa. Existen algunos conceptos a tener en cuenta.</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p:txBody>
      </p:sp>
      <p:sp>
        <p:nvSpPr>
          <p:cNvPr id="355" name="Shape 355"/>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Caching en Java</a:t>
            </a:r>
          </a:p>
        </p:txBody>
      </p:sp>
      <p:sp>
        <p:nvSpPr>
          <p:cNvPr id="356" name="Shape 356"/>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body" idx="1"/>
          </p:nvPr>
        </p:nvSpPr>
        <p:spPr>
          <a:xfrm>
            <a:off x="534046" y="1010567"/>
            <a:ext cx="8363940" cy="5541005"/>
          </a:xfrm>
          <a:prstGeom prst="rect">
            <a:avLst/>
          </a:prstGeom>
        </p:spPr>
        <p:txBody>
          <a:bodyPr>
            <a:normAutofit fontScale="100000" lnSpcReduction="0"/>
          </a:bodyPr>
          <a:lstStyle/>
          <a:p>
            <a:pPr lvl="0" marL="0" indent="0" algn="just" defTabSz="813783">
              <a:spcBef>
                <a:spcPts val="500"/>
              </a:spcBef>
              <a:buSzTx/>
              <a:buFontTx/>
              <a:buNone/>
              <a:defRPr sz="1800">
                <a:solidFill>
                  <a:srgbClr val="000000"/>
                </a:solidFill>
              </a:defRPr>
            </a:pPr>
            <a:r>
              <a:rPr sz="2492">
                <a:solidFill>
                  <a:srgbClr val="4D4D4F">
                    <a:alpha val="99000"/>
                  </a:srgbClr>
                </a:solidFill>
              </a:rPr>
              <a:t>MaxSize: Tamaño máximo que puede adquirir un caché. Esto permite controlar la memoria que se gasta en éste.</a:t>
            </a: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r>
              <a:rPr sz="2492">
                <a:solidFill>
                  <a:srgbClr val="4D4D4F">
                    <a:alpha val="99000"/>
                  </a:srgbClr>
                </a:solidFill>
              </a:rPr>
              <a:t>Eviction Policy: La manera en la que se eliminan objetos de la caché. El default de casi todas las implementaciones es LRU.</a:t>
            </a: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r>
              <a:rPr sz="2492">
                <a:solidFill>
                  <a:srgbClr val="4D4D4F">
                    <a:alpha val="99000"/>
                  </a:srgbClr>
                </a:solidFill>
              </a:rPr>
              <a:t>También comprende atributos como el número de segundos sin acceder a un objeto para que este se elimine.</a:t>
            </a: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r>
              <a:rPr sz="2492">
                <a:solidFill>
                  <a:srgbClr val="4D4D4F">
                    <a:alpha val="99000"/>
                  </a:srgbClr>
                </a:solidFill>
              </a:rPr>
              <a:t>Un caché puede permitir mantener objetos en memoria y otros en disco transparentemente.</a:t>
            </a:r>
            <a:endParaRPr sz="2492">
              <a:solidFill>
                <a:srgbClr val="4D4D4F">
                  <a:alpha val="99000"/>
                </a:srgbClr>
              </a:solidFill>
            </a:endParaRPr>
          </a:p>
          <a:p>
            <a:pPr lvl="0" marL="0" indent="0" algn="just" defTabSz="813783">
              <a:spcBef>
                <a:spcPts val="500"/>
              </a:spcBef>
              <a:buSzTx/>
              <a:buFontTx/>
              <a:buNone/>
              <a:defRPr sz="1800">
                <a:solidFill>
                  <a:srgbClr val="000000"/>
                </a:solidFill>
              </a:defRPr>
            </a:pPr>
            <a:endParaRPr sz="2492">
              <a:solidFill>
                <a:srgbClr val="4D4D4F">
                  <a:alpha val="99000"/>
                </a:srgbClr>
              </a:solidFill>
            </a:endParaRPr>
          </a:p>
        </p:txBody>
      </p:sp>
      <p:sp>
        <p:nvSpPr>
          <p:cNvPr id="359" name="Shape 359"/>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Conceptos de un caché</a:t>
            </a:r>
          </a:p>
        </p:txBody>
      </p:sp>
      <p:sp>
        <p:nvSpPr>
          <p:cNvPr id="360" name="Shape 360"/>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body" idx="1"/>
          </p:nvPr>
        </p:nvSpPr>
        <p:spPr>
          <a:xfrm>
            <a:off x="534046" y="10105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Manejar colecciones en memoria no es seguro.</a:t>
            </a: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Para no reinventar la rueda.</a:t>
            </a: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Para tener control de la memoria usada.</a:t>
            </a: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Para poder escalar horizontalmente casi que de manera transparente.</a:t>
            </a:r>
            <a:endParaRPr sz="2800">
              <a:solidFill>
                <a:srgbClr val="4D4D4F">
                  <a:alpha val="99000"/>
                </a:srgbClr>
              </a:solidFill>
            </a:endParaRPr>
          </a:p>
        </p:txBody>
      </p:sp>
      <p:sp>
        <p:nvSpPr>
          <p:cNvPr id="363" name="Shape 363"/>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¿Por qué utilizar un caché?</a:t>
            </a:r>
          </a:p>
        </p:txBody>
      </p:sp>
      <p:sp>
        <p:nvSpPr>
          <p:cNvPr id="364" name="Shape 364"/>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body" idx="1"/>
          </p:nvPr>
        </p:nvSpPr>
        <p:spPr>
          <a:xfrm>
            <a:off x="534046" y="10105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EhCache</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HazelCast</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Guava cache</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Memcache</a:t>
            </a:r>
            <a:endParaRPr sz="2800">
              <a:solidFill>
                <a:srgbClr val="4D4D4F">
                  <a:alpha val="99000"/>
                </a:srgbClr>
              </a:solidFill>
            </a:endParaRPr>
          </a:p>
        </p:txBody>
      </p:sp>
      <p:sp>
        <p:nvSpPr>
          <p:cNvPr id="367" name="Shape 367"/>
          <p:cNvSpPr/>
          <p:nvPr>
            <p:ph type="title"/>
          </p:nvPr>
        </p:nvSpPr>
        <p:spPr>
          <a:xfrm>
            <a:off x="539551" y="116631"/>
            <a:ext cx="8352930" cy="564259"/>
          </a:xfrm>
          <a:prstGeom prst="rect">
            <a:avLst/>
          </a:prstGeom>
        </p:spPr>
        <p:txBody>
          <a:bodyPr>
            <a:normAutofit fontScale="100000" lnSpcReduction="0"/>
          </a:bodyPr>
          <a:lstStyle>
            <a:lvl1pPr defTabSz="768064">
              <a:defRPr spc="-84" sz="3359"/>
            </a:lvl1pPr>
          </a:lstStyle>
          <a:p>
            <a:pPr lvl="0">
              <a:defRPr spc="0" sz="1800">
                <a:solidFill>
                  <a:srgbClr val="000000"/>
                </a:solidFill>
              </a:defRPr>
            </a:pPr>
            <a:r>
              <a:rPr spc="-84" sz="3359">
                <a:solidFill>
                  <a:srgbClr val="0070C0">
                    <a:alpha val="99000"/>
                  </a:srgbClr>
                </a:solidFill>
              </a:rPr>
              <a:t>Algunas implementaciones de Caché en Java</a:t>
            </a:r>
          </a:p>
        </p:txBody>
      </p:sp>
      <p:sp>
        <p:nvSpPr>
          <p:cNvPr id="368" name="Shape 368"/>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Demo</a:t>
            </a:r>
          </a:p>
        </p:txBody>
      </p:sp>
      <p:sp>
        <p:nvSpPr>
          <p:cNvPr id="371" name="Shape 371"/>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body" idx="1"/>
          </p:nvPr>
        </p:nvSpPr>
        <p:spPr>
          <a:xfrm>
            <a:off x="534046" y="10105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Hibernate por defecto tiene un caché a nivel de transacciones, o “caché de primer nivel”. </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Es posible agregar un caché al segundo nivel que es un caché a través de todas las transacciones de un SessionFactory (O EntityManagerFactory).</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Este caché se agrega entidad por entidad, y funciona de la siguiente manera:</a:t>
            </a:r>
          </a:p>
        </p:txBody>
      </p:sp>
      <p:sp>
        <p:nvSpPr>
          <p:cNvPr id="374" name="Shape 374"/>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Caché de segundo nivel de hibernate</a:t>
            </a:r>
          </a:p>
        </p:txBody>
      </p:sp>
      <p:sp>
        <p:nvSpPr>
          <p:cNvPr id="375" name="Shape 375"/>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body" idx="1"/>
          </p:nvPr>
        </p:nvSpPr>
        <p:spPr>
          <a:xfrm>
            <a:off x="534046" y="1010567"/>
            <a:ext cx="8363940" cy="5541005"/>
          </a:xfrm>
          <a:prstGeom prst="rect">
            <a:avLst/>
          </a:prstGeom>
        </p:spPr>
        <p:txBody>
          <a:bodyPr>
            <a:normAutofit fontScale="100000" lnSpcReduction="0"/>
          </a:bodyPr>
          <a:lstStyle/>
          <a:p>
            <a:pPr lvl="0" marL="0" indent="0" algn="just" defTabSz="841213">
              <a:buSzTx/>
              <a:buFontTx/>
              <a:buNone/>
              <a:defRPr sz="1800">
                <a:solidFill>
                  <a:srgbClr val="000000"/>
                </a:solidFill>
              </a:defRPr>
            </a:pPr>
            <a:r>
              <a:rPr sz="2576">
                <a:solidFill>
                  <a:srgbClr val="4D4D4F">
                    <a:alpha val="99000"/>
                  </a:srgbClr>
                </a:solidFill>
              </a:rPr>
              <a:t>Si la tabla Person se configura para un caché de segundo nivel, cada query va llenando el siguiente “mapa de arrays”:</a:t>
            </a:r>
            <a:endParaRPr sz="2576">
              <a:solidFill>
                <a:srgbClr val="4D4D4F">
                  <a:alpha val="99000"/>
                </a:srgbClr>
              </a:solidFill>
            </a:endParaRPr>
          </a:p>
          <a:p>
            <a:pPr lvl="0" marL="0" indent="0" algn="just" defTabSz="841213">
              <a:buSzTx/>
              <a:buFontTx/>
              <a:buNone/>
              <a:defRPr sz="1800">
                <a:solidFill>
                  <a:srgbClr val="000000"/>
                </a:solidFill>
              </a:defRPr>
            </a:pPr>
            <a:endParaRPr sz="2576">
              <a:solidFill>
                <a:srgbClr val="4D4D4F">
                  <a:alpha val="99000"/>
                </a:srgbClr>
              </a:solidFill>
            </a:endParaRPr>
          </a:p>
          <a:p>
            <a:pPr lvl="0" marL="0" indent="0" algn="just" defTabSz="841213">
              <a:buSzTx/>
              <a:buFontTx/>
              <a:buNone/>
              <a:defRPr sz="1800">
                <a:solidFill>
                  <a:srgbClr val="000000"/>
                </a:solidFill>
              </a:defRPr>
            </a:pPr>
            <a:r>
              <a:rPr sz="2576">
                <a:solidFill>
                  <a:srgbClr val="4D4D4F">
                    <a:alpha val="99000"/>
                  </a:srgbClr>
                </a:solidFill>
              </a:rPr>
              <a:t>1 -&gt; [ "Sebastian" , "Velez" , [ 2 , 3 ] ]</a:t>
            </a:r>
            <a:endParaRPr sz="2576">
              <a:solidFill>
                <a:srgbClr val="4D4D4F">
                  <a:alpha val="99000"/>
                </a:srgbClr>
              </a:solidFill>
            </a:endParaRPr>
          </a:p>
          <a:p>
            <a:pPr lvl="0" marL="0" indent="0" algn="just" defTabSz="841213">
              <a:buSzTx/>
              <a:buFontTx/>
              <a:buNone/>
              <a:defRPr sz="1800">
                <a:solidFill>
                  <a:srgbClr val="000000"/>
                </a:solidFill>
              </a:defRPr>
            </a:pPr>
            <a:r>
              <a:rPr sz="2576">
                <a:solidFill>
                  <a:srgbClr val="4D4D4F">
                    <a:alpha val="99000"/>
                  </a:srgbClr>
                </a:solidFill>
              </a:rPr>
              <a:t>2 -&gt; [ "Pedro" , "Perez" , [ 1 , 4 ] ]</a:t>
            </a:r>
            <a:endParaRPr sz="2576">
              <a:solidFill>
                <a:srgbClr val="4D4D4F">
                  <a:alpha val="99000"/>
                </a:srgbClr>
              </a:solidFill>
            </a:endParaRPr>
          </a:p>
          <a:p>
            <a:pPr lvl="0" marL="0" indent="0" algn="just" defTabSz="841213">
              <a:buSzTx/>
              <a:buFontTx/>
              <a:buNone/>
              <a:defRPr sz="1800">
                <a:solidFill>
                  <a:srgbClr val="000000"/>
                </a:solidFill>
              </a:defRPr>
            </a:pPr>
            <a:r>
              <a:rPr sz="2576">
                <a:solidFill>
                  <a:srgbClr val="4D4D4F">
                    <a:alpha val="99000"/>
                  </a:srgbClr>
                </a:solidFill>
              </a:rPr>
              <a:t>3 -&gt; [ "Zutano" , "Zapata" , [ 2 ] ]</a:t>
            </a:r>
            <a:endParaRPr sz="2576">
              <a:solidFill>
                <a:srgbClr val="4D4D4F">
                  <a:alpha val="99000"/>
                </a:srgbClr>
              </a:solidFill>
            </a:endParaRPr>
          </a:p>
          <a:p>
            <a:pPr lvl="0" marL="0" indent="0" algn="just" defTabSz="841213">
              <a:buSzTx/>
              <a:buFontTx/>
              <a:buNone/>
              <a:defRPr sz="1800">
                <a:solidFill>
                  <a:srgbClr val="000000"/>
                </a:solidFill>
              </a:defRPr>
            </a:pPr>
            <a:endParaRPr sz="2576">
              <a:solidFill>
                <a:srgbClr val="4D4D4F">
                  <a:alpha val="99000"/>
                </a:srgbClr>
              </a:solidFill>
            </a:endParaRPr>
          </a:p>
          <a:p>
            <a:pPr lvl="0" marL="0" indent="0" algn="just" defTabSz="841213">
              <a:buSzTx/>
              <a:buFontTx/>
              <a:buNone/>
              <a:defRPr sz="1800">
                <a:solidFill>
                  <a:srgbClr val="000000"/>
                </a:solidFill>
              </a:defRPr>
            </a:pPr>
            <a:r>
              <a:rPr sz="2576">
                <a:solidFill>
                  <a:srgbClr val="4D4D4F">
                    <a:alpha val="99000"/>
                  </a:srgbClr>
                </a:solidFill>
              </a:rPr>
              <a:t>Realizar queries por id o joins no requiere acceso a la bd.</a:t>
            </a:r>
            <a:endParaRPr sz="2576">
              <a:solidFill>
                <a:srgbClr val="4D4D4F">
                  <a:alpha val="99000"/>
                </a:srgbClr>
              </a:solidFill>
            </a:endParaRPr>
          </a:p>
          <a:p>
            <a:pPr lvl="0" marL="0" indent="0" algn="just" defTabSz="841213">
              <a:buSzTx/>
              <a:buFontTx/>
              <a:buNone/>
              <a:defRPr sz="1800">
                <a:solidFill>
                  <a:srgbClr val="000000"/>
                </a:solidFill>
              </a:defRPr>
            </a:pPr>
            <a:endParaRPr sz="2576">
              <a:solidFill>
                <a:srgbClr val="4D4D4F">
                  <a:alpha val="99000"/>
                </a:srgbClr>
              </a:solidFill>
            </a:endParaRPr>
          </a:p>
          <a:p>
            <a:pPr lvl="0" marL="0" indent="0" algn="just" defTabSz="841213">
              <a:buSzTx/>
              <a:buFontTx/>
              <a:buNone/>
              <a:defRPr sz="1800">
                <a:solidFill>
                  <a:srgbClr val="000000"/>
                </a:solidFill>
              </a:defRPr>
            </a:pPr>
            <a:r>
              <a:rPr sz="2576">
                <a:solidFill>
                  <a:srgbClr val="4D4D4F">
                    <a:alpha val="99000"/>
                  </a:srgbClr>
                </a:solidFill>
              </a:rPr>
              <a:t>Queries más complejos retornan ids y luego se llenan el resto de los datos del caché.</a:t>
            </a:r>
            <a:endParaRPr sz="2576">
              <a:solidFill>
                <a:srgbClr val="4D4D4F">
                  <a:alpha val="99000"/>
                </a:srgbClr>
              </a:solidFill>
            </a:endParaRPr>
          </a:p>
        </p:txBody>
      </p:sp>
      <p:sp>
        <p:nvSpPr>
          <p:cNvPr id="378" name="Shape 378"/>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Ejemplo de caché de segundo nivel:</a:t>
            </a:r>
          </a:p>
        </p:txBody>
      </p:sp>
      <p:sp>
        <p:nvSpPr>
          <p:cNvPr id="379" name="Shape 379"/>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body" idx="1"/>
          </p:nvPr>
        </p:nvSpPr>
        <p:spPr>
          <a:xfrm>
            <a:off x="539551" y="13407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Crear Connections es una operación muy costosa. Muchas veces creemos que abrir una conexión requiere solo una interacción con la base de datos, pero realmente se requieren muchas más.</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Por ejemplo en Oracle o Sybase el número de interacciones con la BD varia entre 7 y 10.</a:t>
            </a:r>
          </a:p>
        </p:txBody>
      </p:sp>
      <p:sp>
        <p:nvSpPr>
          <p:cNvPr id="284" name="Shape 284"/>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Connections</a:t>
            </a:r>
          </a:p>
        </p:txBody>
      </p:sp>
      <p:sp>
        <p:nvSpPr>
          <p:cNvPr id="285" name="Shape 285"/>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body" idx="1"/>
          </p:nvPr>
        </p:nvSpPr>
        <p:spPr>
          <a:xfrm>
            <a:off x="539551" y="13407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Abrir conexiones usa una cantidad considerable de memoria en el servidor de BD y el servidor de aplicaciones.</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Abrir muchas muchas conexiones puede contribuir a que el servidor se quede sin memoria.</a:t>
            </a:r>
          </a:p>
        </p:txBody>
      </p:sp>
      <p:sp>
        <p:nvSpPr>
          <p:cNvPr id="288" name="Shape 288"/>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Además…</a:t>
            </a:r>
          </a:p>
        </p:txBody>
      </p:sp>
      <p:sp>
        <p:nvSpPr>
          <p:cNvPr id="289" name="Shape 289"/>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body" idx="1"/>
          </p:nvPr>
        </p:nvSpPr>
        <p:spPr>
          <a:xfrm>
            <a:off x="539551" y="13407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Método que permite reusar los objetos que manejan conexiones a la base de datos por medio de un “pool” que contiene una cantidad de conexiones disponibles.</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Generalmente es muy bueno para el performance, dado que elimina la necesidad de obtener una conexión para cada acceso a datos.</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El pago es el tiempo de creación del pool a la hora de iniciar la aplicación. Ambos servidores deben tener suficiente memoria como para manejar todas las conexiones del pool.</a:t>
            </a:r>
          </a:p>
        </p:txBody>
      </p:sp>
      <p:sp>
        <p:nvSpPr>
          <p:cNvPr id="292" name="Shape 292"/>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Connection Pooling</a:t>
            </a:r>
          </a:p>
        </p:txBody>
      </p:sp>
      <p:sp>
        <p:nvSpPr>
          <p:cNvPr id="293" name="Shape 293"/>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body" idx="1"/>
          </p:nvPr>
        </p:nvSpPr>
        <p:spPr>
          <a:xfrm>
            <a:off x="539551" y="1340767"/>
            <a:ext cx="8363940" cy="5541005"/>
          </a:xfrm>
          <a:prstGeom prst="rect">
            <a:avLst/>
          </a:prstGeom>
        </p:spPr>
        <p:txBody>
          <a:bodyPr>
            <a:normAutofit fontScale="100000" lnSpcReduction="0"/>
          </a:bodyPr>
          <a:lstStyle/>
          <a:p>
            <a:pPr lvl="0" marL="0" indent="0" algn="just">
              <a:buSzTx/>
              <a:buFontTx/>
              <a:buNone/>
              <a:defRPr sz="1800">
                <a:solidFill>
                  <a:srgbClr val="000000"/>
                </a:solidFill>
              </a:defRPr>
            </a:pPr>
            <a:r>
              <a:rPr sz="2800">
                <a:solidFill>
                  <a:srgbClr val="4D4D4F">
                    <a:alpha val="99000"/>
                  </a:srgbClr>
                </a:solidFill>
              </a:rPr>
              <a:t>Cuando una conexión se usa para un query, al terminar el hilo deja de usarla pero la conexión física no se cierra, sino que regresa al pool.</a:t>
            </a:r>
            <a:endParaRPr sz="2800">
              <a:solidFill>
                <a:srgbClr val="4D4D4F">
                  <a:alpha val="99000"/>
                </a:srgbClr>
              </a:solidFill>
            </a:endParaRPr>
          </a:p>
          <a:p>
            <a:pPr lvl="0" marL="0" indent="0" algn="just">
              <a:buSzTx/>
              <a:buFontTx/>
              <a:buNone/>
              <a:defRPr sz="1800">
                <a:solidFill>
                  <a:srgbClr val="000000"/>
                </a:solidFill>
              </a:defRPr>
            </a:pPr>
            <a:endParaRPr sz="2800">
              <a:solidFill>
                <a:srgbClr val="4D4D4F">
                  <a:alpha val="99000"/>
                </a:srgbClr>
              </a:solidFill>
            </a:endParaRPr>
          </a:p>
          <a:p>
            <a:pPr lvl="0" marL="0" indent="0" algn="just">
              <a:buSzTx/>
              <a:buFontTx/>
              <a:buNone/>
              <a:defRPr sz="1800">
                <a:solidFill>
                  <a:srgbClr val="000000"/>
                </a:solidFill>
              </a:defRPr>
            </a:pPr>
            <a:r>
              <a:rPr sz="2800">
                <a:solidFill>
                  <a:srgbClr val="4D4D4F">
                    <a:alpha val="99000"/>
                  </a:srgbClr>
                </a:solidFill>
              </a:rPr>
              <a:t>Obtener una conexión pasa de ser una operación costosa a ser una de las más rápidas.</a:t>
            </a:r>
          </a:p>
        </p:txBody>
      </p:sp>
      <p:sp>
        <p:nvSpPr>
          <p:cNvPr id="296" name="Shape 296"/>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Connection Pooling</a:t>
            </a:r>
          </a:p>
        </p:txBody>
      </p:sp>
      <p:sp>
        <p:nvSpPr>
          <p:cNvPr id="297" name="Shape 297"/>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body" idx="1"/>
          </p:nvPr>
        </p:nvSpPr>
        <p:spPr>
          <a:xfrm>
            <a:off x="539551" y="13407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Aplicaciones mono usuario o que solo se ejecutan periódicamente (reportes semanales, por ejemplo)</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Aplicaciones que se reinician constantemente. La creación del pool es algo costoso.</a:t>
            </a:r>
          </a:p>
        </p:txBody>
      </p:sp>
      <p:sp>
        <p:nvSpPr>
          <p:cNvPr id="300" name="Shape 300"/>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¿Cuándo no usar pooling?</a:t>
            </a:r>
          </a:p>
        </p:txBody>
      </p:sp>
      <p:sp>
        <p:nvSpPr>
          <p:cNvPr id="301" name="Shape 301"/>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Demo</a:t>
            </a:r>
          </a:p>
        </p:txBody>
      </p:sp>
      <p:sp>
        <p:nvSpPr>
          <p:cNvPr id="304" name="Shape 304"/>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body" idx="1"/>
          </p:nvPr>
        </p:nvSpPr>
        <p:spPr>
          <a:xfrm>
            <a:off x="539551" y="1340767"/>
            <a:ext cx="8363940" cy="5541005"/>
          </a:xfrm>
          <a:prstGeom prst="rect">
            <a:avLst/>
          </a:prstGeom>
        </p:spPr>
        <p:txBody>
          <a:bodyPr>
            <a:normAutofit fontScale="100000" lnSpcReduction="0"/>
          </a:bodyPr>
          <a:lstStyle/>
          <a:p>
            <a:pPr lvl="0" marL="280736" indent="-280736" algn="just">
              <a:buSzPct val="100000"/>
              <a:buFontTx/>
              <a:buChar char="•"/>
              <a:defRPr sz="1800">
                <a:solidFill>
                  <a:srgbClr val="000000"/>
                </a:solidFill>
              </a:defRPr>
            </a:pPr>
            <a:r>
              <a:rPr sz="2800">
                <a:solidFill>
                  <a:srgbClr val="4D4D4F">
                    <a:alpha val="99000"/>
                  </a:srgbClr>
                </a:solidFill>
              </a:rPr>
              <a:t>Por defecto JDBC tiene habilitada una función de “auto-commit” por cada operación que se ejecuta sobre una transacción.</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Hacer commit y rollback es lento por que requiere acceder a disco y realizar incluso varias peticiones a través de al red. </a:t>
            </a:r>
            <a:endParaRPr sz="2800">
              <a:solidFill>
                <a:srgbClr val="4D4D4F">
                  <a:alpha val="99000"/>
                </a:srgbClr>
              </a:solidFill>
            </a:endParaRPr>
          </a:p>
          <a:p>
            <a:pPr lvl="0" marL="280736" indent="-280736" algn="just">
              <a:buSzPct val="100000"/>
              <a:buFontTx/>
              <a:buChar char="•"/>
              <a:defRPr sz="1800">
                <a:solidFill>
                  <a:srgbClr val="000000"/>
                </a:solidFill>
              </a:defRPr>
            </a:pPr>
            <a:endParaRPr sz="2800">
              <a:solidFill>
                <a:srgbClr val="4D4D4F">
                  <a:alpha val="99000"/>
                </a:srgbClr>
              </a:solidFill>
            </a:endParaRPr>
          </a:p>
          <a:p>
            <a:pPr lvl="0" marL="280736" indent="-280736" algn="just">
              <a:buSzPct val="100000"/>
              <a:buFontTx/>
              <a:buChar char="•"/>
              <a:defRPr sz="1800">
                <a:solidFill>
                  <a:srgbClr val="000000"/>
                </a:solidFill>
              </a:defRPr>
            </a:pPr>
            <a:r>
              <a:rPr sz="2800">
                <a:solidFill>
                  <a:srgbClr val="4D4D4F">
                    <a:alpha val="99000"/>
                  </a:srgbClr>
                </a:solidFill>
              </a:rPr>
              <a:t>Este auto-commit de JDBC incluso puede exigir que el driver manualmente envíe una señal extra de commit al final de cada operación, incluso en selects.</a:t>
            </a:r>
          </a:p>
        </p:txBody>
      </p:sp>
      <p:sp>
        <p:nvSpPr>
          <p:cNvPr id="307" name="Shape 307"/>
          <p:cNvSpPr/>
          <p:nvPr>
            <p:ph type="title"/>
          </p:nvPr>
        </p:nvSpPr>
        <p:spPr>
          <a:xfrm>
            <a:off x="539551" y="116631"/>
            <a:ext cx="8352930" cy="564259"/>
          </a:xfrm>
          <a:prstGeom prst="rect">
            <a:avLst/>
          </a:prstGeom>
        </p:spPr>
        <p:txBody>
          <a:bodyPr>
            <a:normAutofit fontScale="100000" lnSpcReduction="0"/>
          </a:bodyPr>
          <a:lstStyle>
            <a:lvl1pPr defTabSz="841213">
              <a:defRPr spc="-92" sz="3680"/>
            </a:lvl1pPr>
          </a:lstStyle>
          <a:p>
            <a:pPr lvl="0">
              <a:defRPr spc="0" sz="1800">
                <a:solidFill>
                  <a:srgbClr val="000000"/>
                </a:solidFill>
              </a:defRPr>
            </a:pPr>
            <a:r>
              <a:rPr spc="-92" sz="3680">
                <a:solidFill>
                  <a:srgbClr val="0070C0">
                    <a:alpha val="99000"/>
                  </a:srgbClr>
                </a:solidFill>
              </a:rPr>
              <a:t>JDBC y transacciones</a:t>
            </a:r>
          </a:p>
        </p:txBody>
      </p:sp>
      <p:sp>
        <p:nvSpPr>
          <p:cNvPr id="308" name="Shape 308"/>
          <p:cNvSpPr/>
          <p:nvPr/>
        </p:nvSpPr>
        <p:spPr>
          <a:xfrm rot="16200000">
            <a:off x="-3104239" y="3208921"/>
            <a:ext cx="655288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362">
              <a:lnSpc>
                <a:spcPct val="90000"/>
              </a:lnSpc>
              <a:spcBef>
                <a:spcPts val="500"/>
              </a:spcBef>
              <a:defRPr sz="2400">
                <a:solidFill>
                  <a:srgbClr val="FFFFFF">
                    <a:alpha val="99000"/>
                  </a:srgbClr>
                </a:solidFill>
                <a:effectLst>
                  <a:outerShdw sx="100000" sy="100000" kx="0" ky="0" algn="b" rotWithShape="0" blurRad="50800" dist="38100" dir="2700000">
                    <a:srgbClr val="000000">
                      <a:alpha val="40000"/>
                    </a:srgbClr>
                  </a:outerShdw>
                </a:effectLst>
              </a:defRPr>
            </a:lvl1pPr>
          </a:lstStyle>
          <a:p>
            <a:pPr lvl="0">
              <a:defRPr sz="1800">
                <a:solidFill>
                  <a:srgbClr val="000000"/>
                </a:solidFill>
                <a:effectLst/>
              </a:defRPr>
            </a:pPr>
            <a:r>
              <a:rPr sz="2400">
                <a:solidFill>
                  <a:srgbClr val="FFFFFF">
                    <a:alpha val="99000"/>
                  </a:srgbClr>
                </a:solidFill>
                <a:effectLst>
                  <a:outerShdw sx="100000" sy="100000" kx="0" ky="0" algn="b" rotWithShape="0" blurRad="50800" dist="38100" dir="2700000">
                    <a:srgbClr val="000000">
                      <a:alpha val="40000"/>
                    </a:srgbClr>
                  </a:outerShdw>
                </a:effectLst>
              </a:rPr>
              <a:t>Performance en Java</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292929"/>
      </a:dk1>
      <a:lt1>
        <a:srgbClr val="FFFFFF"/>
      </a:lt1>
      <a:dk2>
        <a:srgbClr val="A7A7A7"/>
      </a:dk2>
      <a:lt2>
        <a:srgbClr val="535353"/>
      </a:lt2>
      <a:accent1>
        <a:srgbClr val="0054A6"/>
      </a:accent1>
      <a:accent2>
        <a:srgbClr val="0072BC"/>
      </a:accent2>
      <a:accent3>
        <a:srgbClr val="004185"/>
      </a:accent3>
      <a:accent4>
        <a:srgbClr val="ADAFB2"/>
      </a:accent4>
      <a:accent5>
        <a:srgbClr val="BAD80A"/>
      </a:accent5>
      <a:accent6>
        <a:srgbClr val="FF8C00"/>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54A6"/>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54A6"/>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0" tIns="0" rIns="0" bIns="0"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54A6"/>
      </a:accent1>
      <a:accent2>
        <a:srgbClr val="0072BC"/>
      </a:accent2>
      <a:accent3>
        <a:srgbClr val="004185"/>
      </a:accent3>
      <a:accent4>
        <a:srgbClr val="ADAFB2"/>
      </a:accent4>
      <a:accent5>
        <a:srgbClr val="BAD80A"/>
      </a:accent5>
      <a:accent6>
        <a:srgbClr val="FF8C00"/>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54A6"/>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54A6"/>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0" tIns="0" rIns="0" bIns="0"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292929"/>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