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移动计算作业展示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8" indent="1828800" algn="ctr">
              <a:spcBef>
                <a:spcPts val="0"/>
              </a:spcBef>
              <a:buSzTx/>
              <a:buNone/>
            </a:pPr>
            <a:r>
              <a:t>——手机计时器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37116" y="393700"/>
            <a:ext cx="28575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纪念日列表：</a:t>
            </a:r>
          </a:p>
        </p:txBody>
      </p:sp>
      <p:sp>
        <p:nvSpPr>
          <p:cNvPr id="197" name="Shape 197"/>
          <p:cNvSpPr/>
          <p:nvPr/>
        </p:nvSpPr>
        <p:spPr>
          <a:xfrm>
            <a:off x="8240183" y="393699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纪念日设置：</a:t>
            </a:r>
          </a:p>
        </p:txBody>
      </p:sp>
      <p:sp>
        <p:nvSpPr>
          <p:cNvPr id="199" name="Shape 199"/>
          <p:cNvSpPr/>
          <p:nvPr/>
        </p:nvSpPr>
        <p:spPr>
          <a:xfrm>
            <a:off x="5344235" y="1528347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713594" y="169133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开关</a:t>
            </a:r>
          </a:p>
        </p:txBody>
      </p:sp>
      <p:sp>
        <p:nvSpPr>
          <p:cNvPr id="202" name="Shape 202"/>
          <p:cNvSpPr/>
          <p:nvPr/>
        </p:nvSpPr>
        <p:spPr>
          <a:xfrm>
            <a:off x="5362930" y="3947684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427489" y="411066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日期信息</a:t>
            </a:r>
          </a:p>
        </p:txBody>
      </p:sp>
      <p:sp>
        <p:nvSpPr>
          <p:cNvPr id="205" name="Shape 205"/>
          <p:cNvSpPr/>
          <p:nvPr/>
        </p:nvSpPr>
        <p:spPr>
          <a:xfrm>
            <a:off x="5369635" y="6745177"/>
            <a:ext cx="1743473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422221" y="690816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新增纪念日</a:t>
            </a:r>
          </a:p>
        </p:txBody>
      </p:sp>
      <p:sp>
        <p:nvSpPr>
          <p:cNvPr id="208" name="Shape 208"/>
          <p:cNvSpPr/>
          <p:nvPr/>
        </p:nvSpPr>
        <p:spPr>
          <a:xfrm>
            <a:off x="6457786" y="2835572"/>
            <a:ext cx="1462617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522345" y="299855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设置日期</a:t>
            </a:r>
          </a:p>
        </p:txBody>
      </p:sp>
      <p:sp>
        <p:nvSpPr>
          <p:cNvPr id="211" name="Shape 211"/>
          <p:cNvSpPr/>
          <p:nvPr/>
        </p:nvSpPr>
        <p:spPr>
          <a:xfrm>
            <a:off x="6380526" y="5235479"/>
            <a:ext cx="1462618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445086" y="539846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日历显示</a:t>
            </a:r>
          </a:p>
        </p:txBody>
      </p:sp>
      <p:sp>
        <p:nvSpPr>
          <p:cNvPr id="214" name="Shape 214"/>
          <p:cNvSpPr/>
          <p:nvPr/>
        </p:nvSpPr>
        <p:spPr>
          <a:xfrm>
            <a:off x="6363593" y="8004846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6428152" y="816783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设置名称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" y="1521107"/>
            <a:ext cx="4449606" cy="7910410"/>
          </a:xfrm>
          <a:prstGeom prst="rect">
            <a:avLst/>
          </a:prstGeom>
        </p:spPr>
      </p:pic>
      <p:sp>
        <p:nvSpPr>
          <p:cNvPr id="25" name="Shape 198"/>
          <p:cNvSpPr/>
          <p:nvPr/>
        </p:nvSpPr>
        <p:spPr>
          <a:xfrm flipH="1">
            <a:off x="4305918" y="1974339"/>
            <a:ext cx="1011554" cy="1011555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" name="Shape 201"/>
          <p:cNvSpPr/>
          <p:nvPr/>
        </p:nvSpPr>
        <p:spPr>
          <a:xfrm flipH="1" flipV="1">
            <a:off x="2552700" y="3682240"/>
            <a:ext cx="2782632" cy="653920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" name="Shape 204"/>
          <p:cNvSpPr/>
          <p:nvPr/>
        </p:nvSpPr>
        <p:spPr>
          <a:xfrm flipH="1">
            <a:off x="637116" y="7191169"/>
            <a:ext cx="4705756" cy="183853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28" y="1469432"/>
            <a:ext cx="4420158" cy="7858059"/>
          </a:xfrm>
          <a:prstGeom prst="rect">
            <a:avLst/>
          </a:prstGeom>
        </p:spPr>
      </p:pic>
      <p:sp>
        <p:nvSpPr>
          <p:cNvPr id="29" name="Shape 213"/>
          <p:cNvSpPr/>
          <p:nvPr/>
        </p:nvSpPr>
        <p:spPr>
          <a:xfrm flipV="1">
            <a:off x="7853695" y="8167830"/>
            <a:ext cx="993237" cy="285546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" name="Shape 210"/>
          <p:cNvSpPr/>
          <p:nvPr/>
        </p:nvSpPr>
        <p:spPr>
          <a:xfrm flipV="1">
            <a:off x="7870628" y="5235478"/>
            <a:ext cx="1706339" cy="448529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" name="Shape 207"/>
          <p:cNvSpPr/>
          <p:nvPr/>
        </p:nvSpPr>
        <p:spPr>
          <a:xfrm>
            <a:off x="7947888" y="3284100"/>
            <a:ext cx="2407120" cy="663583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7800" y="4210665"/>
            <a:ext cx="1030605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9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谢</a:t>
            </a:r>
            <a:r>
              <a:rPr kumimoji="0" lang="zh-CN" altLang="en-US" sz="9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谢聆听！</a:t>
            </a:r>
            <a:endParaRPr kumimoji="0" lang="zh-CN" altLang="en-US" sz="9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5377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55600" y="575270"/>
            <a:ext cx="5892800" cy="3133131"/>
          </a:xfrm>
          <a:prstGeom prst="rect">
            <a:avLst/>
          </a:prstGeom>
        </p:spPr>
        <p:txBody>
          <a:bodyPr/>
          <a:lstStyle/>
          <a:p>
            <a:r>
              <a:t>小组成员：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355600" y="4165600"/>
            <a:ext cx="5892800" cy="3886200"/>
          </a:xfrm>
          <a:prstGeom prst="rect">
            <a:avLst/>
          </a:prstGeom>
        </p:spPr>
        <p:txBody>
          <a:bodyPr/>
          <a:lstStyle/>
          <a:p>
            <a:r>
              <a:t>14061120    刘润泽</a:t>
            </a:r>
          </a:p>
          <a:p>
            <a:r>
              <a:t>14061124   杨佳琦</a:t>
            </a:r>
          </a:p>
          <a:p>
            <a:r>
              <a:t>14061214   干逸清</a:t>
            </a:r>
          </a:p>
          <a:p>
            <a:r>
              <a:t>14061090   吴卉妍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94" y="990600"/>
            <a:ext cx="4564856" cy="8115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计时器功能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时钟</a:t>
            </a:r>
          </a:p>
          <a:p>
            <a:pPr lvl="2"/>
            <a:r>
              <a:t>倒计时</a:t>
            </a:r>
          </a:p>
          <a:p>
            <a:pPr lvl="2"/>
            <a:r>
              <a:t>闹钟</a:t>
            </a:r>
          </a:p>
          <a:p>
            <a:pPr lvl="2"/>
            <a:r>
              <a:t>纪念日提醒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时钟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显示当前时间</a:t>
            </a:r>
          </a:p>
          <a:p>
            <a:r>
              <a:t>采取表盘式和数字式双时钟显示</a:t>
            </a:r>
          </a:p>
          <a:p>
            <a:r>
              <a:t>显示年、月、日、星期信息</a:t>
            </a:r>
          </a:p>
          <a:p>
            <a:r>
              <a:t>使用12小时制，显示上下午信息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68" y="1828800"/>
            <a:ext cx="4136231" cy="7353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倒计时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35560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初始设置时间</a:t>
            </a:r>
          </a:p>
          <a:p>
            <a:r>
              <a:t>开始后可以暂停、继续</a:t>
            </a:r>
          </a:p>
          <a:p>
            <a:r>
              <a:t>最长支持23h59m59s倒计时</a:t>
            </a:r>
          </a:p>
          <a:p>
            <a:r>
              <a:t>支持清零操作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853016" y="7154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开始前：</a:t>
            </a:r>
          </a:p>
        </p:txBody>
      </p:sp>
      <p:sp>
        <p:nvSpPr>
          <p:cNvPr id="140" name="Shape 140"/>
          <p:cNvSpPr/>
          <p:nvPr/>
        </p:nvSpPr>
        <p:spPr>
          <a:xfrm>
            <a:off x="8832850" y="7154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开始后：</a:t>
            </a:r>
          </a:p>
        </p:txBody>
      </p:sp>
      <p:sp>
        <p:nvSpPr>
          <p:cNvPr id="143" name="Shape 143"/>
          <p:cNvSpPr/>
          <p:nvPr/>
        </p:nvSpPr>
        <p:spPr>
          <a:xfrm>
            <a:off x="4834466" y="4817533"/>
            <a:ext cx="1462618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834466" y="7260166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899025" y="498051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dirty="0" err="1"/>
              <a:t>设置时长</a:t>
            </a:r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4899025" y="7423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开始按钮</a:t>
            </a:r>
          </a:p>
        </p:txBody>
      </p:sp>
      <p:sp>
        <p:nvSpPr>
          <p:cNvPr id="151" name="Shape 151"/>
          <p:cNvSpPr/>
          <p:nvPr/>
        </p:nvSpPr>
        <p:spPr>
          <a:xfrm>
            <a:off x="6739466" y="2641600"/>
            <a:ext cx="1462617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804025" y="280458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剩余时间</a:t>
            </a:r>
          </a:p>
        </p:txBody>
      </p:sp>
      <p:sp>
        <p:nvSpPr>
          <p:cNvPr id="153" name="Shape 153"/>
          <p:cNvSpPr/>
          <p:nvPr/>
        </p:nvSpPr>
        <p:spPr>
          <a:xfrm>
            <a:off x="6590251" y="4207933"/>
            <a:ext cx="1462617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654810" y="437091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倒计时长</a:t>
            </a:r>
          </a:p>
        </p:txBody>
      </p:sp>
      <p:sp>
        <p:nvSpPr>
          <p:cNvPr id="155" name="Shape 155"/>
          <p:cNvSpPr/>
          <p:nvPr/>
        </p:nvSpPr>
        <p:spPr>
          <a:xfrm>
            <a:off x="6590251" y="6172200"/>
            <a:ext cx="1462617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612022" y="6335183"/>
            <a:ext cx="14190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继续/暂停</a:t>
            </a:r>
          </a:p>
        </p:txBody>
      </p:sp>
      <p:sp>
        <p:nvSpPr>
          <p:cNvPr id="157" name="Shape 157"/>
          <p:cNvSpPr/>
          <p:nvPr/>
        </p:nvSpPr>
        <p:spPr>
          <a:xfrm>
            <a:off x="6739466" y="8139129"/>
            <a:ext cx="1462617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804025" y="830211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清零时间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4" y="1829370"/>
            <a:ext cx="3933812" cy="6993443"/>
          </a:xfrm>
          <a:prstGeom prst="rect">
            <a:avLst/>
          </a:prstGeom>
        </p:spPr>
      </p:pic>
      <p:sp>
        <p:nvSpPr>
          <p:cNvPr id="27" name="Shape 141"/>
          <p:cNvSpPr/>
          <p:nvPr/>
        </p:nvSpPr>
        <p:spPr>
          <a:xfrm flipH="1">
            <a:off x="2892755" y="5278563"/>
            <a:ext cx="1937910" cy="71921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" name="Shape 142"/>
          <p:cNvSpPr/>
          <p:nvPr/>
        </p:nvSpPr>
        <p:spPr>
          <a:xfrm flipH="1" flipV="1">
            <a:off x="3543603" y="7646132"/>
            <a:ext cx="1355421" cy="12626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87" y="1829370"/>
            <a:ext cx="4041543" cy="7184966"/>
          </a:xfrm>
          <a:prstGeom prst="rect">
            <a:avLst/>
          </a:prstGeom>
        </p:spPr>
      </p:pic>
      <p:sp>
        <p:nvSpPr>
          <p:cNvPr id="30" name="Shape 147"/>
          <p:cNvSpPr/>
          <p:nvPr/>
        </p:nvSpPr>
        <p:spPr>
          <a:xfrm>
            <a:off x="8229567" y="3090128"/>
            <a:ext cx="2291193" cy="1220263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" name="Shape 148"/>
          <p:cNvSpPr/>
          <p:nvPr/>
        </p:nvSpPr>
        <p:spPr>
          <a:xfrm>
            <a:off x="8051767" y="4636340"/>
            <a:ext cx="2291193" cy="1220263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" name="Shape 149"/>
          <p:cNvSpPr/>
          <p:nvPr/>
        </p:nvSpPr>
        <p:spPr>
          <a:xfrm>
            <a:off x="7988311" y="6808663"/>
            <a:ext cx="1815078" cy="10314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" name="Shape 150"/>
          <p:cNvSpPr/>
          <p:nvPr/>
        </p:nvSpPr>
        <p:spPr>
          <a:xfrm flipV="1">
            <a:off x="8199728" y="7943850"/>
            <a:ext cx="3096922" cy="51255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闹钟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749300" y="2730500"/>
            <a:ext cx="12293600" cy="6299200"/>
          </a:xfrm>
          <a:prstGeom prst="rect">
            <a:avLst/>
          </a:prstGeom>
        </p:spPr>
        <p:txBody>
          <a:bodyPr/>
          <a:lstStyle/>
          <a:p>
            <a:pPr marL="453009" indent="-453009" defTabSz="508254">
              <a:spcBef>
                <a:spcPts val="4000"/>
              </a:spcBef>
              <a:defRPr sz="4002"/>
            </a:pPr>
            <a:r>
              <a:t>支持多个闹钟</a:t>
            </a:r>
          </a:p>
          <a:p>
            <a:pPr marL="453009" indent="-453009" defTabSz="508254">
              <a:spcBef>
                <a:spcPts val="4000"/>
              </a:spcBef>
              <a:defRPr sz="4002"/>
            </a:pPr>
            <a:r>
              <a:t>支持重复提醒</a:t>
            </a:r>
          </a:p>
          <a:p>
            <a:pPr marL="453009" indent="-453009" defTabSz="508254">
              <a:spcBef>
                <a:spcPts val="4000"/>
              </a:spcBef>
              <a:defRPr sz="4002"/>
            </a:pPr>
            <a:r>
              <a:t>每个闹钟有独立开关</a:t>
            </a:r>
          </a:p>
          <a:p>
            <a:pPr marL="453009" indent="-453009" defTabSz="508254">
              <a:spcBef>
                <a:spcPts val="4000"/>
              </a:spcBef>
              <a:defRPr sz="4002"/>
            </a:pPr>
            <a:r>
              <a:t>长按闹钟可以删除</a:t>
            </a:r>
          </a:p>
          <a:p>
            <a:pPr marL="453009" indent="-453009" defTabSz="508254">
              <a:spcBef>
                <a:spcPts val="4000"/>
              </a:spcBef>
              <a:defRPr sz="4002"/>
            </a:pPr>
            <a:r>
              <a:t>增删改查功能俱全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28650" y="715433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闹钟列表：</a:t>
            </a:r>
          </a:p>
        </p:txBody>
      </p:sp>
      <p:sp>
        <p:nvSpPr>
          <p:cNvPr id="167" name="Shape 167"/>
          <p:cNvSpPr/>
          <p:nvPr/>
        </p:nvSpPr>
        <p:spPr>
          <a:xfrm>
            <a:off x="8485716" y="715433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闹钟设置：</a:t>
            </a:r>
          </a:p>
        </p:txBody>
      </p:sp>
      <p:sp>
        <p:nvSpPr>
          <p:cNvPr id="169" name="Shape 169"/>
          <p:cNvSpPr/>
          <p:nvPr/>
        </p:nvSpPr>
        <p:spPr>
          <a:xfrm>
            <a:off x="6366932" y="1794933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431491" y="195791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设置时间</a:t>
            </a:r>
          </a:p>
        </p:txBody>
      </p:sp>
      <p:sp>
        <p:nvSpPr>
          <p:cNvPr id="172" name="Shape 172"/>
          <p:cNvSpPr/>
          <p:nvPr/>
        </p:nvSpPr>
        <p:spPr>
          <a:xfrm>
            <a:off x="6545180" y="3182723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609739" y="334570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表盘显示</a:t>
            </a:r>
          </a:p>
        </p:txBody>
      </p:sp>
      <p:sp>
        <p:nvSpPr>
          <p:cNvPr id="175" name="Shape 175"/>
          <p:cNvSpPr/>
          <p:nvPr/>
        </p:nvSpPr>
        <p:spPr>
          <a:xfrm>
            <a:off x="6547627" y="5504820"/>
            <a:ext cx="1462618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612186" y="566780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是否重复</a:t>
            </a:r>
          </a:p>
        </p:txBody>
      </p:sp>
      <p:sp>
        <p:nvSpPr>
          <p:cNvPr id="178" name="Shape 178"/>
          <p:cNvSpPr/>
          <p:nvPr/>
        </p:nvSpPr>
        <p:spPr>
          <a:xfrm>
            <a:off x="6548202" y="7553660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612761" y="771664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重复设置</a:t>
            </a:r>
          </a:p>
        </p:txBody>
      </p:sp>
      <p:sp>
        <p:nvSpPr>
          <p:cNvPr id="181" name="Shape 181"/>
          <p:cNvSpPr/>
          <p:nvPr/>
        </p:nvSpPr>
        <p:spPr>
          <a:xfrm>
            <a:off x="4822185" y="6412384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886744" y="657536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闹钟开关</a:t>
            </a:r>
          </a:p>
        </p:txBody>
      </p:sp>
      <p:sp>
        <p:nvSpPr>
          <p:cNvPr id="184" name="Shape 184"/>
          <p:cNvSpPr/>
          <p:nvPr/>
        </p:nvSpPr>
        <p:spPr>
          <a:xfrm>
            <a:off x="4802368" y="4373147"/>
            <a:ext cx="1462618" cy="84666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866927" y="453613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重复信息</a:t>
            </a:r>
          </a:p>
        </p:txBody>
      </p:sp>
      <p:sp>
        <p:nvSpPr>
          <p:cNvPr id="187" name="Shape 187"/>
          <p:cNvSpPr/>
          <p:nvPr/>
        </p:nvSpPr>
        <p:spPr>
          <a:xfrm>
            <a:off x="4802368" y="8159750"/>
            <a:ext cx="1462618" cy="846667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866927" y="832273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新增闹钟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1990195"/>
            <a:ext cx="4024236" cy="7154197"/>
          </a:xfrm>
          <a:prstGeom prst="rect">
            <a:avLst/>
          </a:prstGeom>
        </p:spPr>
      </p:pic>
      <p:sp>
        <p:nvSpPr>
          <p:cNvPr id="28" name="Shape 183"/>
          <p:cNvSpPr/>
          <p:nvPr/>
        </p:nvSpPr>
        <p:spPr>
          <a:xfrm flipH="1" flipV="1">
            <a:off x="2114549" y="3866407"/>
            <a:ext cx="2688801" cy="952932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" name="Shape 180"/>
          <p:cNvSpPr/>
          <p:nvPr/>
        </p:nvSpPr>
        <p:spPr>
          <a:xfrm flipH="1" flipV="1">
            <a:off x="3829049" y="5953348"/>
            <a:ext cx="983495" cy="865563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" name="Shape 186"/>
          <p:cNvSpPr/>
          <p:nvPr/>
        </p:nvSpPr>
        <p:spPr>
          <a:xfrm flipH="1">
            <a:off x="628649" y="8629650"/>
            <a:ext cx="4193535" cy="99664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95" y="1874269"/>
            <a:ext cx="4011833" cy="7132148"/>
          </a:xfrm>
          <a:prstGeom prst="rect">
            <a:avLst/>
          </a:prstGeom>
        </p:spPr>
      </p:pic>
      <p:sp>
        <p:nvSpPr>
          <p:cNvPr id="33" name="Shape 168"/>
          <p:cNvSpPr/>
          <p:nvPr/>
        </p:nvSpPr>
        <p:spPr>
          <a:xfrm>
            <a:off x="7857034" y="2243461"/>
            <a:ext cx="2291192" cy="1220263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" name="Shape 171"/>
          <p:cNvSpPr/>
          <p:nvPr/>
        </p:nvSpPr>
        <p:spPr>
          <a:xfrm>
            <a:off x="8001378" y="3690716"/>
            <a:ext cx="2155862" cy="110999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" name="Shape 174"/>
          <p:cNvSpPr/>
          <p:nvPr/>
        </p:nvSpPr>
        <p:spPr>
          <a:xfrm>
            <a:off x="7873967" y="5953348"/>
            <a:ext cx="990523" cy="1102245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" name="Shape 177"/>
          <p:cNvSpPr/>
          <p:nvPr/>
        </p:nvSpPr>
        <p:spPr>
          <a:xfrm flipV="1">
            <a:off x="7943240" y="7716642"/>
            <a:ext cx="1981345" cy="44310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纪念日提醒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1219199" y="2730499"/>
            <a:ext cx="12293601" cy="6299201"/>
          </a:xfrm>
          <a:prstGeom prst="rect">
            <a:avLst/>
          </a:prstGeom>
        </p:spPr>
        <p:txBody>
          <a:bodyPr/>
          <a:lstStyle/>
          <a:p>
            <a:r>
              <a:t>当天上午十点提醒</a:t>
            </a:r>
          </a:p>
          <a:p>
            <a:r>
              <a:t>可以开关</a:t>
            </a:r>
          </a:p>
          <a:p>
            <a:r>
              <a:t>长按可以删除</a:t>
            </a:r>
          </a:p>
          <a:p>
            <a:r>
              <a:t>列表显示，清晰明确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93</Words>
  <Application>Microsoft Office PowerPoint</Application>
  <PresentationFormat>自定义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Gill Sans Light</vt:lpstr>
      <vt:lpstr>Helvetica Neue</vt:lpstr>
      <vt:lpstr>Showroom</vt:lpstr>
      <vt:lpstr>移动计算作业展示</vt:lpstr>
      <vt:lpstr>小组成员：</vt:lpstr>
      <vt:lpstr>计时器功能</vt:lpstr>
      <vt:lpstr>时钟</vt:lpstr>
      <vt:lpstr>倒计时</vt:lpstr>
      <vt:lpstr>PowerPoint 演示文稿</vt:lpstr>
      <vt:lpstr>闹钟</vt:lpstr>
      <vt:lpstr>PowerPoint 演示文稿</vt:lpstr>
      <vt:lpstr>纪念日提醒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移动计算作业展示</dc:title>
  <cp:lastModifiedBy>nacl</cp:lastModifiedBy>
  <cp:revision>12</cp:revision>
  <dcterms:modified xsi:type="dcterms:W3CDTF">2016-11-29T09:22:37Z</dcterms:modified>
</cp:coreProperties>
</file>