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BF1"/>
    <a:srgbClr val="F6F6F6"/>
    <a:srgbClr val="A4AE98"/>
    <a:srgbClr val="7EA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89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97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68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31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45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6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39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B621-E9DF-4314-87BF-C8AEADC9B314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21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29BA4C0-BE41-6B9A-65D4-1FC4B590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7999" cy="9906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9F85506-6741-D44E-5423-6BDF4EF19293}"/>
              </a:ext>
            </a:extLst>
          </p:cNvPr>
          <p:cNvSpPr/>
          <p:nvPr/>
        </p:nvSpPr>
        <p:spPr>
          <a:xfrm>
            <a:off x="256012" y="2589890"/>
            <a:ext cx="322029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400" b="1" dirty="0">
                <a:ln w="0"/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/>
              </a:rPr>
              <a:t>C</a:t>
            </a:r>
            <a:r>
              <a:rPr lang="pt-BR" sz="3600" b="1" dirty="0">
                <a:ln w="0"/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/>
              </a:rPr>
              <a:t>ATÁLOGO</a:t>
            </a:r>
          </a:p>
          <a:p>
            <a:r>
              <a:rPr lang="pt-BR" sz="3600" b="1" dirty="0">
                <a:ln w="0"/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/>
              </a:rPr>
              <a:t>DE</a:t>
            </a:r>
            <a:r>
              <a:rPr lang="pt-BR" sz="4400" b="1" dirty="0">
                <a:ln w="0"/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/>
              </a:rPr>
              <a:t> </a:t>
            </a:r>
            <a:r>
              <a:rPr lang="pt-BR" sz="3600" b="1" dirty="0">
                <a:ln w="0"/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/>
              </a:rPr>
              <a:t>SERVIÇOS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89E6B8-97F5-F2F6-5215-0FEF7D6F61E5}"/>
              </a:ext>
            </a:extLst>
          </p:cNvPr>
          <p:cNvSpPr/>
          <p:nvPr/>
        </p:nvSpPr>
        <p:spPr>
          <a:xfrm>
            <a:off x="3476309" y="2589890"/>
            <a:ext cx="322029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b="1" dirty="0">
                <a:ln w="0"/>
                <a:solidFill>
                  <a:srgbClr val="A4AE98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2024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CE3BFB-7D2C-3F5E-32DB-9C9FE76F6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28" y="4953000"/>
            <a:ext cx="3220297" cy="13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5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C24236E-378C-9403-9B15-4BA65BD2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7999" cy="9906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92C85E3-866A-EE37-8E68-61CE24A4F7DD}"/>
              </a:ext>
            </a:extLst>
          </p:cNvPr>
          <p:cNvSpPr/>
          <p:nvPr/>
        </p:nvSpPr>
        <p:spPr>
          <a:xfrm>
            <a:off x="214614" y="1637843"/>
            <a:ext cx="26949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SOBRE</a:t>
            </a:r>
            <a:r>
              <a:rPr lang="pt-BR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MIM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FD34819-7A51-7262-4201-49E733BD490F}"/>
              </a:ext>
            </a:extLst>
          </p:cNvPr>
          <p:cNvSpPr/>
          <p:nvPr/>
        </p:nvSpPr>
        <p:spPr>
          <a:xfrm>
            <a:off x="214614" y="2952521"/>
            <a:ext cx="627508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 chamo Ruan Carlos de Jesus Destro, sou bacharel em Administração e atuo como profissional web há mais de 10 anos. Tenho experiência em diversas áreas, incluindo design gráfico, web design e desenvolvimento web. </a:t>
            </a:r>
          </a:p>
          <a:p>
            <a:pPr algn="just"/>
            <a:endParaRPr lang="pt-BR" dirty="0">
              <a:ln w="0"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pt-BR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Minha jornada profissional começou ao lado do meu pai, que é gráfico por profissão. Foi com ele que tive meu primeiro contato com o software </a:t>
            </a:r>
            <a:r>
              <a:rPr lang="pt-BR" cap="none" spc="0" dirty="0" err="1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CorelDRAW</a:t>
            </a:r>
            <a:r>
              <a:rPr lang="pt-BR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 que despertou meu interesse pelo universo das fontes, cores e desenhos. </a:t>
            </a:r>
          </a:p>
          <a:p>
            <a:pPr algn="just"/>
            <a:endParaRPr lang="pt-BR" dirty="0">
              <a:ln w="0"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pt-BR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 freelancer, meu objetivo é transmitir uma visão única e dedicada aos meus clientes por meio dos meus trabalhos. </a:t>
            </a:r>
          </a:p>
          <a:p>
            <a:pPr algn="just"/>
            <a:endParaRPr lang="pt-BR" dirty="0">
              <a:ln w="0"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pt-BR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Busco não apenas criar designs visualmente atrativos, mas também entender as necessidades e objetivos de cada cliente, ajudando a tornar sua marca ainda mais impactante e fortalecendo sua conexão com o público-alvo.</a:t>
            </a:r>
            <a:endParaRPr lang="pt-BR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8FA7FE9-5EBE-D24D-4C8B-C45097924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 rot="21255287">
            <a:off x="3632198" y="1776173"/>
            <a:ext cx="1016002" cy="101600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2557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115C891-BAD1-26CB-CEF4-7AE464CCC6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857999" cy="9906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92C85E3-866A-EE37-8E68-61CE24A4F7DD}"/>
              </a:ext>
            </a:extLst>
          </p:cNvPr>
          <p:cNvSpPr/>
          <p:nvPr/>
        </p:nvSpPr>
        <p:spPr>
          <a:xfrm>
            <a:off x="221029" y="1637843"/>
            <a:ext cx="26821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PARCEIROS</a:t>
            </a:r>
            <a:endParaRPr lang="pt-BR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C5198AF4-FCB2-3CF4-FFD5-99E00765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9" y="2782669"/>
            <a:ext cx="845396" cy="8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A5E327-0DC1-D193-C4F1-FBA865828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54" y="2782669"/>
            <a:ext cx="1760826" cy="8350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6AE1DB-EB39-072C-8AD4-7BEAC2A56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80" y="2782668"/>
            <a:ext cx="835025" cy="8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5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145</Words>
  <Application>Microsoft Office PowerPoint</Application>
  <PresentationFormat>Papel A4 (210 x 297 mm)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Noto Sans</vt:lpstr>
      <vt:lpstr>Roboto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Carlos de Jesus Destro</dc:creator>
  <cp:lastModifiedBy>Ruan Carlos de Jesus Destro</cp:lastModifiedBy>
  <cp:revision>1</cp:revision>
  <dcterms:created xsi:type="dcterms:W3CDTF">2024-04-24T13:30:00Z</dcterms:created>
  <dcterms:modified xsi:type="dcterms:W3CDTF">2024-04-24T14:12:27Z</dcterms:modified>
</cp:coreProperties>
</file>