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8" y="-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3FA8-CE79-727D-566C-1CC749EBC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20DA3-91F0-F5D1-852B-516D15566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EF529-3DF7-B27E-FA81-DC91DF5D1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6050A-C6B8-4109-F663-4A4225D1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FE35A-4CF5-FE38-6DBA-16E9A83C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BF9A-F828-9423-98AE-B493D185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F8A93-68BD-C02A-0C6C-91BC4BD8A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7D45A-9946-D25A-4EE6-042E4252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2C550-6306-4500-6054-87A14E3C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965D8-77E2-08B6-6DD9-5331C2AF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2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905F7-C373-AA10-6EFB-908A5FB8E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38C9F-ED2E-FCCC-2F0A-013BA4588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63781-089B-B0C2-C357-E0199BF6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EC27D-E48B-00A6-3FCD-0ECC10CE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859A6-7260-9B21-D7F8-9C57F56F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2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697F-E9FE-2602-F8FF-681B97BC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AB054-548C-6EB4-70C1-8143237E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6BDA6-A332-C355-E0B3-533B1D4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3C7C8-E5D4-CB66-BCEF-892DE219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F89E3-0168-DF2E-A095-E4B2C152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0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2826-C215-B424-DB27-7928154E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EF7F8-E978-CF87-579B-8AA38B573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49011-7527-5B80-2AEB-607392E5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6F6FC-DBEB-AD8A-0EF4-413C5743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9F1EA-7916-2996-8745-2EBC1997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6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C764-8687-17E9-5520-D8B44AB6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B9F2-2634-AE39-7407-1DF4CB7E0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2C8AF-1501-0D69-246B-2B40C540C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F0BE2-DA71-EA0B-C6BC-57A2786C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B8548-BFCE-49C2-EA4E-C767DED9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41BFB-1639-B58A-7DEF-F3D29F04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5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0B4C-4704-58EF-FE97-47FC426E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16DEA-B5FB-4784-D372-52D8B1AD0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FBB8A-B3F9-EB26-A5DB-1FA9A6180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ABB64-91B9-371B-9175-58FCBE3B3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7F565-05F1-D616-ECB4-A1FA9C396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369E3-4B09-97A9-89F8-C010D0DD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EEF0F-1D48-4952-E923-7ACDFAAA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B87D9-55BE-2D6F-9354-3DFA4464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7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BF52-21C8-83A7-826C-9516A144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64809-4375-6013-8F41-9146A8CE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A71DE-A892-29F1-587E-8A3B6706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DD97D-EEBE-C87F-B0EB-B071FB00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16A8C-CF2E-30B7-16A7-DC725282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4191B-B705-794F-0C3D-6CA3C618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9A019-0A61-5524-594A-8CE87C93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0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E694-BDE6-13D4-2EF4-E809586C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5F852-5E43-3010-E85A-4143BC214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F30BC-5991-5F2E-DF2C-364287C69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853CC-6E9A-F2E2-CB1C-97B4BD64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6B51D-BECC-9147-CE05-37548C1D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B6A0F-88EF-7D2D-BA2A-40B81381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6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0F0A-5858-60BA-14C2-4377F4AA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7E161-B569-DF53-C7D9-6EEC89C59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6E3E0-51FD-B921-924A-2BC929C13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B8B4A-16C8-C698-CFEF-65CEA60C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741BA-5C1A-CF1F-79F6-B8700956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33479-EC3B-9D59-5B09-861AE2C0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E2E0B-E347-E685-553B-EF9C2A6E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1F6E7-2764-DC68-34C9-4940D0A30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52630-FF52-B001-E5A5-6083F9690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FC2DB-A326-45A5-94F2-D7C7B8043E4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5CFE7-5A50-91C3-06E5-49552D185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4EA1C-FF0B-D23A-9826-B44C43DA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AD8AD99D-4256-10FC-E519-355AEDC7094C}"/>
              </a:ext>
            </a:extLst>
          </p:cNvPr>
          <p:cNvSpPr/>
          <p:nvPr/>
        </p:nvSpPr>
        <p:spPr>
          <a:xfrm>
            <a:off x="1998921" y="1297172"/>
            <a:ext cx="3274828" cy="3423684"/>
          </a:xfrm>
          <a:prstGeom prst="can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433ABADC-27BB-7542-54F7-07A80269F12E}"/>
              </a:ext>
            </a:extLst>
          </p:cNvPr>
          <p:cNvSpPr/>
          <p:nvPr/>
        </p:nvSpPr>
        <p:spPr>
          <a:xfrm>
            <a:off x="1998921" y="2838892"/>
            <a:ext cx="3274828" cy="2041451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951292-35D5-8333-25D3-62B9A9773977}"/>
                  </a:ext>
                </a:extLst>
              </p:cNvPr>
              <p:cNvSpPr txBox="1"/>
              <p:nvPr/>
            </p:nvSpPr>
            <p:spPr>
              <a:xfrm>
                <a:off x="5454497" y="3628784"/>
                <a:ext cx="13606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951292-35D5-8333-25D3-62B9A9773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497" y="3628784"/>
                <a:ext cx="1360629" cy="461665"/>
              </a:xfrm>
              <a:prstGeom prst="rect">
                <a:avLst/>
              </a:prstGeom>
              <a:blipFill>
                <a:blip r:embed="rId2"/>
                <a:stretch>
                  <a:fillRect r="-89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BA515F-5216-A3BE-1795-813CA7C5E403}"/>
                  </a:ext>
                </a:extLst>
              </p:cNvPr>
              <p:cNvSpPr txBox="1"/>
              <p:nvPr/>
            </p:nvSpPr>
            <p:spPr>
              <a:xfrm>
                <a:off x="5380027" y="1889522"/>
                <a:ext cx="1133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BA515F-5216-A3BE-1795-813CA7C5E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27" y="1889522"/>
                <a:ext cx="113338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Down 15">
            <a:extLst>
              <a:ext uri="{FF2B5EF4-FFF2-40B4-BE49-F238E27FC236}">
                <a16:creationId xmlns:a16="http://schemas.microsoft.com/office/drawing/2014/main" id="{D301E6BC-B09B-27F8-4CFB-594A7144D773}"/>
              </a:ext>
            </a:extLst>
          </p:cNvPr>
          <p:cNvSpPr/>
          <p:nvPr/>
        </p:nvSpPr>
        <p:spPr>
          <a:xfrm>
            <a:off x="1063255" y="5284374"/>
            <a:ext cx="255183" cy="64879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id="{058E9721-B0C3-DD27-AF69-92CDFB2B8DD6}"/>
              </a:ext>
            </a:extLst>
          </p:cNvPr>
          <p:cNvSpPr/>
          <p:nvPr/>
        </p:nvSpPr>
        <p:spPr>
          <a:xfrm rot="5400000">
            <a:off x="1084521" y="4423143"/>
            <a:ext cx="914400" cy="914400"/>
          </a:xfrm>
          <a:prstGeom prst="corner">
            <a:avLst>
              <a:gd name="adj1" fmla="val 24419"/>
              <a:gd name="adj2" fmla="val 25581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726772-1223-BE8D-CA75-FB93F1EAA03C}"/>
                  </a:ext>
                </a:extLst>
              </p:cNvPr>
              <p:cNvSpPr txBox="1"/>
              <p:nvPr/>
            </p:nvSpPr>
            <p:spPr>
              <a:xfrm>
                <a:off x="1234012" y="5339246"/>
                <a:ext cx="1792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726772-1223-BE8D-CA75-FB93F1EAA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012" y="5339246"/>
                <a:ext cx="1792863" cy="461665"/>
              </a:xfrm>
              <a:prstGeom prst="rect">
                <a:avLst/>
              </a:prstGeom>
              <a:blipFill>
                <a:blip r:embed="rId4"/>
                <a:stretch>
                  <a:fillRect l="-237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A38D44-F37A-5D2A-5123-2CCDCFDD11BD}"/>
              </a:ext>
            </a:extLst>
          </p:cNvPr>
          <p:cNvCxnSpPr>
            <a:cxnSpLocks/>
          </p:cNvCxnSpPr>
          <p:nvPr/>
        </p:nvCxnSpPr>
        <p:spPr>
          <a:xfrm>
            <a:off x="5447139" y="3083442"/>
            <a:ext cx="0" cy="163741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A48FDC-2D9E-2037-3673-C3D49B3106E1}"/>
              </a:ext>
            </a:extLst>
          </p:cNvPr>
          <p:cNvCxnSpPr>
            <a:cxnSpLocks/>
          </p:cNvCxnSpPr>
          <p:nvPr/>
        </p:nvCxnSpPr>
        <p:spPr>
          <a:xfrm flipH="1">
            <a:off x="4488110" y="2267297"/>
            <a:ext cx="959029" cy="816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3B6514-A751-B860-43DA-6F0ADBEE7788}"/>
                  </a:ext>
                </a:extLst>
              </p:cNvPr>
              <p:cNvSpPr txBox="1"/>
              <p:nvPr/>
            </p:nvSpPr>
            <p:spPr>
              <a:xfrm>
                <a:off x="614899" y="3012693"/>
                <a:ext cx="12119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Pa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3B6514-A751-B860-43DA-6F0ADBEE7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9" y="3012693"/>
                <a:ext cx="121199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A823D70-3A63-571A-06FF-65DAC918B537}"/>
                  </a:ext>
                </a:extLst>
              </p:cNvPr>
              <p:cNvSpPr txBox="1"/>
              <p:nvPr/>
            </p:nvSpPr>
            <p:spPr>
              <a:xfrm>
                <a:off x="2947075" y="4338934"/>
                <a:ext cx="13785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Pa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A823D70-3A63-571A-06FF-65DAC918B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075" y="4338934"/>
                <a:ext cx="1378519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60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951292-35D5-8333-25D3-62B9A9773977}"/>
                  </a:ext>
                </a:extLst>
              </p:cNvPr>
              <p:cNvSpPr txBox="1"/>
              <p:nvPr/>
            </p:nvSpPr>
            <p:spPr>
              <a:xfrm>
                <a:off x="11929725" y="3118421"/>
                <a:ext cx="13606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951292-35D5-8333-25D3-62B9A9773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9725" y="3118421"/>
                <a:ext cx="1360629" cy="461665"/>
              </a:xfrm>
              <a:prstGeom prst="rect">
                <a:avLst/>
              </a:prstGeom>
              <a:blipFill>
                <a:blip r:embed="rId2"/>
                <a:stretch>
                  <a:fillRect r="-897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BA515F-5216-A3BE-1795-813CA7C5E403}"/>
                  </a:ext>
                </a:extLst>
              </p:cNvPr>
              <p:cNvSpPr txBox="1"/>
              <p:nvPr/>
            </p:nvSpPr>
            <p:spPr>
              <a:xfrm>
                <a:off x="11855255" y="1379159"/>
                <a:ext cx="1133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BA515F-5216-A3BE-1795-813CA7C5E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5255" y="1379159"/>
                <a:ext cx="113338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AD28BA6E-8529-5B39-C21E-971681C88C21}"/>
              </a:ext>
            </a:extLst>
          </p:cNvPr>
          <p:cNvSpPr/>
          <p:nvPr/>
        </p:nvSpPr>
        <p:spPr>
          <a:xfrm>
            <a:off x="956733" y="957914"/>
            <a:ext cx="2954866" cy="29548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D8AD99D-4256-10FC-E519-355AEDC7094C}"/>
              </a:ext>
            </a:extLst>
          </p:cNvPr>
          <p:cNvSpPr/>
          <p:nvPr/>
        </p:nvSpPr>
        <p:spPr>
          <a:xfrm>
            <a:off x="8474149" y="786809"/>
            <a:ext cx="3274828" cy="3423684"/>
          </a:xfrm>
          <a:prstGeom prst="can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433ABADC-27BB-7542-54F7-07A80269F12E}"/>
              </a:ext>
            </a:extLst>
          </p:cNvPr>
          <p:cNvSpPr/>
          <p:nvPr/>
        </p:nvSpPr>
        <p:spPr>
          <a:xfrm>
            <a:off x="8474149" y="2328529"/>
            <a:ext cx="3274828" cy="2041451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301E6BC-B09B-27F8-4CFB-594A7144D773}"/>
              </a:ext>
            </a:extLst>
          </p:cNvPr>
          <p:cNvSpPr/>
          <p:nvPr/>
        </p:nvSpPr>
        <p:spPr>
          <a:xfrm>
            <a:off x="7538483" y="4774011"/>
            <a:ext cx="255183" cy="64879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id="{058E9721-B0C3-DD27-AF69-92CDFB2B8DD6}"/>
              </a:ext>
            </a:extLst>
          </p:cNvPr>
          <p:cNvSpPr/>
          <p:nvPr/>
        </p:nvSpPr>
        <p:spPr>
          <a:xfrm rot="5400000">
            <a:off x="7559749" y="3912780"/>
            <a:ext cx="914400" cy="914400"/>
          </a:xfrm>
          <a:prstGeom prst="corner">
            <a:avLst>
              <a:gd name="adj1" fmla="val 24419"/>
              <a:gd name="adj2" fmla="val 25581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726772-1223-BE8D-CA75-FB93F1EAA03C}"/>
                  </a:ext>
                </a:extLst>
              </p:cNvPr>
              <p:cNvSpPr txBox="1"/>
              <p:nvPr/>
            </p:nvSpPr>
            <p:spPr>
              <a:xfrm>
                <a:off x="7709240" y="4828883"/>
                <a:ext cx="1792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726772-1223-BE8D-CA75-FB93F1EAA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240" y="4828883"/>
                <a:ext cx="1792863" cy="461665"/>
              </a:xfrm>
              <a:prstGeom prst="rect">
                <a:avLst/>
              </a:prstGeom>
              <a:blipFill>
                <a:blip r:embed="rId4"/>
                <a:stretch>
                  <a:fillRect l="-238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A38D44-F37A-5D2A-5123-2CCDCFDD11BD}"/>
              </a:ext>
            </a:extLst>
          </p:cNvPr>
          <p:cNvCxnSpPr>
            <a:cxnSpLocks/>
          </p:cNvCxnSpPr>
          <p:nvPr/>
        </p:nvCxnSpPr>
        <p:spPr>
          <a:xfrm>
            <a:off x="11922367" y="2573079"/>
            <a:ext cx="0" cy="163741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A48FDC-2D9E-2037-3673-C3D49B3106E1}"/>
              </a:ext>
            </a:extLst>
          </p:cNvPr>
          <p:cNvCxnSpPr>
            <a:cxnSpLocks/>
          </p:cNvCxnSpPr>
          <p:nvPr/>
        </p:nvCxnSpPr>
        <p:spPr>
          <a:xfrm flipH="1">
            <a:off x="10963338" y="1756934"/>
            <a:ext cx="959029" cy="816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3B6514-A751-B860-43DA-6F0ADBEE7788}"/>
                  </a:ext>
                </a:extLst>
              </p:cNvPr>
              <p:cNvSpPr txBox="1"/>
              <p:nvPr/>
            </p:nvSpPr>
            <p:spPr>
              <a:xfrm>
                <a:off x="3880299" y="3407206"/>
                <a:ext cx="10905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3B6514-A751-B860-43DA-6F0ADBEE7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299" y="3407206"/>
                <a:ext cx="109055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A823D70-3A63-571A-06FF-65DAC918B537}"/>
                  </a:ext>
                </a:extLst>
              </p:cNvPr>
              <p:cNvSpPr txBox="1"/>
              <p:nvPr/>
            </p:nvSpPr>
            <p:spPr>
              <a:xfrm>
                <a:off x="1827357" y="3145051"/>
                <a:ext cx="1238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A823D70-3A63-571A-06FF-65DAC918B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357" y="3145051"/>
                <a:ext cx="1238288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Down 17">
            <a:extLst>
              <a:ext uri="{FF2B5EF4-FFF2-40B4-BE49-F238E27FC236}">
                <a16:creationId xmlns:a16="http://schemas.microsoft.com/office/drawing/2014/main" id="{70906B40-24A1-FF7C-7452-4AF6485EDDAE}"/>
              </a:ext>
            </a:extLst>
          </p:cNvPr>
          <p:cNvSpPr/>
          <p:nvPr/>
        </p:nvSpPr>
        <p:spPr>
          <a:xfrm rot="16200000">
            <a:off x="3808423" y="2238539"/>
            <a:ext cx="255183" cy="64879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14957A-6805-8F42-4C54-9D5B30E1E0DF}"/>
                  </a:ext>
                </a:extLst>
              </p:cNvPr>
              <p:cNvSpPr txBox="1"/>
              <p:nvPr/>
            </p:nvSpPr>
            <p:spPr>
              <a:xfrm>
                <a:off x="4302172" y="2267818"/>
                <a:ext cx="1448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14957A-6805-8F42-4C54-9D5B30E1E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172" y="2267818"/>
                <a:ext cx="1448795" cy="461665"/>
              </a:xfrm>
              <a:prstGeom prst="rect">
                <a:avLst/>
              </a:prstGeom>
              <a:blipFill>
                <a:blip r:embed="rId7"/>
                <a:stretch>
                  <a:fillRect l="-126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9A8A91A7-20A4-7DCD-D682-7BC2AAA39DD2}"/>
              </a:ext>
            </a:extLst>
          </p:cNvPr>
          <p:cNvSpPr/>
          <p:nvPr/>
        </p:nvSpPr>
        <p:spPr>
          <a:xfrm flipV="1">
            <a:off x="1735782" y="4322445"/>
            <a:ext cx="1396034" cy="232624"/>
          </a:xfrm>
          <a:prstGeom prst="round2Same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565067F3-9F9C-B5B4-2B08-D6B7C9C6960B}"/>
              </a:ext>
            </a:extLst>
          </p:cNvPr>
          <p:cNvSpPr/>
          <p:nvPr/>
        </p:nvSpPr>
        <p:spPr>
          <a:xfrm flipV="1">
            <a:off x="1735782" y="4206133"/>
            <a:ext cx="1396034" cy="232624"/>
          </a:xfrm>
          <a:prstGeom prst="round2Same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CD06E04A-7334-86D4-588D-B2576803C256}"/>
              </a:ext>
            </a:extLst>
          </p:cNvPr>
          <p:cNvSpPr/>
          <p:nvPr/>
        </p:nvSpPr>
        <p:spPr>
          <a:xfrm flipV="1">
            <a:off x="1735782" y="4089821"/>
            <a:ext cx="1396034" cy="232624"/>
          </a:xfrm>
          <a:prstGeom prst="round2Same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Top Corners Rounded 32">
            <a:extLst>
              <a:ext uri="{FF2B5EF4-FFF2-40B4-BE49-F238E27FC236}">
                <a16:creationId xmlns:a16="http://schemas.microsoft.com/office/drawing/2014/main" id="{26FCA4BC-7EE1-7AA4-7335-27E241E9A8DA}"/>
              </a:ext>
            </a:extLst>
          </p:cNvPr>
          <p:cNvSpPr/>
          <p:nvPr/>
        </p:nvSpPr>
        <p:spPr>
          <a:xfrm flipV="1">
            <a:off x="1735782" y="3973509"/>
            <a:ext cx="1396034" cy="232624"/>
          </a:xfrm>
          <a:prstGeom prst="round2Same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DF97DFC9-D093-6323-D335-84D3CF70359C}"/>
              </a:ext>
            </a:extLst>
          </p:cNvPr>
          <p:cNvSpPr/>
          <p:nvPr/>
        </p:nvSpPr>
        <p:spPr>
          <a:xfrm flipV="1">
            <a:off x="1735782" y="3858573"/>
            <a:ext cx="1396034" cy="232624"/>
          </a:xfrm>
          <a:prstGeom prst="round2Same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02144801-B6FE-B3AF-4F06-205A4DC84187}"/>
              </a:ext>
            </a:extLst>
          </p:cNvPr>
          <p:cNvSpPr/>
          <p:nvPr/>
        </p:nvSpPr>
        <p:spPr>
          <a:xfrm flipV="1">
            <a:off x="1735782" y="3740885"/>
            <a:ext cx="1396034" cy="232624"/>
          </a:xfrm>
          <a:prstGeom prst="round2Same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61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4179</TotalTime>
  <Words>34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Aziel</dc:creator>
  <cp:lastModifiedBy>Benjamin Aziel</cp:lastModifiedBy>
  <cp:revision>1</cp:revision>
  <dcterms:created xsi:type="dcterms:W3CDTF">2023-05-22T05:38:04Z</dcterms:created>
  <dcterms:modified xsi:type="dcterms:W3CDTF">2023-05-25T03:17:59Z</dcterms:modified>
</cp:coreProperties>
</file>