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A215218-6BC9-0DC7-41A8-CACE779C17E7}">
  <a:tblStyle styleId="{CA215218-6BC9-0DC7-41A8-CACE779C17E7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Segmentation of Static Scene and Moving Objects from Optical Flow Data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/>
              <a:t>Semester Project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Dario Zehnder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Jonas Kühne, Dr. Seonyeong Heo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170317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Conclusion</a:t>
            </a:r>
            <a:endParaRPr/>
          </a:p>
        </p:txBody>
      </p:sp>
      <p:sp>
        <p:nvSpPr>
          <p:cNvPr id="99999197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245321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Questions?</a:t>
            </a:r>
            <a:endParaRPr/>
          </a:p>
        </p:txBody>
      </p:sp>
      <p:sp>
        <p:nvSpPr>
          <p:cNvPr id="58722115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2796283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041724" y="3200009"/>
            <a:ext cx="4171950" cy="2886075"/>
          </a:xfrm>
          <a:prstGeom prst="rect">
            <a:avLst/>
          </a:prstGeom>
        </p:spPr>
      </p:pic>
      <p:pic>
        <p:nvPicPr>
          <p:cNvPr id="67465293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602739" y="3219189"/>
            <a:ext cx="1444066" cy="1835583"/>
          </a:xfrm>
          <a:prstGeom prst="rect">
            <a:avLst/>
          </a:prstGeom>
        </p:spPr>
      </p:pic>
      <p:pic>
        <p:nvPicPr>
          <p:cNvPr id="60088177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263593" y="3219189"/>
            <a:ext cx="1444066" cy="1835583"/>
          </a:xfrm>
          <a:prstGeom prst="rect">
            <a:avLst/>
          </a:prstGeom>
        </p:spPr>
      </p:pic>
      <p:sp>
        <p:nvSpPr>
          <p:cNvPr id="64767211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The Idea</a:t>
            </a:r>
            <a:endParaRPr/>
          </a:p>
        </p:txBody>
      </p:sp>
      <p:sp>
        <p:nvSpPr>
          <p:cNvPr id="8595660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Explain idea and camera</a:t>
            </a:r>
            <a:endParaRPr/>
          </a:p>
          <a:p>
            <a:pPr>
              <a:defRPr/>
            </a:pPr>
            <a:r>
              <a:rPr/>
              <a:t>Usecase</a:t>
            </a:r>
            <a:endParaRPr/>
          </a:p>
          <a:p>
            <a:pPr>
              <a:defRPr/>
            </a:pPr>
            <a:r>
              <a:rPr/>
              <a:t>Related work</a:t>
            </a:r>
            <a:endParaRPr/>
          </a:p>
        </p:txBody>
      </p:sp>
      <p:sp>
        <p:nvSpPr>
          <p:cNvPr id="773273025" name="" hidden="0"/>
          <p:cNvSpPr/>
          <p:nvPr isPhoto="0" userDrawn="0"/>
        </p:nvSpPr>
        <p:spPr bwMode="auto">
          <a:xfrm>
            <a:off x="13295961" y="390907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23211530" name="" hidden="0"/>
          <p:cNvSpPr/>
          <p:nvPr isPhoto="0" userDrawn="0"/>
        </p:nvSpPr>
        <p:spPr bwMode="auto">
          <a:xfrm>
            <a:off x="9261844" y="664115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22399390" name="" hidden="0"/>
          <p:cNvSpPr/>
          <p:nvPr isPhoto="0" userDrawn="0"/>
        </p:nvSpPr>
        <p:spPr bwMode="auto">
          <a:xfrm>
            <a:off x="10619000" y="601250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37942454" name="" hidden="0"/>
          <p:cNvPicPr>
            <a:picLocks noChangeAspect="1"/>
          </p:cNvPicPr>
          <p:nvPr isPhoto="0" userDrawn="0"/>
        </p:nvPicPr>
        <p:blipFill>
          <a:blip r:embed="rId4"/>
          <a:srcRect l="0" t="22232" r="0" b="17869"/>
          <a:stretch/>
        </p:blipFill>
        <p:spPr bwMode="auto">
          <a:xfrm flipH="0" flipV="0">
            <a:off x="7833346" y="508311"/>
            <a:ext cx="3695698" cy="1711600"/>
          </a:xfrm>
          <a:prstGeom prst="rect">
            <a:avLst/>
          </a:prstGeom>
        </p:spPr>
      </p:pic>
      <p:sp>
        <p:nvSpPr>
          <p:cNvPr id="865846516" name="" hidden="0"/>
          <p:cNvSpPr/>
          <p:nvPr isPhoto="0" userDrawn="0"/>
        </p:nvSpPr>
        <p:spPr bwMode="auto">
          <a:xfrm>
            <a:off x="6245357" y="451410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10464098" name="" hidden="0"/>
          <p:cNvSpPr/>
          <p:nvPr isPhoto="0" userDrawn="0"/>
        </p:nvSpPr>
        <p:spPr bwMode="auto">
          <a:xfrm>
            <a:off x="5000259" y="377118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85120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324773" y="2555550"/>
            <a:ext cx="2705205" cy="3438643"/>
          </a:xfrm>
          <a:prstGeom prst="rect">
            <a:avLst/>
          </a:prstGeom>
        </p:spPr>
      </p:pic>
      <p:pic>
        <p:nvPicPr>
          <p:cNvPr id="111841222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381733" y="2555550"/>
            <a:ext cx="2705205" cy="3438642"/>
          </a:xfrm>
          <a:prstGeom prst="rect">
            <a:avLst/>
          </a:prstGeom>
        </p:spPr>
      </p:pic>
      <p:sp>
        <p:nvSpPr>
          <p:cNvPr id="1211257178" name="" hidden="0"/>
          <p:cNvSpPr/>
          <p:nvPr isPhoto="0" userDrawn="0"/>
        </p:nvSpPr>
        <p:spPr bwMode="auto">
          <a:xfrm flipH="0" flipV="0">
            <a:off x="1880735" y="2583578"/>
            <a:ext cx="6605245" cy="34302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 hidden="0"/>
          <p:cNvCxnSpPr>
            <a:cxnSpLocks/>
            <a:endCxn id="0" idx="1"/>
          </p:cNvCxnSpPr>
          <p:nvPr isPhoto="0" userDrawn="0"/>
        </p:nvCxnSpPr>
        <p:spPr bwMode="auto">
          <a:xfrm rot="0" flipH="0" flipV="1">
            <a:off x="1862058" y="1830294"/>
            <a:ext cx="7831666" cy="765735"/>
          </a:xfrm>
          <a:prstGeom prst="line">
            <a:avLst/>
          </a:prstGeom>
          <a:ln w="6349" cap="flat" cmpd="sng" algn="ctr">
            <a:solidFill>
              <a:srgbClr val="FF0000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rot="16199969" flipH="0" flipV="0">
            <a:off x="6998087" y="3311960"/>
            <a:ext cx="4177303" cy="1213970"/>
          </a:xfrm>
          <a:prstGeom prst="line">
            <a:avLst/>
          </a:prstGeom>
          <a:ln w="6349" cap="flat" cmpd="sng" algn="ctr">
            <a:solidFill>
              <a:srgbClr val="FF0000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771152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Algorithm</a:t>
            </a:r>
            <a:endParaRPr/>
          </a:p>
        </p:txBody>
      </p:sp>
      <p:sp>
        <p:nvSpPr>
          <p:cNvPr id="128504591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DIC and RT algo</a:t>
            </a:r>
            <a:endParaRPr/>
          </a:p>
          <a:p>
            <a:pPr>
              <a:defRPr/>
            </a:pPr>
            <a:r>
              <a:rPr/>
              <a:t>Ego-motion-comp</a:t>
            </a:r>
            <a:endParaRPr/>
          </a:p>
          <a:p>
            <a:pPr>
              <a:defRPr/>
            </a:pPr>
            <a:r>
              <a:rPr/>
              <a:t>Explain how they work</a:t>
            </a:r>
            <a:endParaRPr/>
          </a:p>
        </p:txBody>
      </p:sp>
      <p:sp>
        <p:nvSpPr>
          <p:cNvPr id="564506994" name="" hidden="0"/>
          <p:cNvSpPr/>
          <p:nvPr isPhoto="0" userDrawn="0"/>
        </p:nvSpPr>
        <p:spPr bwMode="auto">
          <a:xfrm flipH="0" flipV="0">
            <a:off x="4310287" y="4183951"/>
            <a:ext cx="236679" cy="34454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67780429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225976" y="1470286"/>
            <a:ext cx="5740042" cy="4031588"/>
          </a:xfrm>
          <a:prstGeom prst="rect">
            <a:avLst/>
          </a:prstGeom>
        </p:spPr>
      </p:pic>
      <p:sp>
        <p:nvSpPr>
          <p:cNvPr id="1554960024" name="" hidden="0"/>
          <p:cNvSpPr/>
          <p:nvPr isPhoto="0" userDrawn="0"/>
        </p:nvSpPr>
        <p:spPr bwMode="auto">
          <a:xfrm flipH="0" flipV="0">
            <a:off x="7616502" y="2656125"/>
            <a:ext cx="100042" cy="15858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82443761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186587" y="1470287"/>
            <a:ext cx="3897250" cy="2973160"/>
          </a:xfrm>
          <a:prstGeom prst="rect">
            <a:avLst/>
          </a:prstGeom>
        </p:spPr>
      </p:pic>
      <p:sp>
        <p:nvSpPr>
          <p:cNvPr id="1428582168" name="" hidden="0"/>
          <p:cNvSpPr/>
          <p:nvPr isPhoto="0" userDrawn="0"/>
        </p:nvSpPr>
        <p:spPr bwMode="auto">
          <a:xfrm flipH="0" flipV="0">
            <a:off x="5198799" y="3742108"/>
            <a:ext cx="51765" cy="14004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3716432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551391" y="4259035"/>
            <a:ext cx="4667697" cy="19788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637933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Ego-Motion-Compensation</a:t>
            </a:r>
            <a:endParaRPr/>
          </a:p>
        </p:txBody>
      </p:sp>
      <p:sp>
        <p:nvSpPr>
          <p:cNvPr id="1014981448" name="" hidden="0"/>
          <p:cNvSpPr/>
          <p:nvPr isPhoto="0" userDrawn="0"/>
        </p:nvSpPr>
        <p:spPr bwMode="auto">
          <a:xfrm flipH="0" flipV="0">
            <a:off x="838198" y="2375488"/>
            <a:ext cx="1952624" cy="58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RANSAC</a:t>
            </a:r>
            <a:endParaRPr/>
          </a:p>
        </p:txBody>
      </p:sp>
      <p:sp>
        <p:nvSpPr>
          <p:cNvPr id="281483544" name="" hidden="0"/>
          <p:cNvSpPr/>
          <p:nvPr isPhoto="0" userDrawn="0"/>
        </p:nvSpPr>
        <p:spPr bwMode="auto">
          <a:xfrm flipH="0" flipV="0">
            <a:off x="838197" y="4117201"/>
            <a:ext cx="1952624" cy="58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8-Point-Algorithm</a:t>
            </a:r>
            <a:endParaRPr/>
          </a:p>
        </p:txBody>
      </p:sp>
      <p:sp>
        <p:nvSpPr>
          <p:cNvPr id="1321244783" name="" hidden="0"/>
          <p:cNvSpPr/>
          <p:nvPr isPhoto="0" userDrawn="0"/>
        </p:nvSpPr>
        <p:spPr bwMode="auto">
          <a:xfrm flipH="0" flipV="0">
            <a:off x="3825344" y="2668041"/>
            <a:ext cx="1952623" cy="5851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Camera Matrix</a:t>
            </a:r>
            <a:endParaRPr/>
          </a:p>
        </p:txBody>
      </p:sp>
      <p:sp>
        <p:nvSpPr>
          <p:cNvPr id="147682376" name="" hidden="0"/>
          <p:cNvSpPr/>
          <p:nvPr isPhoto="0" userDrawn="0"/>
        </p:nvSpPr>
        <p:spPr bwMode="auto">
          <a:xfrm flipH="0" flipV="0">
            <a:off x="3825344" y="3532096"/>
            <a:ext cx="1952623" cy="5851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Fundamental Matrix</a:t>
            </a:r>
            <a:endParaRPr/>
          </a:p>
        </p:txBody>
      </p:sp>
      <p:sp>
        <p:nvSpPr>
          <p:cNvPr id="592627771" name="" hidden="0"/>
          <p:cNvSpPr/>
          <p:nvPr isPhoto="0" userDrawn="0"/>
        </p:nvSpPr>
        <p:spPr bwMode="auto">
          <a:xfrm flipH="0" flipV="0">
            <a:off x="8699902" y="2668041"/>
            <a:ext cx="1952623" cy="5851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Rotation Matrix</a:t>
            </a:r>
            <a:endParaRPr/>
          </a:p>
        </p:txBody>
      </p:sp>
      <p:sp>
        <p:nvSpPr>
          <p:cNvPr id="1189856307" name="" hidden="0"/>
          <p:cNvSpPr/>
          <p:nvPr isPhoto="0" userDrawn="0"/>
        </p:nvSpPr>
        <p:spPr bwMode="auto">
          <a:xfrm flipH="0" flipV="0">
            <a:off x="8699902" y="3532095"/>
            <a:ext cx="1952623" cy="5851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Translation Vector</a:t>
            </a:r>
            <a:endParaRPr/>
          </a:p>
        </p:txBody>
      </p:sp>
      <p:sp>
        <p:nvSpPr>
          <p:cNvPr id="771180078" name="" hidden="0"/>
          <p:cNvSpPr/>
          <p:nvPr isPhoto="0" userDrawn="0"/>
        </p:nvSpPr>
        <p:spPr bwMode="auto">
          <a:xfrm flipH="0" flipV="0">
            <a:off x="6649460" y="2876175"/>
            <a:ext cx="1369607" cy="1091613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SVD</a:t>
            </a:r>
            <a:endParaRPr/>
          </a:p>
        </p:txBody>
      </p:sp>
      <p:cxnSp>
        <p:nvCxnSpPr>
          <p:cNvPr id="0" name="" hidden="0"/>
          <p:cNvCxnSpPr>
            <a:cxnSpLocks/>
            <a:stCxn id="1014981448" idx="3"/>
            <a:endCxn id="147682376" idx="1"/>
          </p:cNvCxnSpPr>
          <p:nvPr isPhoto="0" userDrawn="0"/>
        </p:nvCxnSpPr>
        <p:spPr bwMode="auto">
          <a:xfrm rot="0" flipH="0" flipV="0">
            <a:off x="2790822" y="2668041"/>
            <a:ext cx="1034521" cy="1156607"/>
          </a:xfrm>
          <a:prstGeom prst="bentConnector3">
            <a:avLst>
              <a:gd name="adj1" fmla="val 50000"/>
            </a:avLst>
          </a:prstGeom>
          <a:ln w="6350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  <a:stCxn id="281483544" idx="3"/>
            <a:endCxn id="1321244783" idx="1"/>
          </p:cNvCxnSpPr>
          <p:nvPr isPhoto="0" userDrawn="0"/>
        </p:nvCxnSpPr>
        <p:spPr bwMode="auto">
          <a:xfrm rot="0" flipH="0" flipV="1">
            <a:off x="2790821" y="2960593"/>
            <a:ext cx="1034522" cy="1449160"/>
          </a:xfrm>
          <a:prstGeom prst="bentConnector3">
            <a:avLst>
              <a:gd name="adj1" fmla="val 50000"/>
            </a:avLst>
          </a:prstGeom>
          <a:ln w="6350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  <a:stCxn id="1321244783" idx="3"/>
            <a:endCxn id="771180078" idx="1"/>
          </p:cNvCxnSpPr>
          <p:nvPr isPhoto="0" userDrawn="0"/>
        </p:nvCxnSpPr>
        <p:spPr bwMode="auto">
          <a:xfrm rot="0" flipH="0" flipV="0">
            <a:off x="5777968" y="2960593"/>
            <a:ext cx="871492" cy="461388"/>
          </a:xfrm>
          <a:prstGeom prst="bentConnector3">
            <a:avLst>
              <a:gd name="adj1" fmla="val 50000"/>
            </a:avLst>
          </a:prstGeom>
          <a:ln w="6350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  <a:stCxn id="147682376" idx="3"/>
            <a:endCxn id="771180078" idx="1"/>
          </p:cNvCxnSpPr>
          <p:nvPr isPhoto="0" userDrawn="0"/>
        </p:nvCxnSpPr>
        <p:spPr bwMode="auto">
          <a:xfrm rot="0" flipH="0" flipV="1">
            <a:off x="5777968" y="3421983"/>
            <a:ext cx="871492" cy="402664"/>
          </a:xfrm>
          <a:prstGeom prst="bentConnector3">
            <a:avLst>
              <a:gd name="adj1" fmla="val 50000"/>
            </a:avLst>
          </a:prstGeom>
          <a:ln w="6350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  <a:stCxn id="771180078" idx="3"/>
            <a:endCxn id="592627771" idx="1"/>
          </p:cNvCxnSpPr>
          <p:nvPr isPhoto="0" userDrawn="0"/>
        </p:nvCxnSpPr>
        <p:spPr bwMode="auto">
          <a:xfrm rot="0" flipH="0" flipV="1">
            <a:off x="8019068" y="2960593"/>
            <a:ext cx="680834" cy="461388"/>
          </a:xfrm>
          <a:prstGeom prst="bentConnector3">
            <a:avLst>
              <a:gd name="adj1" fmla="val 50000"/>
            </a:avLst>
          </a:prstGeom>
          <a:ln w="6350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  <a:stCxn id="771180078" idx="3"/>
            <a:endCxn id="1189856307" idx="1"/>
          </p:cNvCxnSpPr>
          <p:nvPr isPhoto="0" userDrawn="0"/>
        </p:nvCxnSpPr>
        <p:spPr bwMode="auto">
          <a:xfrm rot="0" flipH="0" flipV="0">
            <a:off x="8019068" y="3421983"/>
            <a:ext cx="680834" cy="402664"/>
          </a:xfrm>
          <a:prstGeom prst="bentConnector3">
            <a:avLst>
              <a:gd name="adj1" fmla="val 50000"/>
            </a:avLst>
          </a:prstGeom>
          <a:ln w="6350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82883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Implementation?</a:t>
            </a:r>
            <a:endParaRPr/>
          </a:p>
        </p:txBody>
      </p:sp>
      <p:sp>
        <p:nvSpPr>
          <p:cNvPr id="13263660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Implementation of the scoring system</a:t>
            </a:r>
            <a:endParaRPr/>
          </a:p>
          <a:p>
            <a:pPr>
              <a:defRPr/>
            </a:pPr>
            <a:r>
              <a:rPr/>
              <a:t>How conf matrix works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1878494091" name="" hidden="0"/>
          <p:cNvSpPr/>
          <p:nvPr isPhoto="0" userDrawn="0"/>
        </p:nvSpPr>
        <p:spPr bwMode="auto">
          <a:xfrm flipH="0" flipV="0">
            <a:off x="5933649" y="482417"/>
            <a:ext cx="144912" cy="18075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08114788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116263" y="55865"/>
            <a:ext cx="6930822" cy="3143800"/>
          </a:xfrm>
          <a:prstGeom prst="rect">
            <a:avLst/>
          </a:prstGeom>
        </p:spPr>
      </p:pic>
      <p:sp>
        <p:nvSpPr>
          <p:cNvPr id="419246029" name="" hidden="0"/>
          <p:cNvSpPr/>
          <p:nvPr isPhoto="0" userDrawn="0"/>
        </p:nvSpPr>
        <p:spPr bwMode="auto">
          <a:xfrm flipH="0" flipV="0">
            <a:off x="7429534" y="3249140"/>
            <a:ext cx="232029" cy="32926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30036466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140587" y="536497"/>
            <a:ext cx="7529713" cy="6242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095740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Confusion Matrix</a:t>
            </a:r>
            <a:endParaRPr/>
          </a:p>
        </p:txBody>
      </p:sp>
      <p:pic>
        <p:nvPicPr>
          <p:cNvPr id="1171466218" name="" hidden="0"/>
          <p:cNvPicPr>
            <a:picLocks noChangeAspect="1"/>
          </p:cNvPicPr>
          <p:nvPr isPhoto="0" userDrawn="0"/>
        </p:nvPicPr>
        <p:blipFill>
          <a:blip r:embed="rId2"/>
          <a:srcRect l="16777" t="0" r="0" b="0"/>
          <a:stretch/>
        </p:blipFill>
        <p:spPr bwMode="auto">
          <a:xfrm flipH="0" flipV="0">
            <a:off x="838198" y="1641039"/>
            <a:ext cx="5267123" cy="3557244"/>
          </a:xfrm>
          <a:prstGeom prst="rect">
            <a:avLst/>
          </a:prstGeom>
        </p:spPr>
      </p:pic>
      <p:pic>
        <p:nvPicPr>
          <p:cNvPr id="240715244" name="" hidden="0"/>
          <p:cNvPicPr>
            <a:picLocks noChangeAspect="1"/>
          </p:cNvPicPr>
          <p:nvPr isPhoto="0" userDrawn="0"/>
        </p:nvPicPr>
        <p:blipFill>
          <a:blip r:embed="rId3"/>
          <a:srcRect l="17618" t="0" r="0" b="0"/>
          <a:stretch/>
        </p:blipFill>
        <p:spPr bwMode="auto">
          <a:xfrm flipH="0" flipV="0">
            <a:off x="6105322" y="1641039"/>
            <a:ext cx="5213841" cy="3557244"/>
          </a:xfrm>
          <a:prstGeom prst="rect">
            <a:avLst/>
          </a:prstGeom>
        </p:spPr>
      </p:pic>
      <p:graphicFrame>
        <p:nvGraphicFramePr>
          <p:cNvPr id="1635961057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540872" y="5387041"/>
          <a:ext cx="3142019" cy="91315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{CA215218-6BC9-0DC7-41A8-CACE779C17E7}</a:tableStyleId>
              </a:tblPr>
              <a:tblGrid>
                <a:gridCol w="1564659"/>
                <a:gridCol w="1564659"/>
              </a:tblGrid>
              <a:tr h="44520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16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2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44255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5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24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941477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Testing</a:t>
            </a:r>
            <a:endParaRPr/>
          </a:p>
        </p:txBody>
      </p:sp>
      <p:sp>
        <p:nvSpPr>
          <p:cNvPr id="93145585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What scenes were chosen</a:t>
            </a:r>
            <a:endParaRPr/>
          </a:p>
          <a:p>
            <a:pPr>
              <a:defRPr/>
            </a:pPr>
            <a:r>
              <a:rPr/>
              <a:t>How much noise was added</a:t>
            </a:r>
            <a:endParaRPr/>
          </a:p>
          <a:p>
            <a:pPr>
              <a:defRPr/>
            </a:pPr>
            <a:r>
              <a:rPr/>
              <a:t>How was the time analysis done?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202893536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028823" y="1825624"/>
            <a:ext cx="813434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333448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Time-Analysis</a:t>
            </a:r>
            <a:endParaRPr/>
          </a:p>
        </p:txBody>
      </p:sp>
      <p:sp>
        <p:nvSpPr>
          <p:cNvPr id="179032739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Pre-Processing</a:t>
            </a:r>
            <a:endParaRPr/>
          </a:p>
          <a:p>
            <a:pPr>
              <a:defRPr/>
            </a:pPr>
            <a:r>
              <a:rPr/>
              <a:t>Feature Extraction</a:t>
            </a:r>
            <a:endParaRPr/>
          </a:p>
          <a:p>
            <a:pPr>
              <a:defRPr/>
            </a:pPr>
            <a:r>
              <a:rPr/>
              <a:t>Ego-Motion-Compensation</a:t>
            </a:r>
            <a:endParaRPr/>
          </a:p>
          <a:p>
            <a:pPr>
              <a:defRPr/>
            </a:pPr>
            <a:r>
              <a:rPr/>
              <a:t>Algorithm</a:t>
            </a:r>
            <a:endParaRPr/>
          </a:p>
          <a:p>
            <a:pPr>
              <a:defRPr/>
            </a:pPr>
            <a:r>
              <a:rPr/>
              <a:t>Evaluation</a:t>
            </a:r>
            <a:endParaRPr/>
          </a:p>
          <a:p>
            <a:pPr>
              <a:defRPr/>
            </a:pPr>
            <a:r>
              <a:rPr/>
              <a:t>Total Time per Frame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832325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Results and Discussion</a:t>
            </a:r>
            <a:endParaRPr/>
          </a:p>
        </p:txBody>
      </p:sp>
      <p:sp>
        <p:nvSpPr>
          <p:cNvPr id="11108376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Show comparison of algo on davis</a:t>
            </a:r>
            <a:endParaRPr/>
          </a:p>
          <a:p>
            <a:pPr>
              <a:defRPr/>
            </a:pPr>
            <a:r>
              <a:rPr/>
              <a:t>Show results on kitti w and wo EMC</a:t>
            </a:r>
            <a:endParaRPr/>
          </a:p>
          <a:p>
            <a:pPr>
              <a:defRPr/>
            </a:pPr>
            <a:r>
              <a:rPr/>
              <a:t>Show noise analysis</a:t>
            </a:r>
            <a:endParaRPr/>
          </a:p>
          <a:p>
            <a:pPr>
              <a:defRPr/>
            </a:pPr>
            <a:r>
              <a:rPr/>
              <a:t>Show time results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ONLYOFFICE/6.4.2.17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2022-01-01T11:53:21Z</dcterms:modified>
  <cp:category/>
  <cp:contentStatus/>
  <cp:version/>
</cp:coreProperties>
</file>