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4" r:id="rId4"/>
  </p:sldMasterIdLst>
  <p:notesMasterIdLst>
    <p:notesMasterId r:id="rId8"/>
  </p:notesMasterIdLst>
  <p:handoutMasterIdLst>
    <p:handoutMasterId r:id="rId29"/>
  </p:handoutMasterIdLst>
  <p:sldIdLst>
    <p:sldId id="336" r:id="rId5"/>
    <p:sldId id="262" r:id="rId6"/>
    <p:sldId id="296" r:id="rId7"/>
    <p:sldId id="337" r:id="rId9"/>
    <p:sldId id="285" r:id="rId10"/>
    <p:sldId id="283" r:id="rId11"/>
    <p:sldId id="338" r:id="rId12"/>
    <p:sldId id="339" r:id="rId13"/>
    <p:sldId id="340" r:id="rId14"/>
    <p:sldId id="341" r:id="rId15"/>
    <p:sldId id="342" r:id="rId16"/>
    <p:sldId id="344" r:id="rId17"/>
    <p:sldId id="343" r:id="rId18"/>
    <p:sldId id="345" r:id="rId19"/>
    <p:sldId id="346" r:id="rId20"/>
    <p:sldId id="267" r:id="rId21"/>
    <p:sldId id="347" r:id="rId22"/>
    <p:sldId id="348" r:id="rId23"/>
    <p:sldId id="331" r:id="rId24"/>
    <p:sldId id="349" r:id="rId25"/>
    <p:sldId id="350" r:id="rId26"/>
    <p:sldId id="352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>
      <p:cViewPr>
        <p:scale>
          <a:sx n="75" d="100"/>
          <a:sy n="75" d="100"/>
        </p:scale>
        <p:origin x="300" y="42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DBE5E-A55B-4BC9-B3F4-E1E7A623860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7783F-F8AA-4E30-AD44-2EB932537E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7783F-F8AA-4E30-AD44-2EB932537E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7783F-F8AA-4E30-AD44-2EB932537E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6" y="395209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6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3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E541-757A-4481-9685-775B5B23EE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8531-5241-4D07-A4B3-5FEC4F6623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/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 userDrawn="1"/>
        </p:nvGrpSpPr>
        <p:grpSpPr>
          <a:xfrm rot="1573000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 userDrawn="1"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 userDrawn="1"/>
        </p:nvGrpSpPr>
        <p:grpSpPr>
          <a:xfrm rot="20334324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 userDrawn="1"/>
        </p:nvGrpSpPr>
        <p:grpSpPr>
          <a:xfrm rot="19421998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 userDrawn="1"/>
        </p:nvGrpSpPr>
        <p:grpSpPr>
          <a:xfrm rot="19421998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 userDrawn="1"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 userDrawn="1"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9024"/>
            <a:ext cx="9144000" cy="17798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417" y="4002156"/>
            <a:ext cx="10071653" cy="2411895"/>
          </a:xfrm>
        </p:spPr>
        <p:txBody>
          <a:bodyPr>
            <a:normAutofit fontScale="85000"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 LOẠI MASS TRONG NHŨ ẢNH TỪ ẢNH X- QUANG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DỤNG DEEP LEARNING VÀ ENSEMBLE LEARNING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Trịnh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PGS.TS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logo, font, graphics, symbol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35830" y="2358887"/>
            <a:ext cx="2720340" cy="12414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0033" y="425556"/>
            <a:ext cx="5731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 CONTOUR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79" name="Group 78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Content Placeholder 2"/>
          <p:cNvSpPr>
            <a:spLocks noGrp="1"/>
          </p:cNvSpPr>
          <p:nvPr/>
        </p:nvSpPr>
        <p:spPr>
          <a:xfrm>
            <a:off x="897467" y="2239134"/>
            <a:ext cx="4961466" cy="283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contour tìm ra contour có diện tích lớn nhất trong một tập hợp các contour được tìm thấy trong ảnh.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607457" y="6181741"/>
            <a:ext cx="4125715" cy="676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viền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18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607457" y="2161602"/>
            <a:ext cx="3924300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7133" y="425556"/>
            <a:ext cx="3534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LUT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79" name="Group 78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Content Placeholder 2"/>
          <p:cNvSpPr>
            <a:spLocks noGrp="1"/>
          </p:cNvSpPr>
          <p:nvPr/>
        </p:nvSpPr>
        <p:spPr>
          <a:xfrm>
            <a:off x="846667" y="2450801"/>
            <a:ext cx="4961466" cy="2836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LUT được sử dụng để thay đổi tính chất của ảnh, tăng cường đặc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vấn đề như độ sáng không đồng đều, mức xám bị sai lệch, hay tăng cường màu sắc.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607457" y="6181741"/>
            <a:ext cx="4125715" cy="67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LUT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image6.png" descr="A picture containing moon, medical imaging&#10;&#10;Description automatically generated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144414" y="1992538"/>
            <a:ext cx="4522143" cy="41892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7133" y="425556"/>
            <a:ext cx="3534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79" name="Group 78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Content Placeholder 2"/>
          <p:cNvSpPr>
            <a:spLocks noGrp="1"/>
          </p:cNvSpPr>
          <p:nvPr/>
        </p:nvSpPr>
        <p:spPr>
          <a:xfrm>
            <a:off x="846667" y="2450801"/>
            <a:ext cx="4961466" cy="283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607457" y="6181741"/>
            <a:ext cx="4125715" cy="67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FLIP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13.png" descr="A close-up of a breast&#10;&#10;Description automatically generated with low confidenc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802001"/>
            <a:ext cx="4322445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1" y="425556"/>
            <a:ext cx="3856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RESIZE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79" name="Group 78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Content Placeholder 2"/>
          <p:cNvSpPr>
            <a:spLocks noGrp="1"/>
          </p:cNvSpPr>
          <p:nvPr/>
        </p:nvSpPr>
        <p:spPr>
          <a:xfrm>
            <a:off x="846667" y="2450801"/>
            <a:ext cx="4961466" cy="283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607457" y="6181741"/>
            <a:ext cx="4125715" cy="67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RESIZE.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19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490994" y="1944891"/>
            <a:ext cx="4358640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2438" y="383069"/>
            <a:ext cx="3856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CLAHE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79" name="Group 78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Content Placeholder 2"/>
          <p:cNvSpPr>
            <a:spLocks noGrp="1"/>
          </p:cNvSpPr>
          <p:nvPr/>
        </p:nvSpPr>
        <p:spPr>
          <a:xfrm>
            <a:off x="846667" y="2450801"/>
            <a:ext cx="4961466" cy="283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CLAHE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phương pháp cân bằng histogram để cải thiện độ tương phản của ảnh.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607457" y="6181741"/>
            <a:ext cx="4125715" cy="67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CLAHE.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image8.png" descr="A picture containing moon, astronomical object, nature&#10;&#10;Description automatically generated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363658" y="2084103"/>
            <a:ext cx="43053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383069"/>
            <a:ext cx="504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RECT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79" name="Group 78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Content Placeholder 2"/>
          <p:cNvSpPr>
            <a:spLocks noGrp="1"/>
          </p:cNvSpPr>
          <p:nvPr/>
        </p:nvSpPr>
        <p:spPr>
          <a:xfrm>
            <a:off x="846667" y="2450801"/>
            <a:ext cx="4961466" cy="283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oundingRect được sử dụng để tính toán hình chữ nhật bao quanh các đối tượng hoặc vùng quan tâm trong một ảnh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796146" y="4611459"/>
            <a:ext cx="4125715" cy="67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bounding box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5.png" descr="A picture containing moon, astronomical object, astronomy, celestial event&#10;&#10;Description automatically generated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197624" y="2530951"/>
            <a:ext cx="4945380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091473" y="361645"/>
            <a:ext cx="1368000" cy="13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 Placeholder 10"/>
          <p:cNvSpPr txBox="1"/>
          <p:nvPr/>
        </p:nvSpPr>
        <p:spPr>
          <a:xfrm>
            <a:off x="2447185" y="0"/>
            <a:ext cx="7933267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073" y="2485873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anose="020B0604020202020204" pitchFamily="34" charset="0"/>
              </a:rPr>
              <a:t>01</a:t>
            </a:r>
            <a:endParaRPr lang="ko-KR" altLang="en-US" sz="4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pSp>
        <p:nvGrpSpPr>
          <p:cNvPr id="27" name="Group 13"/>
          <p:cNvGrpSpPr/>
          <p:nvPr/>
        </p:nvGrpSpPr>
        <p:grpSpPr>
          <a:xfrm>
            <a:off x="1213045" y="2355541"/>
            <a:ext cx="3644675" cy="738664"/>
            <a:chOff x="3017859" y="4283314"/>
            <a:chExt cx="1908852" cy="738664"/>
          </a:xfrm>
        </p:grpSpPr>
        <p:sp>
          <p:nvSpPr>
            <p:cNvPr id="28" name="TextBox 27"/>
            <p:cNvSpPr txBox="1"/>
            <p:nvPr/>
          </p:nvSpPr>
          <p:spPr>
            <a:xfrm>
              <a:off x="3021856" y="4560313"/>
              <a:ext cx="1904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hình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Resnet50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LSTM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lấy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đặc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trưng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ảnh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Resnet50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và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LSTM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80" name="image10.png" descr="A picture containing screenshot, colorfulness, graphics, graphic design&#10;&#10;Description automatically generated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32913" y="4038492"/>
            <a:ext cx="8099245" cy="1570910"/>
          </a:xfrm>
          <a:prstGeom prst="rect">
            <a:avLst/>
          </a:prstGeom>
        </p:spPr>
      </p:pic>
      <p:pic>
        <p:nvPicPr>
          <p:cNvPr id="81" name="image1.png" descr="A diagram of a tank&#10;&#10;Description automatically generated with low confidence"/>
          <p:cNvPicPr>
            <a:picLocks noGrp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92594" y="1227557"/>
            <a:ext cx="4866493" cy="286179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3103084" y="5747901"/>
            <a:ext cx="2992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Kiến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trúc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mô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hình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Resnet50</a:t>
            </a:r>
            <a:endParaRPr lang="ko-KR" altLang="en-US" sz="1200" i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13313" y="4065701"/>
            <a:ext cx="2992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Kiến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trúc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mô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hình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LSTM</a:t>
            </a:r>
            <a:endParaRPr lang="ko-KR" altLang="en-US" sz="1200" i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58301" y="1970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anose="020B0604020202020204" pitchFamily="34" charset="0"/>
              </a:rPr>
              <a:t>02</a:t>
            </a:r>
            <a:endParaRPr lang="ko-KR" altLang="en-US" sz="4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grpSp>
        <p:nvGrpSpPr>
          <p:cNvPr id="31" name="Group 17"/>
          <p:cNvGrpSpPr/>
          <p:nvPr/>
        </p:nvGrpSpPr>
        <p:grpSpPr>
          <a:xfrm>
            <a:off x="851436" y="797524"/>
            <a:ext cx="2999196" cy="738664"/>
            <a:chOff x="3017859" y="4283314"/>
            <a:chExt cx="1908852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60313"/>
              <a:ext cx="1904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Concat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2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hình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Resnet50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LSTM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CNN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lấy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đặc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trưng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ảnh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CNN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35609" y="828302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anose="020B0604020202020204" pitchFamily="34" charset="0"/>
              </a:rPr>
              <a:t>03</a:t>
            </a:r>
            <a:endParaRPr lang="ko-KR" altLang="en-US" sz="40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grpSp>
        <p:nvGrpSpPr>
          <p:cNvPr id="35" name="Group 21"/>
          <p:cNvGrpSpPr/>
          <p:nvPr/>
        </p:nvGrpSpPr>
        <p:grpSpPr>
          <a:xfrm>
            <a:off x="6849732" y="812913"/>
            <a:ext cx="3644675" cy="553998"/>
            <a:chOff x="3017859" y="4283314"/>
            <a:chExt cx="1908852" cy="553998"/>
          </a:xfrm>
        </p:grpSpPr>
        <p:sp>
          <p:nvSpPr>
            <p:cNvPr id="36" name="TextBox 35"/>
            <p:cNvSpPr txBox="1"/>
            <p:nvPr/>
          </p:nvSpPr>
          <p:spPr>
            <a:xfrm>
              <a:off x="3021856" y="4560313"/>
              <a:ext cx="190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Dùng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Random Forest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phân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loại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Random Forest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01" y="1918334"/>
            <a:ext cx="2606434" cy="456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340" y="6581001"/>
            <a:ext cx="2992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Kiến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trúc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mô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hình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CNN</a:t>
            </a:r>
            <a:endParaRPr lang="ko-KR" altLang="en-US" sz="1200" i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Content Placeholder 3" descr="A picture containing text, circle, diagram, screenshot&#10;&#10;Description automatically generated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28" y="1783387"/>
            <a:ext cx="716797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987206" y="6484349"/>
            <a:ext cx="2992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Kiến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trúc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mô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hình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Random Forest</a:t>
            </a:r>
            <a:endParaRPr lang="ko-KR" altLang="en-US" sz="1200" i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478401" y="5894000"/>
            <a:ext cx="2992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Kiến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trúc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mô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hình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YOLOv5</a:t>
            </a:r>
            <a:endParaRPr lang="ko-KR" altLang="en-US" sz="1200" i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1414" y="-812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anose="020B0604020202020204" pitchFamily="34" charset="0"/>
              </a:rPr>
              <a:t>04</a:t>
            </a:r>
            <a:endParaRPr lang="ko-KR" altLang="en-US" sz="4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grpSp>
        <p:nvGrpSpPr>
          <p:cNvPr id="23" name="Group 17"/>
          <p:cNvGrpSpPr/>
          <p:nvPr/>
        </p:nvGrpSpPr>
        <p:grpSpPr>
          <a:xfrm>
            <a:off x="1828386" y="160543"/>
            <a:ext cx="3273336" cy="1063646"/>
            <a:chOff x="3021856" y="3773666"/>
            <a:chExt cx="2083330" cy="1063646"/>
          </a:xfrm>
        </p:grpSpPr>
        <p:sp>
          <p:nvSpPr>
            <p:cNvPr id="24" name="TextBox 23"/>
            <p:cNvSpPr txBox="1"/>
            <p:nvPr/>
          </p:nvSpPr>
          <p:spPr>
            <a:xfrm>
              <a:off x="3021856" y="4560313"/>
              <a:ext cx="190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6525" y="3773666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YOLOv5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058700" y="433001"/>
            <a:ext cx="363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Dùng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YOLOv5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để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detec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vùng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tổn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thương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4" name="Picture Placeholder 103"/>
          <p:cNvPicPr/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964055" y="748665"/>
            <a:ext cx="8263255" cy="5106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anose="020B0604020202020204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anose="020B0604020202020204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YOLOv5l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13671" y="1780798"/>
          <a:ext cx="3964658" cy="44404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001"/>
                <a:gridCol w="471263"/>
                <a:gridCol w="547098"/>
                <a:gridCol w="451853"/>
                <a:gridCol w="534459"/>
                <a:gridCol w="462235"/>
                <a:gridCol w="449145"/>
                <a:gridCol w="500604"/>
              </a:tblGrid>
              <a:tr h="806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Mô hình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Nhãn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Xử lý ảnh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Kích thước ảnh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Precision</a:t>
                      </a:r>
                      <a:endParaRPr lang="en-US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(%)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Recall</a:t>
                      </a:r>
                      <a:endParaRPr lang="en-US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(%)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mAP .5</a:t>
                      </a:r>
                      <a:endParaRPr lang="en-US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(%)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mAP .95</a:t>
                      </a:r>
                      <a:endParaRPr lang="en-US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(%)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  <a:tr h="4509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Yolov5l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Mass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Không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256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33</a:t>
                      </a:r>
                      <a:endParaRPr lang="en-US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  <a:tr h="4509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Yolov5l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Mass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Tăng cường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512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37</a:t>
                      </a:r>
                      <a:endParaRPr lang="en-US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23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  <a:tr h="819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Yolov5l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Mass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Tăng cường + ScaleABs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512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31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  <a:tr h="60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Yolov5l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Mass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Tăng cường + Clahe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512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37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  <a:tr h="60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Yolov5l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Mass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Tăng cường + LUT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512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70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84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75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  <a:tr h="60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Yolov5l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Normal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Tăng cường + LUT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512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98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98.7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97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2024" y="1371599"/>
          <a:ext cx="11241740" cy="52174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53849"/>
                <a:gridCol w="1336262"/>
                <a:gridCol w="1551291"/>
                <a:gridCol w="1281223"/>
                <a:gridCol w="1515452"/>
                <a:gridCol w="1310662"/>
                <a:gridCol w="1273545"/>
                <a:gridCol w="1419456"/>
              </a:tblGrid>
              <a:tr h="10243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Mô hình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Nhãn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 err="1">
                          <a:effectLst/>
                        </a:rPr>
                        <a:t>Xử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lý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ảnh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Kích thước ảnh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Precision</a:t>
                      </a:r>
                      <a:endParaRPr lang="en-US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(%)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Recall</a:t>
                      </a:r>
                      <a:endParaRPr lang="en-US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(%)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mAP .5</a:t>
                      </a:r>
                      <a:endParaRPr lang="en-US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(%)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mAP .95</a:t>
                      </a:r>
                      <a:endParaRPr lang="en-US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(%)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  <a:tr h="5438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Yolov5l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Mass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Không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256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33</a:t>
                      </a:r>
                      <a:endParaRPr lang="en-US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  <a:tr h="5438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Yolov5l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Mass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Tăng cường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512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37</a:t>
                      </a:r>
                      <a:endParaRPr lang="en-US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23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  <a:tr h="962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Yolov5l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Mass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Tăng cường + ScaleABs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512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31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  <a:tr h="714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Yolov5l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Mass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Tăng cường + Clahe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512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37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  <a:tr h="714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Yolov5l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Mass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Tăng cường + LUT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512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70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84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75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  <a:tr h="714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Yolov5l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Normal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Tăng cường + LUT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512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98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98.7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97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713" marR="4871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542" y="339800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anose="020B0604020202020204" pitchFamily="34" charset="0"/>
              </a:rPr>
              <a:t>Nội</a:t>
            </a:r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 dung</a:t>
            </a:r>
            <a:endParaRPr lang="ko-KR" altLang="en-US" sz="5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742" y="2985365"/>
            <a:ext cx="10860110" cy="286232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000" b="1" dirty="0">
                <a:cs typeface="Arial" panose="020B0604020202020204" pitchFamily="34" charset="0"/>
              </a:rPr>
              <a:t>01. </a:t>
            </a:r>
            <a:r>
              <a:rPr lang="en-US" altLang="ko-KR" sz="3000" b="1" dirty="0" err="1">
                <a:cs typeface="Arial" panose="020B0604020202020204" pitchFamily="34" charset="0"/>
              </a:rPr>
              <a:t>Giới</a:t>
            </a:r>
            <a:r>
              <a:rPr lang="en-US" altLang="ko-KR" sz="3000" b="1" dirty="0">
                <a:cs typeface="Arial" panose="020B0604020202020204" pitchFamily="34" charset="0"/>
              </a:rPr>
              <a:t> </a:t>
            </a:r>
            <a:r>
              <a:rPr lang="en-US" altLang="ko-KR" sz="3000" b="1" dirty="0" err="1">
                <a:cs typeface="Arial" panose="020B0604020202020204" pitchFamily="34" charset="0"/>
              </a:rPr>
              <a:t>thiệu</a:t>
            </a:r>
            <a:endParaRPr lang="en-US" altLang="ko-KR" sz="3000" b="1" dirty="0">
              <a:cs typeface="Arial" panose="020B0604020202020204" pitchFamily="34" charset="0"/>
            </a:endParaRPr>
          </a:p>
          <a:p>
            <a:r>
              <a:rPr lang="en-US" altLang="ko-KR" sz="3000" b="1" dirty="0">
                <a:cs typeface="Arial" panose="020B0604020202020204" pitchFamily="34" charset="0"/>
              </a:rPr>
              <a:t>02. </a:t>
            </a:r>
            <a:r>
              <a:rPr lang="en-US" altLang="ko-KR" sz="3000" b="1" dirty="0" err="1">
                <a:cs typeface="Arial" panose="020B0604020202020204" pitchFamily="34" charset="0"/>
              </a:rPr>
              <a:t>Dữ</a:t>
            </a:r>
            <a:r>
              <a:rPr lang="en-US" altLang="ko-KR" sz="3000" b="1" dirty="0">
                <a:cs typeface="Arial" panose="020B0604020202020204" pitchFamily="34" charset="0"/>
              </a:rPr>
              <a:t> </a:t>
            </a:r>
            <a:r>
              <a:rPr lang="en-US" altLang="ko-KR" sz="3000" b="1" dirty="0" err="1">
                <a:cs typeface="Arial" panose="020B0604020202020204" pitchFamily="34" charset="0"/>
              </a:rPr>
              <a:t>liệu</a:t>
            </a:r>
            <a:endParaRPr lang="en-US" altLang="ko-KR" sz="3000" b="1" dirty="0">
              <a:cs typeface="Arial" panose="020B0604020202020204" pitchFamily="34" charset="0"/>
            </a:endParaRPr>
          </a:p>
          <a:p>
            <a:r>
              <a:rPr lang="en-US" altLang="ko-KR" sz="3000" b="1" dirty="0">
                <a:cs typeface="Arial" panose="020B0604020202020204" pitchFamily="34" charset="0"/>
              </a:rPr>
              <a:t>03. </a:t>
            </a:r>
            <a:r>
              <a:rPr lang="en-US" altLang="ko-KR" sz="3000" b="1" dirty="0" err="1">
                <a:cs typeface="Arial" panose="020B0604020202020204" pitchFamily="34" charset="0"/>
              </a:rPr>
              <a:t>Các</a:t>
            </a:r>
            <a:r>
              <a:rPr lang="en-US" altLang="ko-KR" sz="3000" b="1" dirty="0">
                <a:cs typeface="Arial" panose="020B0604020202020204" pitchFamily="34" charset="0"/>
              </a:rPr>
              <a:t> </a:t>
            </a:r>
            <a:r>
              <a:rPr lang="en-US" altLang="ko-KR" sz="3000" b="1" dirty="0" err="1">
                <a:cs typeface="Arial" panose="020B0604020202020204" pitchFamily="34" charset="0"/>
              </a:rPr>
              <a:t>mô</a:t>
            </a:r>
            <a:r>
              <a:rPr lang="en-US" altLang="ko-KR" sz="3000" b="1" dirty="0">
                <a:cs typeface="Arial" panose="020B0604020202020204" pitchFamily="34" charset="0"/>
              </a:rPr>
              <a:t> </a:t>
            </a:r>
            <a:r>
              <a:rPr lang="en-US" altLang="ko-KR" sz="3000" b="1" dirty="0" err="1">
                <a:cs typeface="Arial" panose="020B0604020202020204" pitchFamily="34" charset="0"/>
              </a:rPr>
              <a:t>hình</a:t>
            </a:r>
            <a:r>
              <a:rPr lang="en-US" altLang="ko-KR" sz="3000" b="1" dirty="0">
                <a:cs typeface="Arial" panose="020B0604020202020204" pitchFamily="34" charset="0"/>
              </a:rPr>
              <a:t> </a:t>
            </a:r>
            <a:r>
              <a:rPr lang="en-US" altLang="ko-KR" sz="3000" b="1" dirty="0" err="1">
                <a:cs typeface="Arial" panose="020B0604020202020204" pitchFamily="34" charset="0"/>
              </a:rPr>
              <a:t>sử</a:t>
            </a:r>
            <a:r>
              <a:rPr lang="en-US" altLang="ko-KR" sz="3000" b="1" dirty="0">
                <a:cs typeface="Arial" panose="020B0604020202020204" pitchFamily="34" charset="0"/>
              </a:rPr>
              <a:t> </a:t>
            </a:r>
            <a:r>
              <a:rPr lang="en-US" altLang="ko-KR" sz="3000" b="1" dirty="0" err="1">
                <a:cs typeface="Arial" panose="020B0604020202020204" pitchFamily="34" charset="0"/>
              </a:rPr>
              <a:t>dụng</a:t>
            </a:r>
            <a:r>
              <a:rPr lang="en-US" altLang="ko-KR" sz="3000" b="1" dirty="0">
                <a:cs typeface="Arial" panose="020B0604020202020204" pitchFamily="34" charset="0"/>
              </a:rPr>
              <a:t> </a:t>
            </a:r>
            <a:r>
              <a:rPr lang="en-US" altLang="ko-KR" sz="3000" b="1" dirty="0" err="1">
                <a:cs typeface="Arial" panose="020B0604020202020204" pitchFamily="34" charset="0"/>
              </a:rPr>
              <a:t>trong</a:t>
            </a:r>
            <a:r>
              <a:rPr lang="en-US" altLang="ko-KR" sz="3000" b="1" dirty="0">
                <a:cs typeface="Arial" panose="020B0604020202020204" pitchFamily="34" charset="0"/>
              </a:rPr>
              <a:t> </a:t>
            </a:r>
            <a:r>
              <a:rPr lang="en-US" altLang="ko-KR" sz="3000" b="1" dirty="0" err="1">
                <a:cs typeface="Arial" panose="020B0604020202020204" pitchFamily="34" charset="0"/>
              </a:rPr>
              <a:t>bài</a:t>
            </a:r>
            <a:r>
              <a:rPr lang="en-US" altLang="ko-KR" sz="3000" b="1" dirty="0">
                <a:cs typeface="Arial" panose="020B0604020202020204" pitchFamily="34" charset="0"/>
              </a:rPr>
              <a:t> </a:t>
            </a:r>
            <a:r>
              <a:rPr lang="en-US" altLang="ko-KR" sz="3000" b="1" dirty="0" err="1">
                <a:cs typeface="Arial" panose="020B0604020202020204" pitchFamily="34" charset="0"/>
              </a:rPr>
              <a:t>toán</a:t>
            </a:r>
            <a:endParaRPr lang="en-US" altLang="ko-KR" sz="3000" b="1" dirty="0">
              <a:cs typeface="Arial" panose="020B0604020202020204" pitchFamily="34" charset="0"/>
            </a:endParaRPr>
          </a:p>
          <a:p>
            <a:r>
              <a:rPr lang="en-US" altLang="ko-KR" sz="3000" b="1" dirty="0">
                <a:cs typeface="Arial" panose="020B0604020202020204" pitchFamily="34" charset="0"/>
              </a:rPr>
              <a:t>04. </a:t>
            </a:r>
            <a:r>
              <a:rPr lang="en-US" altLang="ko-KR" sz="3000" b="1" dirty="0" err="1">
                <a:cs typeface="Arial" panose="020B0604020202020204" pitchFamily="34" charset="0"/>
              </a:rPr>
              <a:t>Đánh</a:t>
            </a:r>
            <a:r>
              <a:rPr lang="en-US" altLang="ko-KR" sz="3000" b="1" dirty="0">
                <a:cs typeface="Arial" panose="020B0604020202020204" pitchFamily="34" charset="0"/>
              </a:rPr>
              <a:t> </a:t>
            </a:r>
            <a:r>
              <a:rPr lang="en-US" altLang="ko-KR" sz="3000" b="1" dirty="0" err="1">
                <a:cs typeface="Arial" panose="020B0604020202020204" pitchFamily="34" charset="0"/>
              </a:rPr>
              <a:t>giá</a:t>
            </a:r>
            <a:endParaRPr lang="en-US" altLang="ko-KR" sz="3000" b="1" dirty="0">
              <a:cs typeface="Arial" panose="020B0604020202020204" pitchFamily="34" charset="0"/>
            </a:endParaRPr>
          </a:p>
          <a:p>
            <a:r>
              <a:rPr lang="en-US" altLang="ko-KR" sz="3000" b="1" dirty="0">
                <a:cs typeface="Arial" panose="020B0604020202020204" pitchFamily="34" charset="0"/>
              </a:rPr>
              <a:t>05. </a:t>
            </a:r>
            <a:r>
              <a:rPr lang="en-US" altLang="ko-KR" sz="3000" b="1" dirty="0" err="1">
                <a:cs typeface="Arial" panose="020B0604020202020204" pitchFamily="34" charset="0"/>
              </a:rPr>
              <a:t>Kết</a:t>
            </a:r>
            <a:r>
              <a:rPr lang="en-US" altLang="ko-KR" sz="3000" b="1" dirty="0">
                <a:cs typeface="Arial" panose="020B0604020202020204" pitchFamily="34" charset="0"/>
              </a:rPr>
              <a:t> </a:t>
            </a:r>
            <a:r>
              <a:rPr lang="en-US" altLang="ko-KR" sz="3000" b="1" dirty="0" err="1">
                <a:cs typeface="Arial" panose="020B0604020202020204" pitchFamily="34" charset="0"/>
              </a:rPr>
              <a:t>luận</a:t>
            </a:r>
            <a:endParaRPr lang="en-US" altLang="ko-KR" sz="3000" b="1" dirty="0">
              <a:cs typeface="Arial" panose="020B0604020202020204" pitchFamily="34" charset="0"/>
            </a:endParaRPr>
          </a:p>
          <a:p>
            <a:r>
              <a:rPr lang="en-US" altLang="ko-KR" sz="3000" b="1" dirty="0">
                <a:cs typeface="Arial" panose="020B0604020202020204" pitchFamily="34" charset="0"/>
              </a:rPr>
              <a:t>06. </a:t>
            </a:r>
            <a:r>
              <a:rPr lang="en-US" altLang="ko-KR" sz="3000" b="1" dirty="0" err="1">
                <a:cs typeface="Arial" panose="020B0604020202020204" pitchFamily="34" charset="0"/>
              </a:rPr>
              <a:t>Hướng</a:t>
            </a:r>
            <a:r>
              <a:rPr lang="en-US" altLang="ko-KR" sz="3000" b="1" dirty="0">
                <a:cs typeface="Arial" panose="020B0604020202020204" pitchFamily="34" charset="0"/>
              </a:rPr>
              <a:t> </a:t>
            </a:r>
            <a:r>
              <a:rPr lang="en-US" altLang="ko-KR" sz="3000" b="1" dirty="0" err="1">
                <a:cs typeface="Arial" panose="020B0604020202020204" pitchFamily="34" charset="0"/>
              </a:rPr>
              <a:t>phát</a:t>
            </a:r>
            <a:r>
              <a:rPr lang="en-US" altLang="ko-KR" sz="3000" b="1" dirty="0">
                <a:cs typeface="Arial" panose="020B0604020202020204" pitchFamily="34" charset="0"/>
              </a:rPr>
              <a:t> </a:t>
            </a:r>
            <a:r>
              <a:rPr lang="en-US" altLang="ko-KR" sz="3000" b="1" dirty="0" err="1">
                <a:cs typeface="Arial" panose="020B0604020202020204" pitchFamily="34" charset="0"/>
              </a:rPr>
              <a:t>triển</a:t>
            </a:r>
            <a:endParaRPr lang="ko-KR" altLang="en-US" sz="3000" b="1" dirty="0"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9336951" y="2052477"/>
            <a:ext cx="2250102" cy="3927083"/>
            <a:chOff x="8806864" y="1668164"/>
            <a:chExt cx="2250102" cy="3927083"/>
          </a:xfrm>
        </p:grpSpPr>
        <p:grpSp>
          <p:nvGrpSpPr>
            <p:cNvPr id="47" name="그룹 48"/>
            <p:cNvGrpSpPr/>
            <p:nvPr/>
          </p:nvGrpSpPr>
          <p:grpSpPr>
            <a:xfrm>
              <a:off x="8806864" y="1668164"/>
              <a:ext cx="2250102" cy="3927083"/>
              <a:chOff x="6900650" y="1819712"/>
              <a:chExt cx="1858036" cy="3242814"/>
            </a:xfrm>
          </p:grpSpPr>
          <p:grpSp>
            <p:nvGrpSpPr>
              <p:cNvPr id="49" name="그룹 22"/>
              <p:cNvGrpSpPr/>
              <p:nvPr/>
            </p:nvGrpSpPr>
            <p:grpSpPr>
              <a:xfrm>
                <a:off x="7215127" y="3101758"/>
                <a:ext cx="1271173" cy="1960768"/>
                <a:chOff x="7311137" y="4298740"/>
                <a:chExt cx="1360941" cy="1965858"/>
              </a:xfrm>
            </p:grpSpPr>
            <p:grpSp>
              <p:nvGrpSpPr>
                <p:cNvPr id="56" name="그룹 23"/>
                <p:cNvGrpSpPr/>
                <p:nvPr/>
              </p:nvGrpSpPr>
              <p:grpSpPr>
                <a:xfrm>
                  <a:off x="7521194" y="5284915"/>
                  <a:ext cx="1137987" cy="979683"/>
                  <a:chOff x="7521194" y="5284915"/>
                  <a:chExt cx="1137987" cy="979683"/>
                </a:xfrm>
              </p:grpSpPr>
              <p:grpSp>
                <p:nvGrpSpPr>
                  <p:cNvPr id="62" name="Group 7"/>
                  <p:cNvGrpSpPr/>
                  <p:nvPr/>
                </p:nvGrpSpPr>
                <p:grpSpPr>
                  <a:xfrm>
                    <a:off x="7521194" y="5284915"/>
                    <a:ext cx="1137987" cy="979683"/>
                    <a:chOff x="5580112" y="4160675"/>
                    <a:chExt cx="2016224" cy="1735751"/>
                  </a:xfrm>
                </p:grpSpPr>
                <p:sp>
                  <p:nvSpPr>
                    <p:cNvPr id="64" name="Trapezoid 1"/>
                    <p:cNvSpPr/>
                    <p:nvPr/>
                  </p:nvSpPr>
                  <p:spPr>
                    <a:xfrm rot="10800000">
                      <a:off x="5796136" y="4653136"/>
                      <a:ext cx="1584176" cy="1243290"/>
                    </a:xfrm>
                    <a:custGeom>
                      <a:avLst/>
                      <a:gdLst>
                        <a:gd name="connsiteX0" fmla="*/ 0 w 1584176"/>
                        <a:gd name="connsiteY0" fmla="*/ 1216152 h 1216152"/>
                        <a:gd name="connsiteX1" fmla="*/ 304038 w 1584176"/>
                        <a:gd name="connsiteY1" fmla="*/ 0 h 1216152"/>
                        <a:gd name="connsiteX2" fmla="*/ 1280138 w 1584176"/>
                        <a:gd name="connsiteY2" fmla="*/ 0 h 1216152"/>
                        <a:gd name="connsiteX3" fmla="*/ 1584176 w 1584176"/>
                        <a:gd name="connsiteY3" fmla="*/ 1216152 h 1216152"/>
                        <a:gd name="connsiteX4" fmla="*/ 0 w 1584176"/>
                        <a:gd name="connsiteY4" fmla="*/ 1216152 h 1216152"/>
                        <a:gd name="connsiteX0-1" fmla="*/ 0 w 1584176"/>
                        <a:gd name="connsiteY0-2" fmla="*/ 1235792 h 1235792"/>
                        <a:gd name="connsiteX1-3" fmla="*/ 304038 w 1584176"/>
                        <a:gd name="connsiteY1-4" fmla="*/ 19640 h 1235792"/>
                        <a:gd name="connsiteX2-5" fmla="*/ 1280138 w 1584176"/>
                        <a:gd name="connsiteY2-6" fmla="*/ 19640 h 1235792"/>
                        <a:gd name="connsiteX3-7" fmla="*/ 1584176 w 1584176"/>
                        <a:gd name="connsiteY3-8" fmla="*/ 1235792 h 1235792"/>
                        <a:gd name="connsiteX4-9" fmla="*/ 0 w 1584176"/>
                        <a:gd name="connsiteY4-10" fmla="*/ 1235792 h 1235792"/>
                        <a:gd name="connsiteX0-11" fmla="*/ 0 w 1584176"/>
                        <a:gd name="connsiteY0-12" fmla="*/ 1243290 h 1243290"/>
                        <a:gd name="connsiteX1-13" fmla="*/ 304038 w 1584176"/>
                        <a:gd name="connsiteY1-14" fmla="*/ 27138 h 1243290"/>
                        <a:gd name="connsiteX2-15" fmla="*/ 1280138 w 1584176"/>
                        <a:gd name="connsiteY2-16" fmla="*/ 27138 h 1243290"/>
                        <a:gd name="connsiteX3-17" fmla="*/ 1584176 w 1584176"/>
                        <a:gd name="connsiteY3-18" fmla="*/ 1243290 h 1243290"/>
                        <a:gd name="connsiteX4-19" fmla="*/ 0 w 1584176"/>
                        <a:gd name="connsiteY4-20" fmla="*/ 1243290 h 124329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84176" h="1243290">
                          <a:moveTo>
                            <a:pt x="0" y="1243290"/>
                          </a:moveTo>
                          <a:lnTo>
                            <a:pt x="304038" y="27138"/>
                          </a:lnTo>
                          <a:cubicBezTo>
                            <a:pt x="629405" y="-57"/>
                            <a:pt x="941174" y="-17053"/>
                            <a:pt x="1280138" y="27138"/>
                          </a:cubicBezTo>
                          <a:lnTo>
                            <a:pt x="1584176" y="1243290"/>
                          </a:lnTo>
                          <a:lnTo>
                            <a:pt x="0" y="1243290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5" name="Trapezoid 6"/>
                    <p:cNvSpPr/>
                    <p:nvPr/>
                  </p:nvSpPr>
                  <p:spPr>
                    <a:xfrm rot="10800000">
                      <a:off x="5580112" y="4312147"/>
                      <a:ext cx="2016224" cy="471979"/>
                    </a:xfrm>
                    <a:custGeom>
                      <a:avLst/>
                      <a:gdLst>
                        <a:gd name="connsiteX0" fmla="*/ 0 w 2016224"/>
                        <a:gd name="connsiteY0" fmla="*/ 360040 h 360040"/>
                        <a:gd name="connsiteX1" fmla="*/ 128109 w 2016224"/>
                        <a:gd name="connsiteY1" fmla="*/ 0 h 360040"/>
                        <a:gd name="connsiteX2" fmla="*/ 1888115 w 2016224"/>
                        <a:gd name="connsiteY2" fmla="*/ 0 h 360040"/>
                        <a:gd name="connsiteX3" fmla="*/ 2016224 w 2016224"/>
                        <a:gd name="connsiteY3" fmla="*/ 360040 h 360040"/>
                        <a:gd name="connsiteX4" fmla="*/ 0 w 2016224"/>
                        <a:gd name="connsiteY4" fmla="*/ 360040 h 360040"/>
                        <a:gd name="connsiteX0-1" fmla="*/ 0 w 2016224"/>
                        <a:gd name="connsiteY0-2" fmla="*/ 431046 h 431046"/>
                        <a:gd name="connsiteX1-3" fmla="*/ 128109 w 2016224"/>
                        <a:gd name="connsiteY1-4" fmla="*/ 71006 h 431046"/>
                        <a:gd name="connsiteX2-5" fmla="*/ 1888115 w 2016224"/>
                        <a:gd name="connsiteY2-6" fmla="*/ 71006 h 431046"/>
                        <a:gd name="connsiteX3-7" fmla="*/ 2016224 w 2016224"/>
                        <a:gd name="connsiteY3-8" fmla="*/ 431046 h 431046"/>
                        <a:gd name="connsiteX4-9" fmla="*/ 0 w 2016224"/>
                        <a:gd name="connsiteY4-10" fmla="*/ 431046 h 431046"/>
                        <a:gd name="connsiteX0-11" fmla="*/ 0 w 2016224"/>
                        <a:gd name="connsiteY0-12" fmla="*/ 458241 h 458241"/>
                        <a:gd name="connsiteX1-13" fmla="*/ 128109 w 2016224"/>
                        <a:gd name="connsiteY1-14" fmla="*/ 98201 h 458241"/>
                        <a:gd name="connsiteX2-15" fmla="*/ 1888115 w 2016224"/>
                        <a:gd name="connsiteY2-16" fmla="*/ 98201 h 458241"/>
                        <a:gd name="connsiteX3-17" fmla="*/ 2016224 w 2016224"/>
                        <a:gd name="connsiteY3-18" fmla="*/ 458241 h 458241"/>
                        <a:gd name="connsiteX4-19" fmla="*/ 0 w 2016224"/>
                        <a:gd name="connsiteY4-20" fmla="*/ 458241 h 458241"/>
                        <a:gd name="connsiteX0-21" fmla="*/ 0 w 2016224"/>
                        <a:gd name="connsiteY0-22" fmla="*/ 465296 h 465296"/>
                        <a:gd name="connsiteX1-23" fmla="*/ 128109 w 2016224"/>
                        <a:gd name="connsiteY1-24" fmla="*/ 105256 h 465296"/>
                        <a:gd name="connsiteX2-25" fmla="*/ 1888115 w 2016224"/>
                        <a:gd name="connsiteY2-26" fmla="*/ 105256 h 465296"/>
                        <a:gd name="connsiteX3-27" fmla="*/ 2016224 w 2016224"/>
                        <a:gd name="connsiteY3-28" fmla="*/ 465296 h 465296"/>
                        <a:gd name="connsiteX4-29" fmla="*/ 0 w 2016224"/>
                        <a:gd name="connsiteY4-30" fmla="*/ 465296 h 465296"/>
                        <a:gd name="connsiteX0-31" fmla="*/ 0 w 2016224"/>
                        <a:gd name="connsiteY0-32" fmla="*/ 471979 h 471979"/>
                        <a:gd name="connsiteX1-33" fmla="*/ 128109 w 2016224"/>
                        <a:gd name="connsiteY1-34" fmla="*/ 111939 h 471979"/>
                        <a:gd name="connsiteX2-35" fmla="*/ 1888115 w 2016224"/>
                        <a:gd name="connsiteY2-36" fmla="*/ 111939 h 471979"/>
                        <a:gd name="connsiteX3-37" fmla="*/ 2016224 w 2016224"/>
                        <a:gd name="connsiteY3-38" fmla="*/ 471979 h 471979"/>
                        <a:gd name="connsiteX4-39" fmla="*/ 0 w 2016224"/>
                        <a:gd name="connsiteY4-40" fmla="*/ 471979 h 471979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016224" h="471979">
                          <a:moveTo>
                            <a:pt x="0" y="471979"/>
                          </a:moveTo>
                          <a:lnTo>
                            <a:pt x="128109" y="111939"/>
                          </a:lnTo>
                          <a:cubicBezTo>
                            <a:pt x="572010" y="-7034"/>
                            <a:pt x="1260655" y="-64822"/>
                            <a:pt x="1888115" y="111939"/>
                          </a:cubicBezTo>
                          <a:lnTo>
                            <a:pt x="2016224" y="471979"/>
                          </a:lnTo>
                          <a:lnTo>
                            <a:pt x="0" y="471979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6" name="Oval 5"/>
                    <p:cNvSpPr/>
                    <p:nvPr/>
                  </p:nvSpPr>
                  <p:spPr>
                    <a:xfrm>
                      <a:off x="5580223" y="4160675"/>
                      <a:ext cx="2016000" cy="302944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63" name="Chord 23"/>
                  <p:cNvSpPr/>
                  <p:nvPr/>
                </p:nvSpPr>
                <p:spPr>
                  <a:xfrm>
                    <a:off x="7788585" y="5306768"/>
                    <a:ext cx="578589" cy="141955"/>
                  </a:xfrm>
                  <a:custGeom>
                    <a:avLst/>
                    <a:gdLst>
                      <a:gd name="connsiteX0" fmla="*/ 115433 w 914400"/>
                      <a:gd name="connsiteY0" fmla="*/ 153510 h 914400"/>
                      <a:gd name="connsiteX1" fmla="*/ 462323 w 914400"/>
                      <a:gd name="connsiteY1" fmla="*/ 28 h 914400"/>
                      <a:gd name="connsiteX2" fmla="*/ 805686 w 914400"/>
                      <a:gd name="connsiteY2" fmla="*/ 161244 h 914400"/>
                      <a:gd name="connsiteX3" fmla="*/ 115433 w 914400"/>
                      <a:gd name="connsiteY3" fmla="*/ 153510 h 914400"/>
                      <a:gd name="connsiteX0-1" fmla="*/ 0 w 723591"/>
                      <a:gd name="connsiteY0-2" fmla="*/ 177315 h 177532"/>
                      <a:gd name="connsiteX1-3" fmla="*/ 380228 w 723591"/>
                      <a:gd name="connsiteY1-4" fmla="*/ 21 h 177532"/>
                      <a:gd name="connsiteX2-5" fmla="*/ 723591 w 723591"/>
                      <a:gd name="connsiteY2-6" fmla="*/ 161237 h 177532"/>
                      <a:gd name="connsiteX3-7" fmla="*/ 0 w 723591"/>
                      <a:gd name="connsiteY3-8" fmla="*/ 177315 h 177532"/>
                      <a:gd name="connsiteX0-9" fmla="*/ 0 w 759310"/>
                      <a:gd name="connsiteY0-10" fmla="*/ 177315 h 185049"/>
                      <a:gd name="connsiteX1-11" fmla="*/ 380228 w 759310"/>
                      <a:gd name="connsiteY1-12" fmla="*/ 21 h 185049"/>
                      <a:gd name="connsiteX2-13" fmla="*/ 759310 w 759310"/>
                      <a:gd name="connsiteY2-14" fmla="*/ 185049 h 185049"/>
                      <a:gd name="connsiteX3-15" fmla="*/ 0 w 759310"/>
                      <a:gd name="connsiteY3-16" fmla="*/ 177315 h 185049"/>
                      <a:gd name="connsiteX0-17" fmla="*/ 0 w 759310"/>
                      <a:gd name="connsiteY0-18" fmla="*/ 177315 h 188144"/>
                      <a:gd name="connsiteX1-19" fmla="*/ 380228 w 759310"/>
                      <a:gd name="connsiteY1-20" fmla="*/ 21 h 188144"/>
                      <a:gd name="connsiteX2-21" fmla="*/ 759310 w 759310"/>
                      <a:gd name="connsiteY2-22" fmla="*/ 185049 h 188144"/>
                      <a:gd name="connsiteX3-23" fmla="*/ 0 w 759310"/>
                      <a:gd name="connsiteY3-24" fmla="*/ 177315 h 188144"/>
                      <a:gd name="connsiteX0-25" fmla="*/ 0 w 759310"/>
                      <a:gd name="connsiteY0-26" fmla="*/ 177315 h 191233"/>
                      <a:gd name="connsiteX1-27" fmla="*/ 380228 w 759310"/>
                      <a:gd name="connsiteY1-28" fmla="*/ 21 h 191233"/>
                      <a:gd name="connsiteX2-29" fmla="*/ 759310 w 759310"/>
                      <a:gd name="connsiteY2-30" fmla="*/ 185049 h 191233"/>
                      <a:gd name="connsiteX3-31" fmla="*/ 0 w 759310"/>
                      <a:gd name="connsiteY3-32" fmla="*/ 177315 h 191233"/>
                      <a:gd name="connsiteX0-33" fmla="*/ 0 w 759310"/>
                      <a:gd name="connsiteY0-34" fmla="*/ 177315 h 187572"/>
                      <a:gd name="connsiteX1-35" fmla="*/ 380228 w 759310"/>
                      <a:gd name="connsiteY1-36" fmla="*/ 21 h 187572"/>
                      <a:gd name="connsiteX2-37" fmla="*/ 759310 w 759310"/>
                      <a:gd name="connsiteY2-38" fmla="*/ 177905 h 187572"/>
                      <a:gd name="connsiteX3-39" fmla="*/ 0 w 759310"/>
                      <a:gd name="connsiteY3-40" fmla="*/ 177315 h 187572"/>
                      <a:gd name="connsiteX0-41" fmla="*/ 0 w 768835"/>
                      <a:gd name="connsiteY0-42" fmla="*/ 177315 h 188632"/>
                      <a:gd name="connsiteX1-43" fmla="*/ 380228 w 768835"/>
                      <a:gd name="connsiteY1-44" fmla="*/ 21 h 188632"/>
                      <a:gd name="connsiteX2-45" fmla="*/ 768835 w 768835"/>
                      <a:gd name="connsiteY2-46" fmla="*/ 180287 h 188632"/>
                      <a:gd name="connsiteX3-47" fmla="*/ 0 w 768835"/>
                      <a:gd name="connsiteY3-48" fmla="*/ 177315 h 18863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768835" h="188632">
                        <a:moveTo>
                          <a:pt x="0" y="177315"/>
                        </a:moveTo>
                        <a:cubicBezTo>
                          <a:pt x="87950" y="78338"/>
                          <a:pt x="247828" y="-1462"/>
                          <a:pt x="380228" y="21"/>
                        </a:cubicBezTo>
                        <a:cubicBezTo>
                          <a:pt x="512627" y="1505"/>
                          <a:pt x="683125" y="79364"/>
                          <a:pt x="768835" y="180287"/>
                        </a:cubicBezTo>
                        <a:cubicBezTo>
                          <a:pt x="513351" y="189616"/>
                          <a:pt x="257866" y="194180"/>
                          <a:pt x="0" y="177315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7" name="그룹 24"/>
                <p:cNvGrpSpPr/>
                <p:nvPr/>
              </p:nvGrpSpPr>
              <p:grpSpPr>
                <a:xfrm>
                  <a:off x="7311137" y="4298740"/>
                  <a:ext cx="1360941" cy="1039848"/>
                  <a:chOff x="7311137" y="4298740"/>
                  <a:chExt cx="1360941" cy="1039848"/>
                </a:xfrm>
              </p:grpSpPr>
              <p:sp>
                <p:nvSpPr>
                  <p:cNvPr id="58" name="Freeform 9"/>
                  <p:cNvSpPr/>
                  <p:nvPr/>
                </p:nvSpPr>
                <p:spPr>
                  <a:xfrm>
                    <a:off x="7967244" y="4298740"/>
                    <a:ext cx="165150" cy="1039848"/>
                  </a:xfrm>
                  <a:custGeom>
                    <a:avLst/>
                    <a:gdLst>
                      <a:gd name="connsiteX0" fmla="*/ 171450 w 323850"/>
                      <a:gd name="connsiteY0" fmla="*/ 28575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71450 w 323850"/>
                      <a:gd name="connsiteY9" fmla="*/ 28575 h 2152650"/>
                      <a:gd name="connsiteX0-1" fmla="*/ 167117 w 323850"/>
                      <a:gd name="connsiteY0-2" fmla="*/ 2573 h 2152650"/>
                      <a:gd name="connsiteX1-3" fmla="*/ 152400 w 323850"/>
                      <a:gd name="connsiteY1-4" fmla="*/ 647700 h 2152650"/>
                      <a:gd name="connsiteX2-5" fmla="*/ 0 w 323850"/>
                      <a:gd name="connsiteY2-6" fmla="*/ 1457325 h 2152650"/>
                      <a:gd name="connsiteX3-7" fmla="*/ 180975 w 323850"/>
                      <a:gd name="connsiteY3-8" fmla="*/ 2152650 h 2152650"/>
                      <a:gd name="connsiteX4-9" fmla="*/ 323850 w 323850"/>
                      <a:gd name="connsiteY4-10" fmla="*/ 2066925 h 2152650"/>
                      <a:gd name="connsiteX5-11" fmla="*/ 161925 w 323850"/>
                      <a:gd name="connsiteY5-12" fmla="*/ 1419225 h 2152650"/>
                      <a:gd name="connsiteX6-13" fmla="*/ 295275 w 323850"/>
                      <a:gd name="connsiteY6-14" fmla="*/ 628650 h 2152650"/>
                      <a:gd name="connsiteX7-15" fmla="*/ 285750 w 323850"/>
                      <a:gd name="connsiteY7-16" fmla="*/ 542925 h 2152650"/>
                      <a:gd name="connsiteX8-17" fmla="*/ 276225 w 323850"/>
                      <a:gd name="connsiteY8-18" fmla="*/ 0 h 2152650"/>
                      <a:gd name="connsiteX9-19" fmla="*/ 167117 w 323850"/>
                      <a:gd name="connsiteY9-20" fmla="*/ 2573 h 2152650"/>
                      <a:gd name="connsiteX0-21" fmla="*/ 167117 w 323850"/>
                      <a:gd name="connsiteY0-22" fmla="*/ 2573 h 2152650"/>
                      <a:gd name="connsiteX1-23" fmla="*/ 152400 w 323850"/>
                      <a:gd name="connsiteY1-24" fmla="*/ 647700 h 2152650"/>
                      <a:gd name="connsiteX2-25" fmla="*/ 0 w 323850"/>
                      <a:gd name="connsiteY2-26" fmla="*/ 1457325 h 2152650"/>
                      <a:gd name="connsiteX3-27" fmla="*/ 180975 w 323850"/>
                      <a:gd name="connsiteY3-28" fmla="*/ 2152650 h 2152650"/>
                      <a:gd name="connsiteX4-29" fmla="*/ 323850 w 323850"/>
                      <a:gd name="connsiteY4-30" fmla="*/ 2066925 h 2152650"/>
                      <a:gd name="connsiteX5-31" fmla="*/ 161925 w 323850"/>
                      <a:gd name="connsiteY5-32" fmla="*/ 1419225 h 2152650"/>
                      <a:gd name="connsiteX6-33" fmla="*/ 295275 w 323850"/>
                      <a:gd name="connsiteY6-34" fmla="*/ 628650 h 2152650"/>
                      <a:gd name="connsiteX7-35" fmla="*/ 285750 w 323850"/>
                      <a:gd name="connsiteY7-36" fmla="*/ 542925 h 2152650"/>
                      <a:gd name="connsiteX8-37" fmla="*/ 276225 w 323850"/>
                      <a:gd name="connsiteY8-38" fmla="*/ 0 h 2152650"/>
                      <a:gd name="connsiteX9-39" fmla="*/ 167117 w 323850"/>
                      <a:gd name="connsiteY9-40" fmla="*/ 2573 h 2152650"/>
                      <a:gd name="connsiteX0-41" fmla="*/ 167117 w 323850"/>
                      <a:gd name="connsiteY0-42" fmla="*/ 2573 h 2152650"/>
                      <a:gd name="connsiteX1-43" fmla="*/ 152400 w 323850"/>
                      <a:gd name="connsiteY1-44" fmla="*/ 647700 h 2152650"/>
                      <a:gd name="connsiteX2-45" fmla="*/ 0 w 323850"/>
                      <a:gd name="connsiteY2-46" fmla="*/ 1457325 h 2152650"/>
                      <a:gd name="connsiteX3-47" fmla="*/ 180975 w 323850"/>
                      <a:gd name="connsiteY3-48" fmla="*/ 2152650 h 2152650"/>
                      <a:gd name="connsiteX4-49" fmla="*/ 323850 w 323850"/>
                      <a:gd name="connsiteY4-50" fmla="*/ 2066925 h 2152650"/>
                      <a:gd name="connsiteX5-51" fmla="*/ 161925 w 323850"/>
                      <a:gd name="connsiteY5-52" fmla="*/ 1419225 h 2152650"/>
                      <a:gd name="connsiteX6-53" fmla="*/ 295275 w 323850"/>
                      <a:gd name="connsiteY6-54" fmla="*/ 628650 h 2152650"/>
                      <a:gd name="connsiteX7-55" fmla="*/ 285750 w 323850"/>
                      <a:gd name="connsiteY7-56" fmla="*/ 542925 h 2152650"/>
                      <a:gd name="connsiteX8-57" fmla="*/ 276225 w 323850"/>
                      <a:gd name="connsiteY8-58" fmla="*/ 0 h 2152650"/>
                      <a:gd name="connsiteX9-59" fmla="*/ 167117 w 323850"/>
                      <a:gd name="connsiteY9-60" fmla="*/ 2573 h 2152650"/>
                      <a:gd name="connsiteX0-61" fmla="*/ 167117 w 323850"/>
                      <a:gd name="connsiteY0-62" fmla="*/ 2573 h 2152650"/>
                      <a:gd name="connsiteX1-63" fmla="*/ 152400 w 323850"/>
                      <a:gd name="connsiteY1-64" fmla="*/ 647700 h 2152650"/>
                      <a:gd name="connsiteX2-65" fmla="*/ 0 w 323850"/>
                      <a:gd name="connsiteY2-66" fmla="*/ 1457325 h 2152650"/>
                      <a:gd name="connsiteX3-67" fmla="*/ 180975 w 323850"/>
                      <a:gd name="connsiteY3-68" fmla="*/ 2152650 h 2152650"/>
                      <a:gd name="connsiteX4-69" fmla="*/ 323850 w 323850"/>
                      <a:gd name="connsiteY4-70" fmla="*/ 2066925 h 2152650"/>
                      <a:gd name="connsiteX5-71" fmla="*/ 161925 w 323850"/>
                      <a:gd name="connsiteY5-72" fmla="*/ 1419225 h 2152650"/>
                      <a:gd name="connsiteX6-73" fmla="*/ 295275 w 323850"/>
                      <a:gd name="connsiteY6-74" fmla="*/ 628650 h 2152650"/>
                      <a:gd name="connsiteX7-75" fmla="*/ 285750 w 323850"/>
                      <a:gd name="connsiteY7-76" fmla="*/ 542925 h 2152650"/>
                      <a:gd name="connsiteX8-77" fmla="*/ 276225 w 323850"/>
                      <a:gd name="connsiteY8-78" fmla="*/ 0 h 2152650"/>
                      <a:gd name="connsiteX9-79" fmla="*/ 167117 w 323850"/>
                      <a:gd name="connsiteY9-80" fmla="*/ 2573 h 2152650"/>
                      <a:gd name="connsiteX0-81" fmla="*/ 167117 w 323850"/>
                      <a:gd name="connsiteY0-82" fmla="*/ 2573 h 2152650"/>
                      <a:gd name="connsiteX1-83" fmla="*/ 152400 w 323850"/>
                      <a:gd name="connsiteY1-84" fmla="*/ 647700 h 2152650"/>
                      <a:gd name="connsiteX2-85" fmla="*/ 0 w 323850"/>
                      <a:gd name="connsiteY2-86" fmla="*/ 1457325 h 2152650"/>
                      <a:gd name="connsiteX3-87" fmla="*/ 180975 w 323850"/>
                      <a:gd name="connsiteY3-88" fmla="*/ 2152650 h 2152650"/>
                      <a:gd name="connsiteX4-89" fmla="*/ 323850 w 323850"/>
                      <a:gd name="connsiteY4-90" fmla="*/ 2066925 h 2152650"/>
                      <a:gd name="connsiteX5-91" fmla="*/ 161925 w 323850"/>
                      <a:gd name="connsiteY5-92" fmla="*/ 1419225 h 2152650"/>
                      <a:gd name="connsiteX6-93" fmla="*/ 295275 w 323850"/>
                      <a:gd name="connsiteY6-94" fmla="*/ 628650 h 2152650"/>
                      <a:gd name="connsiteX7-95" fmla="*/ 276225 w 323850"/>
                      <a:gd name="connsiteY7-96" fmla="*/ 0 h 2152650"/>
                      <a:gd name="connsiteX8-97" fmla="*/ 167117 w 323850"/>
                      <a:gd name="connsiteY8-98" fmla="*/ 2573 h 2152650"/>
                      <a:gd name="connsiteX0-99" fmla="*/ 167117 w 327783"/>
                      <a:gd name="connsiteY0-100" fmla="*/ 2573 h 2152650"/>
                      <a:gd name="connsiteX1-101" fmla="*/ 152400 w 327783"/>
                      <a:gd name="connsiteY1-102" fmla="*/ 647700 h 2152650"/>
                      <a:gd name="connsiteX2-103" fmla="*/ 0 w 327783"/>
                      <a:gd name="connsiteY2-104" fmla="*/ 1457325 h 2152650"/>
                      <a:gd name="connsiteX3-105" fmla="*/ 180975 w 327783"/>
                      <a:gd name="connsiteY3-106" fmla="*/ 2152650 h 2152650"/>
                      <a:gd name="connsiteX4-107" fmla="*/ 323850 w 327783"/>
                      <a:gd name="connsiteY4-108" fmla="*/ 2066925 h 2152650"/>
                      <a:gd name="connsiteX5-109" fmla="*/ 161925 w 327783"/>
                      <a:gd name="connsiteY5-110" fmla="*/ 1419225 h 2152650"/>
                      <a:gd name="connsiteX6-111" fmla="*/ 295275 w 327783"/>
                      <a:gd name="connsiteY6-112" fmla="*/ 628650 h 2152650"/>
                      <a:gd name="connsiteX7-113" fmla="*/ 276225 w 327783"/>
                      <a:gd name="connsiteY7-114" fmla="*/ 0 h 2152650"/>
                      <a:gd name="connsiteX8-115" fmla="*/ 167117 w 327783"/>
                      <a:gd name="connsiteY8-116" fmla="*/ 2573 h 2152650"/>
                      <a:gd name="connsiteX0-117" fmla="*/ 167117 w 349517"/>
                      <a:gd name="connsiteY0-118" fmla="*/ 2573 h 2152650"/>
                      <a:gd name="connsiteX1-119" fmla="*/ 152400 w 349517"/>
                      <a:gd name="connsiteY1-120" fmla="*/ 647700 h 2152650"/>
                      <a:gd name="connsiteX2-121" fmla="*/ 0 w 349517"/>
                      <a:gd name="connsiteY2-122" fmla="*/ 1457325 h 2152650"/>
                      <a:gd name="connsiteX3-123" fmla="*/ 180975 w 349517"/>
                      <a:gd name="connsiteY3-124" fmla="*/ 2152650 h 2152650"/>
                      <a:gd name="connsiteX4-125" fmla="*/ 323850 w 349517"/>
                      <a:gd name="connsiteY4-126" fmla="*/ 2066925 h 2152650"/>
                      <a:gd name="connsiteX5-127" fmla="*/ 161925 w 349517"/>
                      <a:gd name="connsiteY5-128" fmla="*/ 1419225 h 2152650"/>
                      <a:gd name="connsiteX6-129" fmla="*/ 295275 w 349517"/>
                      <a:gd name="connsiteY6-130" fmla="*/ 628650 h 2152650"/>
                      <a:gd name="connsiteX7-131" fmla="*/ 349310 w 349517"/>
                      <a:gd name="connsiteY7-132" fmla="*/ 216050 h 2152650"/>
                      <a:gd name="connsiteX8-133" fmla="*/ 276225 w 349517"/>
                      <a:gd name="connsiteY8-134" fmla="*/ 0 h 2152650"/>
                      <a:gd name="connsiteX9-135" fmla="*/ 167117 w 349517"/>
                      <a:gd name="connsiteY9-136" fmla="*/ 2573 h 2152650"/>
                      <a:gd name="connsiteX0-137" fmla="*/ 167117 w 349517"/>
                      <a:gd name="connsiteY0-138" fmla="*/ 2573 h 2152650"/>
                      <a:gd name="connsiteX1-139" fmla="*/ 152400 w 349517"/>
                      <a:gd name="connsiteY1-140" fmla="*/ 647700 h 2152650"/>
                      <a:gd name="connsiteX2-141" fmla="*/ 0 w 349517"/>
                      <a:gd name="connsiteY2-142" fmla="*/ 1457325 h 2152650"/>
                      <a:gd name="connsiteX3-143" fmla="*/ 180975 w 349517"/>
                      <a:gd name="connsiteY3-144" fmla="*/ 2152650 h 2152650"/>
                      <a:gd name="connsiteX4-145" fmla="*/ 323850 w 349517"/>
                      <a:gd name="connsiteY4-146" fmla="*/ 2066925 h 2152650"/>
                      <a:gd name="connsiteX5-147" fmla="*/ 161925 w 349517"/>
                      <a:gd name="connsiteY5-148" fmla="*/ 1419225 h 2152650"/>
                      <a:gd name="connsiteX6-149" fmla="*/ 295275 w 349517"/>
                      <a:gd name="connsiteY6-150" fmla="*/ 628650 h 2152650"/>
                      <a:gd name="connsiteX7-151" fmla="*/ 349310 w 349517"/>
                      <a:gd name="connsiteY7-152" fmla="*/ 216050 h 2152650"/>
                      <a:gd name="connsiteX8-153" fmla="*/ 276225 w 349517"/>
                      <a:gd name="connsiteY8-154" fmla="*/ 0 h 2152650"/>
                      <a:gd name="connsiteX9-155" fmla="*/ 167117 w 349517"/>
                      <a:gd name="connsiteY9-156" fmla="*/ 2573 h 2152650"/>
                      <a:gd name="connsiteX0-157" fmla="*/ 167117 w 349517"/>
                      <a:gd name="connsiteY0-158" fmla="*/ 2573 h 2152650"/>
                      <a:gd name="connsiteX1-159" fmla="*/ 152400 w 349517"/>
                      <a:gd name="connsiteY1-160" fmla="*/ 647700 h 2152650"/>
                      <a:gd name="connsiteX2-161" fmla="*/ 0 w 349517"/>
                      <a:gd name="connsiteY2-162" fmla="*/ 1457325 h 2152650"/>
                      <a:gd name="connsiteX3-163" fmla="*/ 180975 w 349517"/>
                      <a:gd name="connsiteY3-164" fmla="*/ 2152650 h 2152650"/>
                      <a:gd name="connsiteX4-165" fmla="*/ 323850 w 349517"/>
                      <a:gd name="connsiteY4-166" fmla="*/ 2066925 h 2152650"/>
                      <a:gd name="connsiteX5-167" fmla="*/ 161925 w 349517"/>
                      <a:gd name="connsiteY5-168" fmla="*/ 1419225 h 2152650"/>
                      <a:gd name="connsiteX6-169" fmla="*/ 295275 w 349517"/>
                      <a:gd name="connsiteY6-170" fmla="*/ 628650 h 2152650"/>
                      <a:gd name="connsiteX7-171" fmla="*/ 349310 w 349517"/>
                      <a:gd name="connsiteY7-172" fmla="*/ 216050 h 2152650"/>
                      <a:gd name="connsiteX8-173" fmla="*/ 276225 w 349517"/>
                      <a:gd name="connsiteY8-174" fmla="*/ 0 h 2152650"/>
                      <a:gd name="connsiteX9-175" fmla="*/ 167117 w 349517"/>
                      <a:gd name="connsiteY9-176" fmla="*/ 2573 h 2152650"/>
                      <a:gd name="connsiteX0-177" fmla="*/ 167117 w 349782"/>
                      <a:gd name="connsiteY0-178" fmla="*/ 2573 h 2152650"/>
                      <a:gd name="connsiteX1-179" fmla="*/ 152400 w 349782"/>
                      <a:gd name="connsiteY1-180" fmla="*/ 647700 h 2152650"/>
                      <a:gd name="connsiteX2-181" fmla="*/ 0 w 349782"/>
                      <a:gd name="connsiteY2-182" fmla="*/ 1457325 h 2152650"/>
                      <a:gd name="connsiteX3-183" fmla="*/ 180975 w 349782"/>
                      <a:gd name="connsiteY3-184" fmla="*/ 2152650 h 2152650"/>
                      <a:gd name="connsiteX4-185" fmla="*/ 323850 w 349782"/>
                      <a:gd name="connsiteY4-186" fmla="*/ 2066925 h 2152650"/>
                      <a:gd name="connsiteX5-187" fmla="*/ 161925 w 349782"/>
                      <a:gd name="connsiteY5-188" fmla="*/ 1419225 h 2152650"/>
                      <a:gd name="connsiteX6-189" fmla="*/ 295275 w 349782"/>
                      <a:gd name="connsiteY6-190" fmla="*/ 628650 h 2152650"/>
                      <a:gd name="connsiteX7-191" fmla="*/ 349310 w 349782"/>
                      <a:gd name="connsiteY7-192" fmla="*/ 216050 h 2152650"/>
                      <a:gd name="connsiteX8-193" fmla="*/ 276225 w 349782"/>
                      <a:gd name="connsiteY8-194" fmla="*/ 0 h 2152650"/>
                      <a:gd name="connsiteX9-195" fmla="*/ 167117 w 349782"/>
                      <a:gd name="connsiteY9-196" fmla="*/ 2573 h 2152650"/>
                      <a:gd name="connsiteX0-197" fmla="*/ 167117 w 349782"/>
                      <a:gd name="connsiteY0-198" fmla="*/ 2573 h 2152650"/>
                      <a:gd name="connsiteX1-199" fmla="*/ 152400 w 349782"/>
                      <a:gd name="connsiteY1-200" fmla="*/ 647700 h 2152650"/>
                      <a:gd name="connsiteX2-201" fmla="*/ 0 w 349782"/>
                      <a:gd name="connsiteY2-202" fmla="*/ 1457325 h 2152650"/>
                      <a:gd name="connsiteX3-203" fmla="*/ 180975 w 349782"/>
                      <a:gd name="connsiteY3-204" fmla="*/ 2152650 h 2152650"/>
                      <a:gd name="connsiteX4-205" fmla="*/ 323850 w 349782"/>
                      <a:gd name="connsiteY4-206" fmla="*/ 2066925 h 2152650"/>
                      <a:gd name="connsiteX5-207" fmla="*/ 161925 w 349782"/>
                      <a:gd name="connsiteY5-208" fmla="*/ 1419225 h 2152650"/>
                      <a:gd name="connsiteX6-209" fmla="*/ 295275 w 349782"/>
                      <a:gd name="connsiteY6-210" fmla="*/ 628650 h 2152650"/>
                      <a:gd name="connsiteX7-211" fmla="*/ 349310 w 349782"/>
                      <a:gd name="connsiteY7-212" fmla="*/ 216050 h 2152650"/>
                      <a:gd name="connsiteX8-213" fmla="*/ 276225 w 349782"/>
                      <a:gd name="connsiteY8-214" fmla="*/ 0 h 2152650"/>
                      <a:gd name="connsiteX9-215" fmla="*/ 167117 w 349782"/>
                      <a:gd name="connsiteY9-216" fmla="*/ 2573 h 2152650"/>
                      <a:gd name="connsiteX0-217" fmla="*/ 167117 w 349782"/>
                      <a:gd name="connsiteY0-218" fmla="*/ 2573 h 2152650"/>
                      <a:gd name="connsiteX1-219" fmla="*/ 152400 w 349782"/>
                      <a:gd name="connsiteY1-220" fmla="*/ 647700 h 2152650"/>
                      <a:gd name="connsiteX2-221" fmla="*/ 0 w 349782"/>
                      <a:gd name="connsiteY2-222" fmla="*/ 1457325 h 2152650"/>
                      <a:gd name="connsiteX3-223" fmla="*/ 180975 w 349782"/>
                      <a:gd name="connsiteY3-224" fmla="*/ 2152650 h 2152650"/>
                      <a:gd name="connsiteX4-225" fmla="*/ 323850 w 349782"/>
                      <a:gd name="connsiteY4-226" fmla="*/ 2066925 h 2152650"/>
                      <a:gd name="connsiteX5-227" fmla="*/ 161925 w 349782"/>
                      <a:gd name="connsiteY5-228" fmla="*/ 1419225 h 2152650"/>
                      <a:gd name="connsiteX6-229" fmla="*/ 295275 w 349782"/>
                      <a:gd name="connsiteY6-230" fmla="*/ 628650 h 2152650"/>
                      <a:gd name="connsiteX7-231" fmla="*/ 349310 w 349782"/>
                      <a:gd name="connsiteY7-232" fmla="*/ 216050 h 2152650"/>
                      <a:gd name="connsiteX8-233" fmla="*/ 276225 w 349782"/>
                      <a:gd name="connsiteY8-234" fmla="*/ 0 h 2152650"/>
                      <a:gd name="connsiteX9-235" fmla="*/ 167117 w 349782"/>
                      <a:gd name="connsiteY9-236" fmla="*/ 2573 h 2152650"/>
                      <a:gd name="connsiteX0-237" fmla="*/ 167117 w 349782"/>
                      <a:gd name="connsiteY0-238" fmla="*/ 2573 h 2152650"/>
                      <a:gd name="connsiteX1-239" fmla="*/ 152400 w 349782"/>
                      <a:gd name="connsiteY1-240" fmla="*/ 647700 h 2152650"/>
                      <a:gd name="connsiteX2-241" fmla="*/ 0 w 349782"/>
                      <a:gd name="connsiteY2-242" fmla="*/ 1457325 h 2152650"/>
                      <a:gd name="connsiteX3-243" fmla="*/ 180975 w 349782"/>
                      <a:gd name="connsiteY3-244" fmla="*/ 2152650 h 2152650"/>
                      <a:gd name="connsiteX4-245" fmla="*/ 323850 w 349782"/>
                      <a:gd name="connsiteY4-246" fmla="*/ 2066925 h 2152650"/>
                      <a:gd name="connsiteX5-247" fmla="*/ 161925 w 349782"/>
                      <a:gd name="connsiteY5-248" fmla="*/ 1419225 h 2152650"/>
                      <a:gd name="connsiteX6-249" fmla="*/ 295275 w 349782"/>
                      <a:gd name="connsiteY6-250" fmla="*/ 628650 h 2152650"/>
                      <a:gd name="connsiteX7-251" fmla="*/ 349310 w 349782"/>
                      <a:gd name="connsiteY7-252" fmla="*/ 216050 h 2152650"/>
                      <a:gd name="connsiteX8-253" fmla="*/ 276225 w 349782"/>
                      <a:gd name="connsiteY8-254" fmla="*/ 0 h 2152650"/>
                      <a:gd name="connsiteX9-255" fmla="*/ 167117 w 349782"/>
                      <a:gd name="connsiteY9-256" fmla="*/ 2573 h 2152650"/>
                      <a:gd name="connsiteX0-257" fmla="*/ 178793 w 361458"/>
                      <a:gd name="connsiteY0-258" fmla="*/ 2573 h 2152650"/>
                      <a:gd name="connsiteX1-259" fmla="*/ 164076 w 361458"/>
                      <a:gd name="connsiteY1-260" fmla="*/ 647700 h 2152650"/>
                      <a:gd name="connsiteX2-261" fmla="*/ 11676 w 361458"/>
                      <a:gd name="connsiteY2-262" fmla="*/ 1457325 h 2152650"/>
                      <a:gd name="connsiteX3-263" fmla="*/ 192651 w 361458"/>
                      <a:gd name="connsiteY3-264" fmla="*/ 2152650 h 2152650"/>
                      <a:gd name="connsiteX4-265" fmla="*/ 335526 w 361458"/>
                      <a:gd name="connsiteY4-266" fmla="*/ 2066925 h 2152650"/>
                      <a:gd name="connsiteX5-267" fmla="*/ 173601 w 361458"/>
                      <a:gd name="connsiteY5-268" fmla="*/ 1419225 h 2152650"/>
                      <a:gd name="connsiteX6-269" fmla="*/ 306951 w 361458"/>
                      <a:gd name="connsiteY6-270" fmla="*/ 628650 h 2152650"/>
                      <a:gd name="connsiteX7-271" fmla="*/ 360986 w 361458"/>
                      <a:gd name="connsiteY7-272" fmla="*/ 216050 h 2152650"/>
                      <a:gd name="connsiteX8-273" fmla="*/ 287901 w 361458"/>
                      <a:gd name="connsiteY8-274" fmla="*/ 0 h 2152650"/>
                      <a:gd name="connsiteX9-275" fmla="*/ 178793 w 361458"/>
                      <a:gd name="connsiteY9-276" fmla="*/ 2573 h 2152650"/>
                      <a:gd name="connsiteX0-277" fmla="*/ 178793 w 361849"/>
                      <a:gd name="connsiteY0-278" fmla="*/ 2573 h 2152650"/>
                      <a:gd name="connsiteX1-279" fmla="*/ 164076 w 361849"/>
                      <a:gd name="connsiteY1-280" fmla="*/ 647700 h 2152650"/>
                      <a:gd name="connsiteX2-281" fmla="*/ 11676 w 361849"/>
                      <a:gd name="connsiteY2-282" fmla="*/ 1457325 h 2152650"/>
                      <a:gd name="connsiteX3-283" fmla="*/ 192651 w 361849"/>
                      <a:gd name="connsiteY3-284" fmla="*/ 2152650 h 2152650"/>
                      <a:gd name="connsiteX4-285" fmla="*/ 335526 w 361849"/>
                      <a:gd name="connsiteY4-286" fmla="*/ 2066925 h 2152650"/>
                      <a:gd name="connsiteX5-287" fmla="*/ 173601 w 361849"/>
                      <a:gd name="connsiteY5-288" fmla="*/ 1419225 h 2152650"/>
                      <a:gd name="connsiteX6-289" fmla="*/ 315618 w 361849"/>
                      <a:gd name="connsiteY6-290" fmla="*/ 654652 h 2152650"/>
                      <a:gd name="connsiteX7-291" fmla="*/ 360986 w 361849"/>
                      <a:gd name="connsiteY7-292" fmla="*/ 216050 h 2152650"/>
                      <a:gd name="connsiteX8-293" fmla="*/ 287901 w 361849"/>
                      <a:gd name="connsiteY8-294" fmla="*/ 0 h 2152650"/>
                      <a:gd name="connsiteX9-295" fmla="*/ 178793 w 361849"/>
                      <a:gd name="connsiteY9-296" fmla="*/ 2573 h 2152650"/>
                      <a:gd name="connsiteX0-297" fmla="*/ 178793 w 361849"/>
                      <a:gd name="connsiteY0-298" fmla="*/ 2573 h 2152650"/>
                      <a:gd name="connsiteX1-299" fmla="*/ 164076 w 361849"/>
                      <a:gd name="connsiteY1-300" fmla="*/ 647700 h 2152650"/>
                      <a:gd name="connsiteX2-301" fmla="*/ 11676 w 361849"/>
                      <a:gd name="connsiteY2-302" fmla="*/ 1457325 h 2152650"/>
                      <a:gd name="connsiteX3-303" fmla="*/ 192651 w 361849"/>
                      <a:gd name="connsiteY3-304" fmla="*/ 2152650 h 2152650"/>
                      <a:gd name="connsiteX4-305" fmla="*/ 361528 w 361849"/>
                      <a:gd name="connsiteY4-306" fmla="*/ 2131929 h 2152650"/>
                      <a:gd name="connsiteX5-307" fmla="*/ 173601 w 361849"/>
                      <a:gd name="connsiteY5-308" fmla="*/ 1419225 h 2152650"/>
                      <a:gd name="connsiteX6-309" fmla="*/ 315618 w 361849"/>
                      <a:gd name="connsiteY6-310" fmla="*/ 654652 h 2152650"/>
                      <a:gd name="connsiteX7-311" fmla="*/ 360986 w 361849"/>
                      <a:gd name="connsiteY7-312" fmla="*/ 216050 h 2152650"/>
                      <a:gd name="connsiteX8-313" fmla="*/ 287901 w 361849"/>
                      <a:gd name="connsiteY8-314" fmla="*/ 0 h 2152650"/>
                      <a:gd name="connsiteX9-315" fmla="*/ 178793 w 361849"/>
                      <a:gd name="connsiteY9-316" fmla="*/ 2573 h 2152650"/>
                      <a:gd name="connsiteX0-317" fmla="*/ 178793 w 361528"/>
                      <a:gd name="connsiteY0-318" fmla="*/ 2573 h 2152650"/>
                      <a:gd name="connsiteX1-319" fmla="*/ 164076 w 361528"/>
                      <a:gd name="connsiteY1-320" fmla="*/ 647700 h 2152650"/>
                      <a:gd name="connsiteX2-321" fmla="*/ 11676 w 361528"/>
                      <a:gd name="connsiteY2-322" fmla="*/ 1457325 h 2152650"/>
                      <a:gd name="connsiteX3-323" fmla="*/ 192651 w 361528"/>
                      <a:gd name="connsiteY3-324" fmla="*/ 2152650 h 2152650"/>
                      <a:gd name="connsiteX4-325" fmla="*/ 361528 w 361528"/>
                      <a:gd name="connsiteY4-326" fmla="*/ 2131929 h 2152650"/>
                      <a:gd name="connsiteX5-327" fmla="*/ 173601 w 361528"/>
                      <a:gd name="connsiteY5-328" fmla="*/ 1419225 h 2152650"/>
                      <a:gd name="connsiteX6-329" fmla="*/ 315618 w 361528"/>
                      <a:gd name="connsiteY6-330" fmla="*/ 654652 h 2152650"/>
                      <a:gd name="connsiteX7-331" fmla="*/ 287901 w 361528"/>
                      <a:gd name="connsiteY7-332" fmla="*/ 0 h 2152650"/>
                      <a:gd name="connsiteX8-333" fmla="*/ 178793 w 361528"/>
                      <a:gd name="connsiteY8-334" fmla="*/ 2573 h 2152650"/>
                      <a:gd name="connsiteX0-335" fmla="*/ 178793 w 374776"/>
                      <a:gd name="connsiteY0-336" fmla="*/ 2573 h 2152650"/>
                      <a:gd name="connsiteX1-337" fmla="*/ 164076 w 374776"/>
                      <a:gd name="connsiteY1-338" fmla="*/ 647700 h 2152650"/>
                      <a:gd name="connsiteX2-339" fmla="*/ 11676 w 374776"/>
                      <a:gd name="connsiteY2-340" fmla="*/ 1457325 h 2152650"/>
                      <a:gd name="connsiteX3-341" fmla="*/ 192651 w 374776"/>
                      <a:gd name="connsiteY3-342" fmla="*/ 2152650 h 2152650"/>
                      <a:gd name="connsiteX4-343" fmla="*/ 361528 w 374776"/>
                      <a:gd name="connsiteY4-344" fmla="*/ 2131929 h 2152650"/>
                      <a:gd name="connsiteX5-345" fmla="*/ 173601 w 374776"/>
                      <a:gd name="connsiteY5-346" fmla="*/ 1419225 h 2152650"/>
                      <a:gd name="connsiteX6-347" fmla="*/ 315618 w 374776"/>
                      <a:gd name="connsiteY6-348" fmla="*/ 654652 h 2152650"/>
                      <a:gd name="connsiteX7-349" fmla="*/ 287901 w 374776"/>
                      <a:gd name="connsiteY7-350" fmla="*/ 0 h 2152650"/>
                      <a:gd name="connsiteX8-351" fmla="*/ 178793 w 374776"/>
                      <a:gd name="connsiteY8-352" fmla="*/ 2573 h 2152650"/>
                      <a:gd name="connsiteX0-353" fmla="*/ 178793 w 391181"/>
                      <a:gd name="connsiteY0-354" fmla="*/ 2573 h 2152650"/>
                      <a:gd name="connsiteX1-355" fmla="*/ 164076 w 391181"/>
                      <a:gd name="connsiteY1-356" fmla="*/ 647700 h 2152650"/>
                      <a:gd name="connsiteX2-357" fmla="*/ 11676 w 391181"/>
                      <a:gd name="connsiteY2-358" fmla="*/ 1457325 h 2152650"/>
                      <a:gd name="connsiteX3-359" fmla="*/ 192651 w 391181"/>
                      <a:gd name="connsiteY3-360" fmla="*/ 2152650 h 2152650"/>
                      <a:gd name="connsiteX4-361" fmla="*/ 361528 w 391181"/>
                      <a:gd name="connsiteY4-362" fmla="*/ 2131929 h 2152650"/>
                      <a:gd name="connsiteX5-363" fmla="*/ 173601 w 391181"/>
                      <a:gd name="connsiteY5-364" fmla="*/ 1419225 h 2152650"/>
                      <a:gd name="connsiteX6-365" fmla="*/ 315618 w 391181"/>
                      <a:gd name="connsiteY6-366" fmla="*/ 654652 h 2152650"/>
                      <a:gd name="connsiteX7-367" fmla="*/ 287901 w 391181"/>
                      <a:gd name="connsiteY7-368" fmla="*/ 0 h 2152650"/>
                      <a:gd name="connsiteX8-369" fmla="*/ 178793 w 391181"/>
                      <a:gd name="connsiteY8-370" fmla="*/ 2573 h 2152650"/>
                      <a:gd name="connsiteX0-371" fmla="*/ 148458 w 391181"/>
                      <a:gd name="connsiteY0-372" fmla="*/ 15574 h 2152650"/>
                      <a:gd name="connsiteX1-373" fmla="*/ 164076 w 391181"/>
                      <a:gd name="connsiteY1-374" fmla="*/ 647700 h 2152650"/>
                      <a:gd name="connsiteX2-375" fmla="*/ 11676 w 391181"/>
                      <a:gd name="connsiteY2-376" fmla="*/ 1457325 h 2152650"/>
                      <a:gd name="connsiteX3-377" fmla="*/ 192651 w 391181"/>
                      <a:gd name="connsiteY3-378" fmla="*/ 2152650 h 2152650"/>
                      <a:gd name="connsiteX4-379" fmla="*/ 361528 w 391181"/>
                      <a:gd name="connsiteY4-380" fmla="*/ 2131929 h 2152650"/>
                      <a:gd name="connsiteX5-381" fmla="*/ 173601 w 391181"/>
                      <a:gd name="connsiteY5-382" fmla="*/ 1419225 h 2152650"/>
                      <a:gd name="connsiteX6-383" fmla="*/ 315618 w 391181"/>
                      <a:gd name="connsiteY6-384" fmla="*/ 654652 h 2152650"/>
                      <a:gd name="connsiteX7-385" fmla="*/ 287901 w 391181"/>
                      <a:gd name="connsiteY7-386" fmla="*/ 0 h 2152650"/>
                      <a:gd name="connsiteX8-387" fmla="*/ 148458 w 391181"/>
                      <a:gd name="connsiteY8-388" fmla="*/ 15574 h 2152650"/>
                      <a:gd name="connsiteX0-389" fmla="*/ 148458 w 391181"/>
                      <a:gd name="connsiteY0-390" fmla="*/ 15574 h 2152650"/>
                      <a:gd name="connsiteX1-391" fmla="*/ 164076 w 391181"/>
                      <a:gd name="connsiteY1-392" fmla="*/ 647700 h 2152650"/>
                      <a:gd name="connsiteX2-393" fmla="*/ 11676 w 391181"/>
                      <a:gd name="connsiteY2-394" fmla="*/ 1457325 h 2152650"/>
                      <a:gd name="connsiteX3-395" fmla="*/ 192651 w 391181"/>
                      <a:gd name="connsiteY3-396" fmla="*/ 2152650 h 2152650"/>
                      <a:gd name="connsiteX4-397" fmla="*/ 361528 w 391181"/>
                      <a:gd name="connsiteY4-398" fmla="*/ 2131929 h 2152650"/>
                      <a:gd name="connsiteX5-399" fmla="*/ 173601 w 391181"/>
                      <a:gd name="connsiteY5-400" fmla="*/ 1419225 h 2152650"/>
                      <a:gd name="connsiteX6-401" fmla="*/ 315618 w 391181"/>
                      <a:gd name="connsiteY6-402" fmla="*/ 654652 h 2152650"/>
                      <a:gd name="connsiteX7-403" fmla="*/ 287901 w 391181"/>
                      <a:gd name="connsiteY7-404" fmla="*/ 0 h 2152650"/>
                      <a:gd name="connsiteX8-405" fmla="*/ 148458 w 391181"/>
                      <a:gd name="connsiteY8-406" fmla="*/ 15574 h 2152650"/>
                      <a:gd name="connsiteX0-407" fmla="*/ 148458 w 391181"/>
                      <a:gd name="connsiteY0-408" fmla="*/ 15574 h 2152650"/>
                      <a:gd name="connsiteX1-409" fmla="*/ 164076 w 391181"/>
                      <a:gd name="connsiteY1-410" fmla="*/ 647700 h 2152650"/>
                      <a:gd name="connsiteX2-411" fmla="*/ 11676 w 391181"/>
                      <a:gd name="connsiteY2-412" fmla="*/ 1457325 h 2152650"/>
                      <a:gd name="connsiteX3-413" fmla="*/ 192651 w 391181"/>
                      <a:gd name="connsiteY3-414" fmla="*/ 2152650 h 2152650"/>
                      <a:gd name="connsiteX4-415" fmla="*/ 361528 w 391181"/>
                      <a:gd name="connsiteY4-416" fmla="*/ 2131929 h 2152650"/>
                      <a:gd name="connsiteX5-417" fmla="*/ 173601 w 391181"/>
                      <a:gd name="connsiteY5-418" fmla="*/ 1419225 h 2152650"/>
                      <a:gd name="connsiteX6-419" fmla="*/ 315618 w 391181"/>
                      <a:gd name="connsiteY6-420" fmla="*/ 654652 h 2152650"/>
                      <a:gd name="connsiteX7-421" fmla="*/ 287901 w 391181"/>
                      <a:gd name="connsiteY7-422" fmla="*/ 0 h 2152650"/>
                      <a:gd name="connsiteX8-423" fmla="*/ 148458 w 391181"/>
                      <a:gd name="connsiteY8-424" fmla="*/ 15574 h 2152650"/>
                      <a:gd name="connsiteX0-425" fmla="*/ 150132 w 392855"/>
                      <a:gd name="connsiteY0-426" fmla="*/ 15574 h 2152650"/>
                      <a:gd name="connsiteX1-427" fmla="*/ 148416 w 392855"/>
                      <a:gd name="connsiteY1-428" fmla="*/ 647700 h 2152650"/>
                      <a:gd name="connsiteX2-429" fmla="*/ 13350 w 392855"/>
                      <a:gd name="connsiteY2-430" fmla="*/ 1457325 h 2152650"/>
                      <a:gd name="connsiteX3-431" fmla="*/ 194325 w 392855"/>
                      <a:gd name="connsiteY3-432" fmla="*/ 2152650 h 2152650"/>
                      <a:gd name="connsiteX4-433" fmla="*/ 363202 w 392855"/>
                      <a:gd name="connsiteY4-434" fmla="*/ 2131929 h 2152650"/>
                      <a:gd name="connsiteX5-435" fmla="*/ 175275 w 392855"/>
                      <a:gd name="connsiteY5-436" fmla="*/ 1419225 h 2152650"/>
                      <a:gd name="connsiteX6-437" fmla="*/ 317292 w 392855"/>
                      <a:gd name="connsiteY6-438" fmla="*/ 654652 h 2152650"/>
                      <a:gd name="connsiteX7-439" fmla="*/ 289575 w 392855"/>
                      <a:gd name="connsiteY7-440" fmla="*/ 0 h 2152650"/>
                      <a:gd name="connsiteX8-441" fmla="*/ 150132 w 392855"/>
                      <a:gd name="connsiteY8-442" fmla="*/ 15574 h 2152650"/>
                      <a:gd name="connsiteX0-443" fmla="*/ 132798 w 392855"/>
                      <a:gd name="connsiteY0-444" fmla="*/ 11240 h 2152650"/>
                      <a:gd name="connsiteX1-445" fmla="*/ 148416 w 392855"/>
                      <a:gd name="connsiteY1-446" fmla="*/ 647700 h 2152650"/>
                      <a:gd name="connsiteX2-447" fmla="*/ 13350 w 392855"/>
                      <a:gd name="connsiteY2-448" fmla="*/ 1457325 h 2152650"/>
                      <a:gd name="connsiteX3-449" fmla="*/ 194325 w 392855"/>
                      <a:gd name="connsiteY3-450" fmla="*/ 2152650 h 2152650"/>
                      <a:gd name="connsiteX4-451" fmla="*/ 363202 w 392855"/>
                      <a:gd name="connsiteY4-452" fmla="*/ 2131929 h 2152650"/>
                      <a:gd name="connsiteX5-453" fmla="*/ 175275 w 392855"/>
                      <a:gd name="connsiteY5-454" fmla="*/ 1419225 h 2152650"/>
                      <a:gd name="connsiteX6-455" fmla="*/ 317292 w 392855"/>
                      <a:gd name="connsiteY6-456" fmla="*/ 654652 h 2152650"/>
                      <a:gd name="connsiteX7-457" fmla="*/ 289575 w 392855"/>
                      <a:gd name="connsiteY7-458" fmla="*/ 0 h 2152650"/>
                      <a:gd name="connsiteX8-459" fmla="*/ 132798 w 392855"/>
                      <a:gd name="connsiteY8-460" fmla="*/ 11240 h 2152650"/>
                      <a:gd name="connsiteX0-461" fmla="*/ 115464 w 392855"/>
                      <a:gd name="connsiteY0-462" fmla="*/ 0 h 2158745"/>
                      <a:gd name="connsiteX1-463" fmla="*/ 148416 w 392855"/>
                      <a:gd name="connsiteY1-464" fmla="*/ 653795 h 2158745"/>
                      <a:gd name="connsiteX2-465" fmla="*/ 13350 w 392855"/>
                      <a:gd name="connsiteY2-466" fmla="*/ 1463420 h 2158745"/>
                      <a:gd name="connsiteX3-467" fmla="*/ 194325 w 392855"/>
                      <a:gd name="connsiteY3-468" fmla="*/ 2158745 h 2158745"/>
                      <a:gd name="connsiteX4-469" fmla="*/ 363202 w 392855"/>
                      <a:gd name="connsiteY4-470" fmla="*/ 2138024 h 2158745"/>
                      <a:gd name="connsiteX5-471" fmla="*/ 175275 w 392855"/>
                      <a:gd name="connsiteY5-472" fmla="*/ 1425320 h 2158745"/>
                      <a:gd name="connsiteX6-473" fmla="*/ 317292 w 392855"/>
                      <a:gd name="connsiteY6-474" fmla="*/ 660747 h 2158745"/>
                      <a:gd name="connsiteX7-475" fmla="*/ 289575 w 392855"/>
                      <a:gd name="connsiteY7-476" fmla="*/ 6095 h 2158745"/>
                      <a:gd name="connsiteX8-477" fmla="*/ 115464 w 392855"/>
                      <a:gd name="connsiteY8-478" fmla="*/ 0 h 2158745"/>
                      <a:gd name="connsiteX0-479" fmla="*/ 115464 w 392855"/>
                      <a:gd name="connsiteY0-480" fmla="*/ 0 h 2158745"/>
                      <a:gd name="connsiteX1-481" fmla="*/ 148416 w 392855"/>
                      <a:gd name="connsiteY1-482" fmla="*/ 653795 h 2158745"/>
                      <a:gd name="connsiteX2-483" fmla="*/ 13350 w 392855"/>
                      <a:gd name="connsiteY2-484" fmla="*/ 1463420 h 2158745"/>
                      <a:gd name="connsiteX3-485" fmla="*/ 194325 w 392855"/>
                      <a:gd name="connsiteY3-486" fmla="*/ 2158745 h 2158745"/>
                      <a:gd name="connsiteX4-487" fmla="*/ 363202 w 392855"/>
                      <a:gd name="connsiteY4-488" fmla="*/ 2138024 h 2158745"/>
                      <a:gd name="connsiteX5-489" fmla="*/ 175275 w 392855"/>
                      <a:gd name="connsiteY5-490" fmla="*/ 1425320 h 2158745"/>
                      <a:gd name="connsiteX6-491" fmla="*/ 317292 w 392855"/>
                      <a:gd name="connsiteY6-492" fmla="*/ 660747 h 2158745"/>
                      <a:gd name="connsiteX7-493" fmla="*/ 289575 w 392855"/>
                      <a:gd name="connsiteY7-494" fmla="*/ 6095 h 2158745"/>
                      <a:gd name="connsiteX8-495" fmla="*/ 115464 w 392855"/>
                      <a:gd name="connsiteY8-496" fmla="*/ 0 h 2158745"/>
                      <a:gd name="connsiteX0-497" fmla="*/ 115464 w 387669"/>
                      <a:gd name="connsiteY0-498" fmla="*/ 0 h 2158745"/>
                      <a:gd name="connsiteX1-499" fmla="*/ 148416 w 387669"/>
                      <a:gd name="connsiteY1-500" fmla="*/ 653795 h 2158745"/>
                      <a:gd name="connsiteX2-501" fmla="*/ 13350 w 387669"/>
                      <a:gd name="connsiteY2-502" fmla="*/ 1463420 h 2158745"/>
                      <a:gd name="connsiteX3-503" fmla="*/ 194325 w 387669"/>
                      <a:gd name="connsiteY3-504" fmla="*/ 2158745 h 2158745"/>
                      <a:gd name="connsiteX4-505" fmla="*/ 363202 w 387669"/>
                      <a:gd name="connsiteY4-506" fmla="*/ 2138024 h 2158745"/>
                      <a:gd name="connsiteX5-507" fmla="*/ 175275 w 387669"/>
                      <a:gd name="connsiteY5-508" fmla="*/ 1425320 h 2158745"/>
                      <a:gd name="connsiteX6-509" fmla="*/ 317292 w 387669"/>
                      <a:gd name="connsiteY6-510" fmla="*/ 660747 h 2158745"/>
                      <a:gd name="connsiteX7-511" fmla="*/ 289575 w 387669"/>
                      <a:gd name="connsiteY7-512" fmla="*/ 6095 h 2158745"/>
                      <a:gd name="connsiteX8-513" fmla="*/ 115464 w 387669"/>
                      <a:gd name="connsiteY8-514" fmla="*/ 0 h 2158745"/>
                      <a:gd name="connsiteX0-515" fmla="*/ 115464 w 387669"/>
                      <a:gd name="connsiteY0-516" fmla="*/ 0 h 2158745"/>
                      <a:gd name="connsiteX1-517" fmla="*/ 148416 w 387669"/>
                      <a:gd name="connsiteY1-518" fmla="*/ 653795 h 2158745"/>
                      <a:gd name="connsiteX2-519" fmla="*/ 13350 w 387669"/>
                      <a:gd name="connsiteY2-520" fmla="*/ 1463420 h 2158745"/>
                      <a:gd name="connsiteX3-521" fmla="*/ 194325 w 387669"/>
                      <a:gd name="connsiteY3-522" fmla="*/ 2158745 h 2158745"/>
                      <a:gd name="connsiteX4-523" fmla="*/ 363202 w 387669"/>
                      <a:gd name="connsiteY4-524" fmla="*/ 2138024 h 2158745"/>
                      <a:gd name="connsiteX5-525" fmla="*/ 175275 w 387669"/>
                      <a:gd name="connsiteY5-526" fmla="*/ 1425320 h 2158745"/>
                      <a:gd name="connsiteX6-527" fmla="*/ 317292 w 387669"/>
                      <a:gd name="connsiteY6-528" fmla="*/ 660747 h 2158745"/>
                      <a:gd name="connsiteX7-529" fmla="*/ 289575 w 387669"/>
                      <a:gd name="connsiteY7-530" fmla="*/ 6095 h 2158745"/>
                      <a:gd name="connsiteX8-531" fmla="*/ 115464 w 387669"/>
                      <a:gd name="connsiteY8-532" fmla="*/ 0 h 2158745"/>
                      <a:gd name="connsiteX0-533" fmla="*/ 115464 w 387669"/>
                      <a:gd name="connsiteY0-534" fmla="*/ 0 h 2158745"/>
                      <a:gd name="connsiteX1-535" fmla="*/ 148416 w 387669"/>
                      <a:gd name="connsiteY1-536" fmla="*/ 653795 h 2158745"/>
                      <a:gd name="connsiteX2-537" fmla="*/ 13350 w 387669"/>
                      <a:gd name="connsiteY2-538" fmla="*/ 1463420 h 2158745"/>
                      <a:gd name="connsiteX3-539" fmla="*/ 194325 w 387669"/>
                      <a:gd name="connsiteY3-540" fmla="*/ 2158745 h 2158745"/>
                      <a:gd name="connsiteX4-541" fmla="*/ 363202 w 387669"/>
                      <a:gd name="connsiteY4-542" fmla="*/ 2138024 h 2158745"/>
                      <a:gd name="connsiteX5-543" fmla="*/ 175275 w 387669"/>
                      <a:gd name="connsiteY5-544" fmla="*/ 1425320 h 2158745"/>
                      <a:gd name="connsiteX6-545" fmla="*/ 317292 w 387669"/>
                      <a:gd name="connsiteY6-546" fmla="*/ 660747 h 2158745"/>
                      <a:gd name="connsiteX7-547" fmla="*/ 289575 w 387669"/>
                      <a:gd name="connsiteY7-548" fmla="*/ 6095 h 2158745"/>
                      <a:gd name="connsiteX8-549" fmla="*/ 115464 w 387669"/>
                      <a:gd name="connsiteY8-550" fmla="*/ 0 h 2158745"/>
                      <a:gd name="connsiteX0-551" fmla="*/ 127719 w 399924"/>
                      <a:gd name="connsiteY0-552" fmla="*/ 0 h 2158745"/>
                      <a:gd name="connsiteX1-553" fmla="*/ 160671 w 399924"/>
                      <a:gd name="connsiteY1-554" fmla="*/ 653795 h 2158745"/>
                      <a:gd name="connsiteX2-555" fmla="*/ 25605 w 399924"/>
                      <a:gd name="connsiteY2-556" fmla="*/ 1463420 h 2158745"/>
                      <a:gd name="connsiteX3-557" fmla="*/ 206580 w 399924"/>
                      <a:gd name="connsiteY3-558" fmla="*/ 2158745 h 2158745"/>
                      <a:gd name="connsiteX4-559" fmla="*/ 375457 w 399924"/>
                      <a:gd name="connsiteY4-560" fmla="*/ 2138024 h 2158745"/>
                      <a:gd name="connsiteX5-561" fmla="*/ 187530 w 399924"/>
                      <a:gd name="connsiteY5-562" fmla="*/ 1425320 h 2158745"/>
                      <a:gd name="connsiteX6-563" fmla="*/ 329547 w 399924"/>
                      <a:gd name="connsiteY6-564" fmla="*/ 660747 h 2158745"/>
                      <a:gd name="connsiteX7-565" fmla="*/ 301830 w 399924"/>
                      <a:gd name="connsiteY7-566" fmla="*/ 6095 h 2158745"/>
                      <a:gd name="connsiteX8-567" fmla="*/ 127719 w 399924"/>
                      <a:gd name="connsiteY8-568" fmla="*/ 0 h 2158745"/>
                      <a:gd name="connsiteX0-569" fmla="*/ 127719 w 399924"/>
                      <a:gd name="connsiteY0-570" fmla="*/ 0 h 2158745"/>
                      <a:gd name="connsiteX1-571" fmla="*/ 160671 w 399924"/>
                      <a:gd name="connsiteY1-572" fmla="*/ 653795 h 2158745"/>
                      <a:gd name="connsiteX2-573" fmla="*/ 25605 w 399924"/>
                      <a:gd name="connsiteY2-574" fmla="*/ 1463420 h 2158745"/>
                      <a:gd name="connsiteX3-575" fmla="*/ 206580 w 399924"/>
                      <a:gd name="connsiteY3-576" fmla="*/ 2158745 h 2158745"/>
                      <a:gd name="connsiteX4-577" fmla="*/ 375457 w 399924"/>
                      <a:gd name="connsiteY4-578" fmla="*/ 2138024 h 2158745"/>
                      <a:gd name="connsiteX5-579" fmla="*/ 187530 w 399924"/>
                      <a:gd name="connsiteY5-580" fmla="*/ 1425320 h 2158745"/>
                      <a:gd name="connsiteX6-581" fmla="*/ 329547 w 399924"/>
                      <a:gd name="connsiteY6-582" fmla="*/ 660747 h 2158745"/>
                      <a:gd name="connsiteX7-583" fmla="*/ 301830 w 399924"/>
                      <a:gd name="connsiteY7-584" fmla="*/ 6095 h 2158745"/>
                      <a:gd name="connsiteX8-585" fmla="*/ 127719 w 399924"/>
                      <a:gd name="connsiteY8-586" fmla="*/ 0 h 2158745"/>
                      <a:gd name="connsiteX0-587" fmla="*/ 127719 w 399924"/>
                      <a:gd name="connsiteY0-588" fmla="*/ 0 h 2158745"/>
                      <a:gd name="connsiteX1-589" fmla="*/ 160671 w 399924"/>
                      <a:gd name="connsiteY1-590" fmla="*/ 653795 h 2158745"/>
                      <a:gd name="connsiteX2-591" fmla="*/ 25605 w 399924"/>
                      <a:gd name="connsiteY2-592" fmla="*/ 1463420 h 2158745"/>
                      <a:gd name="connsiteX3-593" fmla="*/ 206580 w 399924"/>
                      <a:gd name="connsiteY3-594" fmla="*/ 2158745 h 2158745"/>
                      <a:gd name="connsiteX4-595" fmla="*/ 375457 w 399924"/>
                      <a:gd name="connsiteY4-596" fmla="*/ 2138024 h 2158745"/>
                      <a:gd name="connsiteX5-597" fmla="*/ 187530 w 399924"/>
                      <a:gd name="connsiteY5-598" fmla="*/ 1425320 h 2158745"/>
                      <a:gd name="connsiteX6-599" fmla="*/ 329547 w 399924"/>
                      <a:gd name="connsiteY6-600" fmla="*/ 660747 h 2158745"/>
                      <a:gd name="connsiteX7-601" fmla="*/ 301830 w 399924"/>
                      <a:gd name="connsiteY7-602" fmla="*/ 6095 h 2158745"/>
                      <a:gd name="connsiteX8-603" fmla="*/ 127719 w 399924"/>
                      <a:gd name="connsiteY8-604" fmla="*/ 0 h 2158745"/>
                      <a:gd name="connsiteX0-605" fmla="*/ 146589 w 418794"/>
                      <a:gd name="connsiteY0-606" fmla="*/ 0 h 2158745"/>
                      <a:gd name="connsiteX1-607" fmla="*/ 179541 w 418794"/>
                      <a:gd name="connsiteY1-608" fmla="*/ 653795 h 2158745"/>
                      <a:gd name="connsiteX2-609" fmla="*/ 22807 w 418794"/>
                      <a:gd name="connsiteY2-610" fmla="*/ 1463420 h 2158745"/>
                      <a:gd name="connsiteX3-611" fmla="*/ 225450 w 418794"/>
                      <a:gd name="connsiteY3-612" fmla="*/ 2158745 h 2158745"/>
                      <a:gd name="connsiteX4-613" fmla="*/ 394327 w 418794"/>
                      <a:gd name="connsiteY4-614" fmla="*/ 2138024 h 2158745"/>
                      <a:gd name="connsiteX5-615" fmla="*/ 206400 w 418794"/>
                      <a:gd name="connsiteY5-616" fmla="*/ 1425320 h 2158745"/>
                      <a:gd name="connsiteX6-617" fmla="*/ 348417 w 418794"/>
                      <a:gd name="connsiteY6-618" fmla="*/ 660747 h 2158745"/>
                      <a:gd name="connsiteX7-619" fmla="*/ 320700 w 418794"/>
                      <a:gd name="connsiteY7-620" fmla="*/ 6095 h 2158745"/>
                      <a:gd name="connsiteX8-621" fmla="*/ 146589 w 418794"/>
                      <a:gd name="connsiteY8-622" fmla="*/ 0 h 2158745"/>
                      <a:gd name="connsiteX0-623" fmla="*/ 136662 w 408867"/>
                      <a:gd name="connsiteY0-624" fmla="*/ 0 h 2158745"/>
                      <a:gd name="connsiteX1-625" fmla="*/ 169614 w 408867"/>
                      <a:gd name="connsiteY1-626" fmla="*/ 653795 h 2158745"/>
                      <a:gd name="connsiteX2-627" fmla="*/ 12880 w 408867"/>
                      <a:gd name="connsiteY2-628" fmla="*/ 1463420 h 2158745"/>
                      <a:gd name="connsiteX3-629" fmla="*/ 215523 w 408867"/>
                      <a:gd name="connsiteY3-630" fmla="*/ 2158745 h 2158745"/>
                      <a:gd name="connsiteX4-631" fmla="*/ 384400 w 408867"/>
                      <a:gd name="connsiteY4-632" fmla="*/ 2138024 h 2158745"/>
                      <a:gd name="connsiteX5-633" fmla="*/ 196473 w 408867"/>
                      <a:gd name="connsiteY5-634" fmla="*/ 1425320 h 2158745"/>
                      <a:gd name="connsiteX6-635" fmla="*/ 338490 w 408867"/>
                      <a:gd name="connsiteY6-636" fmla="*/ 660747 h 2158745"/>
                      <a:gd name="connsiteX7-637" fmla="*/ 310773 w 408867"/>
                      <a:gd name="connsiteY7-638" fmla="*/ 6095 h 2158745"/>
                      <a:gd name="connsiteX8-639" fmla="*/ 136662 w 408867"/>
                      <a:gd name="connsiteY8-640" fmla="*/ 0 h 2158745"/>
                      <a:gd name="connsiteX0-641" fmla="*/ 136662 w 408867"/>
                      <a:gd name="connsiteY0-642" fmla="*/ 0 h 2158745"/>
                      <a:gd name="connsiteX1-643" fmla="*/ 169614 w 408867"/>
                      <a:gd name="connsiteY1-644" fmla="*/ 653795 h 2158745"/>
                      <a:gd name="connsiteX2-645" fmla="*/ 12880 w 408867"/>
                      <a:gd name="connsiteY2-646" fmla="*/ 1463420 h 2158745"/>
                      <a:gd name="connsiteX3-647" fmla="*/ 215523 w 408867"/>
                      <a:gd name="connsiteY3-648" fmla="*/ 2158745 h 2158745"/>
                      <a:gd name="connsiteX4-649" fmla="*/ 384400 w 408867"/>
                      <a:gd name="connsiteY4-650" fmla="*/ 2138024 h 2158745"/>
                      <a:gd name="connsiteX5-651" fmla="*/ 196473 w 408867"/>
                      <a:gd name="connsiteY5-652" fmla="*/ 1425320 h 2158745"/>
                      <a:gd name="connsiteX6-653" fmla="*/ 338490 w 408867"/>
                      <a:gd name="connsiteY6-654" fmla="*/ 660747 h 2158745"/>
                      <a:gd name="connsiteX7-655" fmla="*/ 310773 w 408867"/>
                      <a:gd name="connsiteY7-656" fmla="*/ 6095 h 2158745"/>
                      <a:gd name="connsiteX8-657" fmla="*/ 136662 w 408867"/>
                      <a:gd name="connsiteY8-658" fmla="*/ 0 h 2158745"/>
                      <a:gd name="connsiteX0-659" fmla="*/ 136662 w 408867"/>
                      <a:gd name="connsiteY0-660" fmla="*/ 0 h 2158745"/>
                      <a:gd name="connsiteX1-661" fmla="*/ 169614 w 408867"/>
                      <a:gd name="connsiteY1-662" fmla="*/ 653795 h 2158745"/>
                      <a:gd name="connsiteX2-663" fmla="*/ 12880 w 408867"/>
                      <a:gd name="connsiteY2-664" fmla="*/ 1463420 h 2158745"/>
                      <a:gd name="connsiteX3-665" fmla="*/ 215523 w 408867"/>
                      <a:gd name="connsiteY3-666" fmla="*/ 2158745 h 2158745"/>
                      <a:gd name="connsiteX4-667" fmla="*/ 384400 w 408867"/>
                      <a:gd name="connsiteY4-668" fmla="*/ 2138024 h 2158745"/>
                      <a:gd name="connsiteX5-669" fmla="*/ 196473 w 408867"/>
                      <a:gd name="connsiteY5-670" fmla="*/ 1425320 h 2158745"/>
                      <a:gd name="connsiteX6-671" fmla="*/ 338490 w 408867"/>
                      <a:gd name="connsiteY6-672" fmla="*/ 660747 h 2158745"/>
                      <a:gd name="connsiteX7-673" fmla="*/ 310773 w 408867"/>
                      <a:gd name="connsiteY7-674" fmla="*/ 6095 h 2158745"/>
                      <a:gd name="connsiteX8-675" fmla="*/ 136662 w 408867"/>
                      <a:gd name="connsiteY8-676" fmla="*/ 0 h 2158745"/>
                      <a:gd name="connsiteX0-677" fmla="*/ 136662 w 408867"/>
                      <a:gd name="connsiteY0-678" fmla="*/ 0 h 2158745"/>
                      <a:gd name="connsiteX1-679" fmla="*/ 169614 w 408867"/>
                      <a:gd name="connsiteY1-680" fmla="*/ 653795 h 2158745"/>
                      <a:gd name="connsiteX2-681" fmla="*/ 12880 w 408867"/>
                      <a:gd name="connsiteY2-682" fmla="*/ 1463420 h 2158745"/>
                      <a:gd name="connsiteX3-683" fmla="*/ 215523 w 408867"/>
                      <a:gd name="connsiteY3-684" fmla="*/ 2158745 h 2158745"/>
                      <a:gd name="connsiteX4-685" fmla="*/ 384400 w 408867"/>
                      <a:gd name="connsiteY4-686" fmla="*/ 2138024 h 2158745"/>
                      <a:gd name="connsiteX5-687" fmla="*/ 192139 w 408867"/>
                      <a:gd name="connsiteY5-688" fmla="*/ 1442655 h 2158745"/>
                      <a:gd name="connsiteX6-689" fmla="*/ 338490 w 408867"/>
                      <a:gd name="connsiteY6-690" fmla="*/ 660747 h 2158745"/>
                      <a:gd name="connsiteX7-691" fmla="*/ 310773 w 408867"/>
                      <a:gd name="connsiteY7-692" fmla="*/ 6095 h 2158745"/>
                      <a:gd name="connsiteX8-693" fmla="*/ 136662 w 408867"/>
                      <a:gd name="connsiteY8-694" fmla="*/ 0 h 2158745"/>
                      <a:gd name="connsiteX0-695" fmla="*/ 136662 w 408867"/>
                      <a:gd name="connsiteY0-696" fmla="*/ 0 h 2158745"/>
                      <a:gd name="connsiteX1-697" fmla="*/ 169614 w 408867"/>
                      <a:gd name="connsiteY1-698" fmla="*/ 653795 h 2158745"/>
                      <a:gd name="connsiteX2-699" fmla="*/ 12880 w 408867"/>
                      <a:gd name="connsiteY2-700" fmla="*/ 1463420 h 2158745"/>
                      <a:gd name="connsiteX3-701" fmla="*/ 215523 w 408867"/>
                      <a:gd name="connsiteY3-702" fmla="*/ 2158745 h 2158745"/>
                      <a:gd name="connsiteX4-703" fmla="*/ 384400 w 408867"/>
                      <a:gd name="connsiteY4-704" fmla="*/ 2138024 h 2158745"/>
                      <a:gd name="connsiteX5-705" fmla="*/ 183472 w 408867"/>
                      <a:gd name="connsiteY5-706" fmla="*/ 1464323 h 2158745"/>
                      <a:gd name="connsiteX6-707" fmla="*/ 338490 w 408867"/>
                      <a:gd name="connsiteY6-708" fmla="*/ 660747 h 2158745"/>
                      <a:gd name="connsiteX7-709" fmla="*/ 310773 w 408867"/>
                      <a:gd name="connsiteY7-710" fmla="*/ 6095 h 2158745"/>
                      <a:gd name="connsiteX8-711" fmla="*/ 136662 w 408867"/>
                      <a:gd name="connsiteY8-712" fmla="*/ 0 h 2158745"/>
                      <a:gd name="connsiteX0-713" fmla="*/ 136662 w 408867"/>
                      <a:gd name="connsiteY0-714" fmla="*/ 0 h 2158745"/>
                      <a:gd name="connsiteX1-715" fmla="*/ 169614 w 408867"/>
                      <a:gd name="connsiteY1-716" fmla="*/ 653795 h 2158745"/>
                      <a:gd name="connsiteX2-717" fmla="*/ 12880 w 408867"/>
                      <a:gd name="connsiteY2-718" fmla="*/ 1463420 h 2158745"/>
                      <a:gd name="connsiteX3-719" fmla="*/ 215523 w 408867"/>
                      <a:gd name="connsiteY3-720" fmla="*/ 2158745 h 2158745"/>
                      <a:gd name="connsiteX4-721" fmla="*/ 384400 w 408867"/>
                      <a:gd name="connsiteY4-722" fmla="*/ 2138024 h 2158745"/>
                      <a:gd name="connsiteX5-723" fmla="*/ 183472 w 408867"/>
                      <a:gd name="connsiteY5-724" fmla="*/ 1464323 h 2158745"/>
                      <a:gd name="connsiteX6-725" fmla="*/ 338490 w 408867"/>
                      <a:gd name="connsiteY6-726" fmla="*/ 660747 h 2158745"/>
                      <a:gd name="connsiteX7-727" fmla="*/ 310773 w 408867"/>
                      <a:gd name="connsiteY7-728" fmla="*/ 6095 h 2158745"/>
                      <a:gd name="connsiteX8-729" fmla="*/ 136662 w 408867"/>
                      <a:gd name="connsiteY8-730" fmla="*/ 0 h 2158745"/>
                      <a:gd name="connsiteX0-731" fmla="*/ 136662 w 388246"/>
                      <a:gd name="connsiteY0-732" fmla="*/ 0 h 2158745"/>
                      <a:gd name="connsiteX1-733" fmla="*/ 169614 w 388246"/>
                      <a:gd name="connsiteY1-734" fmla="*/ 653795 h 2158745"/>
                      <a:gd name="connsiteX2-735" fmla="*/ 12880 w 388246"/>
                      <a:gd name="connsiteY2-736" fmla="*/ 1463420 h 2158745"/>
                      <a:gd name="connsiteX3-737" fmla="*/ 215523 w 388246"/>
                      <a:gd name="connsiteY3-738" fmla="*/ 2158745 h 2158745"/>
                      <a:gd name="connsiteX4-739" fmla="*/ 384400 w 388246"/>
                      <a:gd name="connsiteY4-740" fmla="*/ 2138024 h 2158745"/>
                      <a:gd name="connsiteX5-741" fmla="*/ 183472 w 388246"/>
                      <a:gd name="connsiteY5-742" fmla="*/ 1464323 h 2158745"/>
                      <a:gd name="connsiteX6-743" fmla="*/ 338490 w 388246"/>
                      <a:gd name="connsiteY6-744" fmla="*/ 660747 h 2158745"/>
                      <a:gd name="connsiteX7-745" fmla="*/ 266867 w 388246"/>
                      <a:gd name="connsiteY7-746" fmla="*/ 6095 h 2158745"/>
                      <a:gd name="connsiteX8-747" fmla="*/ 136662 w 388246"/>
                      <a:gd name="connsiteY8-748" fmla="*/ 0 h 2158745"/>
                      <a:gd name="connsiteX0-749" fmla="*/ 136662 w 384400"/>
                      <a:gd name="connsiteY0-750" fmla="*/ 0 h 2158745"/>
                      <a:gd name="connsiteX1-751" fmla="*/ 169614 w 384400"/>
                      <a:gd name="connsiteY1-752" fmla="*/ 653795 h 2158745"/>
                      <a:gd name="connsiteX2-753" fmla="*/ 12880 w 384400"/>
                      <a:gd name="connsiteY2-754" fmla="*/ 1463420 h 2158745"/>
                      <a:gd name="connsiteX3-755" fmla="*/ 215523 w 384400"/>
                      <a:gd name="connsiteY3-756" fmla="*/ 2158745 h 2158745"/>
                      <a:gd name="connsiteX4-757" fmla="*/ 384400 w 384400"/>
                      <a:gd name="connsiteY4-758" fmla="*/ 2138024 h 2158745"/>
                      <a:gd name="connsiteX5-759" fmla="*/ 183472 w 384400"/>
                      <a:gd name="connsiteY5-760" fmla="*/ 1464323 h 2158745"/>
                      <a:gd name="connsiteX6-761" fmla="*/ 309219 w 384400"/>
                      <a:gd name="connsiteY6-762" fmla="*/ 631477 h 2158745"/>
                      <a:gd name="connsiteX7-763" fmla="*/ 266867 w 384400"/>
                      <a:gd name="connsiteY7-764" fmla="*/ 6095 h 2158745"/>
                      <a:gd name="connsiteX8-765" fmla="*/ 136662 w 384400"/>
                      <a:gd name="connsiteY8-766" fmla="*/ 0 h 2158745"/>
                      <a:gd name="connsiteX0-767" fmla="*/ 136662 w 384400"/>
                      <a:gd name="connsiteY0-768" fmla="*/ 0 h 2158745"/>
                      <a:gd name="connsiteX1-769" fmla="*/ 169614 w 384400"/>
                      <a:gd name="connsiteY1-770" fmla="*/ 653795 h 2158745"/>
                      <a:gd name="connsiteX2-771" fmla="*/ 12880 w 384400"/>
                      <a:gd name="connsiteY2-772" fmla="*/ 1463420 h 2158745"/>
                      <a:gd name="connsiteX3-773" fmla="*/ 215523 w 384400"/>
                      <a:gd name="connsiteY3-774" fmla="*/ 2158745 h 2158745"/>
                      <a:gd name="connsiteX4-775" fmla="*/ 384400 w 384400"/>
                      <a:gd name="connsiteY4-776" fmla="*/ 2138024 h 2158745"/>
                      <a:gd name="connsiteX5-777" fmla="*/ 139567 w 384400"/>
                      <a:gd name="connsiteY5-778" fmla="*/ 1464322 h 2158745"/>
                      <a:gd name="connsiteX6-779" fmla="*/ 309219 w 384400"/>
                      <a:gd name="connsiteY6-780" fmla="*/ 631477 h 2158745"/>
                      <a:gd name="connsiteX7-781" fmla="*/ 266867 w 384400"/>
                      <a:gd name="connsiteY7-782" fmla="*/ 6095 h 2158745"/>
                      <a:gd name="connsiteX8-783" fmla="*/ 136662 w 384400"/>
                      <a:gd name="connsiteY8-784" fmla="*/ 0 h 2158745"/>
                      <a:gd name="connsiteX0-785" fmla="*/ 56941 w 384400"/>
                      <a:gd name="connsiteY0-786" fmla="*/ 0 h 2407594"/>
                      <a:gd name="connsiteX1-787" fmla="*/ 169614 w 384400"/>
                      <a:gd name="connsiteY1-788" fmla="*/ 902644 h 2407594"/>
                      <a:gd name="connsiteX2-789" fmla="*/ 12880 w 384400"/>
                      <a:gd name="connsiteY2-790" fmla="*/ 1712269 h 2407594"/>
                      <a:gd name="connsiteX3-791" fmla="*/ 215523 w 384400"/>
                      <a:gd name="connsiteY3-792" fmla="*/ 2407594 h 2407594"/>
                      <a:gd name="connsiteX4-793" fmla="*/ 384400 w 384400"/>
                      <a:gd name="connsiteY4-794" fmla="*/ 2386873 h 2407594"/>
                      <a:gd name="connsiteX5-795" fmla="*/ 139567 w 384400"/>
                      <a:gd name="connsiteY5-796" fmla="*/ 1713171 h 2407594"/>
                      <a:gd name="connsiteX6-797" fmla="*/ 309219 w 384400"/>
                      <a:gd name="connsiteY6-798" fmla="*/ 880326 h 2407594"/>
                      <a:gd name="connsiteX7-799" fmla="*/ 266867 w 384400"/>
                      <a:gd name="connsiteY7-800" fmla="*/ 254944 h 2407594"/>
                      <a:gd name="connsiteX8-801" fmla="*/ 56941 w 384400"/>
                      <a:gd name="connsiteY8-802" fmla="*/ 0 h 2407594"/>
                      <a:gd name="connsiteX0-803" fmla="*/ 56941 w 384400"/>
                      <a:gd name="connsiteY0-804" fmla="*/ 12742 h 2420336"/>
                      <a:gd name="connsiteX1-805" fmla="*/ 169614 w 384400"/>
                      <a:gd name="connsiteY1-806" fmla="*/ 915386 h 2420336"/>
                      <a:gd name="connsiteX2-807" fmla="*/ 12880 w 384400"/>
                      <a:gd name="connsiteY2-808" fmla="*/ 1725011 h 2420336"/>
                      <a:gd name="connsiteX3-809" fmla="*/ 215523 w 384400"/>
                      <a:gd name="connsiteY3-810" fmla="*/ 2420336 h 2420336"/>
                      <a:gd name="connsiteX4-811" fmla="*/ 384400 w 384400"/>
                      <a:gd name="connsiteY4-812" fmla="*/ 2399615 h 2420336"/>
                      <a:gd name="connsiteX5-813" fmla="*/ 139567 w 384400"/>
                      <a:gd name="connsiteY5-814" fmla="*/ 1725913 h 2420336"/>
                      <a:gd name="connsiteX6-815" fmla="*/ 309219 w 384400"/>
                      <a:gd name="connsiteY6-816" fmla="*/ 893068 h 2420336"/>
                      <a:gd name="connsiteX7-817" fmla="*/ 173863 w 384400"/>
                      <a:gd name="connsiteY7-818" fmla="*/ 173 h 2420336"/>
                      <a:gd name="connsiteX8-819" fmla="*/ 56941 w 384400"/>
                      <a:gd name="connsiteY8-820" fmla="*/ 12742 h 2420336"/>
                      <a:gd name="connsiteX0-821" fmla="*/ 56941 w 384400"/>
                      <a:gd name="connsiteY0-822" fmla="*/ 12742 h 2420336"/>
                      <a:gd name="connsiteX1-823" fmla="*/ 169614 w 384400"/>
                      <a:gd name="connsiteY1-824" fmla="*/ 915386 h 2420336"/>
                      <a:gd name="connsiteX2-825" fmla="*/ 12880 w 384400"/>
                      <a:gd name="connsiteY2-826" fmla="*/ 1725011 h 2420336"/>
                      <a:gd name="connsiteX3-827" fmla="*/ 215523 w 384400"/>
                      <a:gd name="connsiteY3-828" fmla="*/ 2420336 h 2420336"/>
                      <a:gd name="connsiteX4-829" fmla="*/ 384400 w 384400"/>
                      <a:gd name="connsiteY4-830" fmla="*/ 2399615 h 2420336"/>
                      <a:gd name="connsiteX5-831" fmla="*/ 139567 w 384400"/>
                      <a:gd name="connsiteY5-832" fmla="*/ 1725913 h 2420336"/>
                      <a:gd name="connsiteX6-833" fmla="*/ 309219 w 384400"/>
                      <a:gd name="connsiteY6-834" fmla="*/ 893068 h 2420336"/>
                      <a:gd name="connsiteX7-835" fmla="*/ 173863 w 384400"/>
                      <a:gd name="connsiteY7-836" fmla="*/ 173 h 2420336"/>
                      <a:gd name="connsiteX8-837" fmla="*/ 56941 w 384400"/>
                      <a:gd name="connsiteY8-838" fmla="*/ 12742 h 2420336"/>
                      <a:gd name="connsiteX0-839" fmla="*/ 56941 w 384400"/>
                      <a:gd name="connsiteY0-840" fmla="*/ 12742 h 2420336"/>
                      <a:gd name="connsiteX1-841" fmla="*/ 169614 w 384400"/>
                      <a:gd name="connsiteY1-842" fmla="*/ 915386 h 2420336"/>
                      <a:gd name="connsiteX2-843" fmla="*/ 12880 w 384400"/>
                      <a:gd name="connsiteY2-844" fmla="*/ 1725011 h 2420336"/>
                      <a:gd name="connsiteX3-845" fmla="*/ 215523 w 384400"/>
                      <a:gd name="connsiteY3-846" fmla="*/ 2420336 h 2420336"/>
                      <a:gd name="connsiteX4-847" fmla="*/ 384400 w 384400"/>
                      <a:gd name="connsiteY4-848" fmla="*/ 2399615 h 2420336"/>
                      <a:gd name="connsiteX5-849" fmla="*/ 139567 w 384400"/>
                      <a:gd name="connsiteY5-850" fmla="*/ 1725913 h 2420336"/>
                      <a:gd name="connsiteX6-851" fmla="*/ 309219 w 384400"/>
                      <a:gd name="connsiteY6-852" fmla="*/ 893068 h 2420336"/>
                      <a:gd name="connsiteX7-853" fmla="*/ 173863 w 384400"/>
                      <a:gd name="connsiteY7-854" fmla="*/ 173 h 2420336"/>
                      <a:gd name="connsiteX8-855" fmla="*/ 56941 w 384400"/>
                      <a:gd name="connsiteY8-856" fmla="*/ 12742 h 242033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</a:cxnLst>
                    <a:rect l="l" t="t" r="r" b="b"/>
                    <a:pathLst>
                      <a:path w="384400" h="2420336">
                        <a:moveTo>
                          <a:pt x="56941" y="12742"/>
                        </a:moveTo>
                        <a:cubicBezTo>
                          <a:pt x="357106" y="479348"/>
                          <a:pt x="226524" y="709011"/>
                          <a:pt x="169614" y="915386"/>
                        </a:cubicBezTo>
                        <a:cubicBezTo>
                          <a:pt x="62476" y="1189595"/>
                          <a:pt x="-35995" y="1489805"/>
                          <a:pt x="12880" y="1725011"/>
                        </a:cubicBezTo>
                        <a:cubicBezTo>
                          <a:pt x="90539" y="1956786"/>
                          <a:pt x="124862" y="2171226"/>
                          <a:pt x="215523" y="2420336"/>
                        </a:cubicBezTo>
                        <a:lnTo>
                          <a:pt x="384400" y="2399615"/>
                        </a:lnTo>
                        <a:cubicBezTo>
                          <a:pt x="291422" y="2153379"/>
                          <a:pt x="202209" y="1963481"/>
                          <a:pt x="139567" y="1725913"/>
                        </a:cubicBezTo>
                        <a:cubicBezTo>
                          <a:pt x="80011" y="1462388"/>
                          <a:pt x="191096" y="1160926"/>
                          <a:pt x="309219" y="893068"/>
                        </a:cubicBezTo>
                        <a:cubicBezTo>
                          <a:pt x="380273" y="691199"/>
                          <a:pt x="432968" y="342313"/>
                          <a:pt x="173863" y="173"/>
                        </a:cubicBezTo>
                        <a:cubicBezTo>
                          <a:pt x="115826" y="-1859"/>
                          <a:pt x="114978" y="14774"/>
                          <a:pt x="56941" y="1274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Freeform 13"/>
                  <p:cNvSpPr/>
                  <p:nvPr/>
                </p:nvSpPr>
                <p:spPr>
                  <a:xfrm rot="5400000">
                    <a:off x="8262210" y="4321359"/>
                    <a:ext cx="202973" cy="57163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-1" fmla="*/ 550099 w 552481"/>
                      <a:gd name="connsiteY0-2" fmla="*/ 0 h 1585520"/>
                      <a:gd name="connsiteX1-3" fmla="*/ 550454 w 552481"/>
                      <a:gd name="connsiteY1-4" fmla="*/ 236086 h 1585520"/>
                      <a:gd name="connsiteX2-5" fmla="*/ 488816 w 552481"/>
                      <a:gd name="connsiteY2-6" fmla="*/ 193543 h 1585520"/>
                      <a:gd name="connsiteX3-7" fmla="*/ 550466 w 552481"/>
                      <a:gd name="connsiteY3-8" fmla="*/ 244157 h 1585520"/>
                      <a:gd name="connsiteX4-9" fmla="*/ 550735 w 552481"/>
                      <a:gd name="connsiteY4-10" fmla="*/ 423083 h 1585520"/>
                      <a:gd name="connsiteX5-11" fmla="*/ 440807 w 552481"/>
                      <a:gd name="connsiteY5-12" fmla="*/ 347209 h 1585520"/>
                      <a:gd name="connsiteX6-13" fmla="*/ 550756 w 552481"/>
                      <a:gd name="connsiteY6-14" fmla="*/ 437477 h 1585520"/>
                      <a:gd name="connsiteX7-15" fmla="*/ 551026 w 552481"/>
                      <a:gd name="connsiteY7-16" fmla="*/ 616991 h 1585520"/>
                      <a:gd name="connsiteX8-17" fmla="*/ 372197 w 552481"/>
                      <a:gd name="connsiteY8-18" fmla="*/ 491984 h 1585520"/>
                      <a:gd name="connsiteX9-19" fmla="*/ 551056 w 552481"/>
                      <a:gd name="connsiteY9-20" fmla="*/ 637056 h 1585520"/>
                      <a:gd name="connsiteX10-21" fmla="*/ 551331 w 552481"/>
                      <a:gd name="connsiteY10-22" fmla="*/ 819782 h 1585520"/>
                      <a:gd name="connsiteX11-23" fmla="*/ 270832 w 552481"/>
                      <a:gd name="connsiteY11-24" fmla="*/ 619203 h 1585520"/>
                      <a:gd name="connsiteX12-25" fmla="*/ 551364 w 552481"/>
                      <a:gd name="connsiteY12-26" fmla="*/ 841805 h 1585520"/>
                      <a:gd name="connsiteX13-27" fmla="*/ 551613 w 552481"/>
                      <a:gd name="connsiteY13-28" fmla="*/ 1007603 h 1585520"/>
                      <a:gd name="connsiteX14-29" fmla="*/ 184579 w 552481"/>
                      <a:gd name="connsiteY14-30" fmla="*/ 741931 h 1585520"/>
                      <a:gd name="connsiteX15-31" fmla="*/ 551646 w 552481"/>
                      <a:gd name="connsiteY15-32" fmla="*/ 1029766 h 1585520"/>
                      <a:gd name="connsiteX16-33" fmla="*/ 551910 w 552481"/>
                      <a:gd name="connsiteY16-34" fmla="*/ 1205103 h 1585520"/>
                      <a:gd name="connsiteX17-35" fmla="*/ 119129 w 552481"/>
                      <a:gd name="connsiteY17-36" fmla="*/ 889458 h 1585520"/>
                      <a:gd name="connsiteX18-37" fmla="*/ 551942 w 552481"/>
                      <a:gd name="connsiteY18-38" fmla="*/ 1226335 h 1585520"/>
                      <a:gd name="connsiteX19-39" fmla="*/ 552201 w 552481"/>
                      <a:gd name="connsiteY19-40" fmla="*/ 1398749 h 1585520"/>
                      <a:gd name="connsiteX20-41" fmla="*/ 184579 w 552481"/>
                      <a:gd name="connsiteY20-42" fmla="*/ 1132651 h 1585520"/>
                      <a:gd name="connsiteX21-43" fmla="*/ 509865 w 552481"/>
                      <a:gd name="connsiteY21-44" fmla="*/ 1387661 h 1585520"/>
                      <a:gd name="connsiteX22-45" fmla="*/ 552481 w 552481"/>
                      <a:gd name="connsiteY22-46" fmla="*/ 1585328 h 1585520"/>
                      <a:gd name="connsiteX23-47" fmla="*/ 103908 w 552481"/>
                      <a:gd name="connsiteY23-48" fmla="*/ 1357263 h 1585520"/>
                      <a:gd name="connsiteX24-49" fmla="*/ 550099 w 552481"/>
                      <a:gd name="connsiteY24-50" fmla="*/ 0 h 1585520"/>
                      <a:gd name="connsiteX0-51" fmla="*/ 550099 w 552481"/>
                      <a:gd name="connsiteY0-52" fmla="*/ 0 h 1585520"/>
                      <a:gd name="connsiteX1-53" fmla="*/ 550454 w 552481"/>
                      <a:gd name="connsiteY1-54" fmla="*/ 236086 h 1585520"/>
                      <a:gd name="connsiteX2-55" fmla="*/ 488816 w 552481"/>
                      <a:gd name="connsiteY2-56" fmla="*/ 193543 h 1585520"/>
                      <a:gd name="connsiteX3-57" fmla="*/ 550466 w 552481"/>
                      <a:gd name="connsiteY3-58" fmla="*/ 244157 h 1585520"/>
                      <a:gd name="connsiteX4-59" fmla="*/ 550735 w 552481"/>
                      <a:gd name="connsiteY4-60" fmla="*/ 423083 h 1585520"/>
                      <a:gd name="connsiteX5-61" fmla="*/ 440807 w 552481"/>
                      <a:gd name="connsiteY5-62" fmla="*/ 347209 h 1585520"/>
                      <a:gd name="connsiteX6-63" fmla="*/ 550756 w 552481"/>
                      <a:gd name="connsiteY6-64" fmla="*/ 437477 h 1585520"/>
                      <a:gd name="connsiteX7-65" fmla="*/ 551026 w 552481"/>
                      <a:gd name="connsiteY7-66" fmla="*/ 616991 h 1585520"/>
                      <a:gd name="connsiteX8-67" fmla="*/ 372197 w 552481"/>
                      <a:gd name="connsiteY8-68" fmla="*/ 491984 h 1585520"/>
                      <a:gd name="connsiteX9-69" fmla="*/ 551056 w 552481"/>
                      <a:gd name="connsiteY9-70" fmla="*/ 637056 h 1585520"/>
                      <a:gd name="connsiteX10-71" fmla="*/ 551331 w 552481"/>
                      <a:gd name="connsiteY10-72" fmla="*/ 819782 h 1585520"/>
                      <a:gd name="connsiteX11-73" fmla="*/ 270832 w 552481"/>
                      <a:gd name="connsiteY11-74" fmla="*/ 619203 h 1585520"/>
                      <a:gd name="connsiteX12-75" fmla="*/ 551364 w 552481"/>
                      <a:gd name="connsiteY12-76" fmla="*/ 841805 h 1585520"/>
                      <a:gd name="connsiteX13-77" fmla="*/ 551613 w 552481"/>
                      <a:gd name="connsiteY13-78" fmla="*/ 1007603 h 1585520"/>
                      <a:gd name="connsiteX14-79" fmla="*/ 184579 w 552481"/>
                      <a:gd name="connsiteY14-80" fmla="*/ 741931 h 1585520"/>
                      <a:gd name="connsiteX15-81" fmla="*/ 551646 w 552481"/>
                      <a:gd name="connsiteY15-82" fmla="*/ 1029766 h 1585520"/>
                      <a:gd name="connsiteX16-83" fmla="*/ 551910 w 552481"/>
                      <a:gd name="connsiteY16-84" fmla="*/ 1205103 h 1585520"/>
                      <a:gd name="connsiteX17-85" fmla="*/ 119129 w 552481"/>
                      <a:gd name="connsiteY17-86" fmla="*/ 889458 h 1585520"/>
                      <a:gd name="connsiteX18-87" fmla="*/ 551942 w 552481"/>
                      <a:gd name="connsiteY18-88" fmla="*/ 1226335 h 1585520"/>
                      <a:gd name="connsiteX19-89" fmla="*/ 519836 w 552481"/>
                      <a:gd name="connsiteY19-90" fmla="*/ 1370630 h 1585520"/>
                      <a:gd name="connsiteX20-91" fmla="*/ 184579 w 552481"/>
                      <a:gd name="connsiteY20-92" fmla="*/ 1132651 h 1585520"/>
                      <a:gd name="connsiteX21-93" fmla="*/ 509865 w 552481"/>
                      <a:gd name="connsiteY21-94" fmla="*/ 1387661 h 1585520"/>
                      <a:gd name="connsiteX22-95" fmla="*/ 552481 w 552481"/>
                      <a:gd name="connsiteY22-96" fmla="*/ 1585328 h 1585520"/>
                      <a:gd name="connsiteX23-97" fmla="*/ 103908 w 552481"/>
                      <a:gd name="connsiteY23-98" fmla="*/ 1357263 h 1585520"/>
                      <a:gd name="connsiteX24-99" fmla="*/ 550099 w 552481"/>
                      <a:gd name="connsiteY24-100" fmla="*/ 0 h 1585520"/>
                      <a:gd name="connsiteX0-101" fmla="*/ 550099 w 552481"/>
                      <a:gd name="connsiteY0-102" fmla="*/ 0 h 1585520"/>
                      <a:gd name="connsiteX1-103" fmla="*/ 550454 w 552481"/>
                      <a:gd name="connsiteY1-104" fmla="*/ 236086 h 1585520"/>
                      <a:gd name="connsiteX2-105" fmla="*/ 488816 w 552481"/>
                      <a:gd name="connsiteY2-106" fmla="*/ 193543 h 1585520"/>
                      <a:gd name="connsiteX3-107" fmla="*/ 550466 w 552481"/>
                      <a:gd name="connsiteY3-108" fmla="*/ 244157 h 1585520"/>
                      <a:gd name="connsiteX4-109" fmla="*/ 550735 w 552481"/>
                      <a:gd name="connsiteY4-110" fmla="*/ 423083 h 1585520"/>
                      <a:gd name="connsiteX5-111" fmla="*/ 440807 w 552481"/>
                      <a:gd name="connsiteY5-112" fmla="*/ 347209 h 1585520"/>
                      <a:gd name="connsiteX6-113" fmla="*/ 550756 w 552481"/>
                      <a:gd name="connsiteY6-114" fmla="*/ 437477 h 1585520"/>
                      <a:gd name="connsiteX7-115" fmla="*/ 551026 w 552481"/>
                      <a:gd name="connsiteY7-116" fmla="*/ 616991 h 1585520"/>
                      <a:gd name="connsiteX8-117" fmla="*/ 372197 w 552481"/>
                      <a:gd name="connsiteY8-118" fmla="*/ 491984 h 1585520"/>
                      <a:gd name="connsiteX9-119" fmla="*/ 551056 w 552481"/>
                      <a:gd name="connsiteY9-120" fmla="*/ 637056 h 1585520"/>
                      <a:gd name="connsiteX10-121" fmla="*/ 551331 w 552481"/>
                      <a:gd name="connsiteY10-122" fmla="*/ 819782 h 1585520"/>
                      <a:gd name="connsiteX11-123" fmla="*/ 270832 w 552481"/>
                      <a:gd name="connsiteY11-124" fmla="*/ 619203 h 1585520"/>
                      <a:gd name="connsiteX12-125" fmla="*/ 551364 w 552481"/>
                      <a:gd name="connsiteY12-126" fmla="*/ 841805 h 1585520"/>
                      <a:gd name="connsiteX13-127" fmla="*/ 551613 w 552481"/>
                      <a:gd name="connsiteY13-128" fmla="*/ 1007603 h 1585520"/>
                      <a:gd name="connsiteX14-129" fmla="*/ 184579 w 552481"/>
                      <a:gd name="connsiteY14-130" fmla="*/ 741931 h 1585520"/>
                      <a:gd name="connsiteX15-131" fmla="*/ 551646 w 552481"/>
                      <a:gd name="connsiteY15-132" fmla="*/ 1029766 h 1585520"/>
                      <a:gd name="connsiteX16-133" fmla="*/ 551910 w 552481"/>
                      <a:gd name="connsiteY16-134" fmla="*/ 1205103 h 1585520"/>
                      <a:gd name="connsiteX17-135" fmla="*/ 119129 w 552481"/>
                      <a:gd name="connsiteY17-136" fmla="*/ 889458 h 1585520"/>
                      <a:gd name="connsiteX18-137" fmla="*/ 504472 w 552481"/>
                      <a:gd name="connsiteY18-138" fmla="*/ 1198018 h 1585520"/>
                      <a:gd name="connsiteX19-139" fmla="*/ 519836 w 552481"/>
                      <a:gd name="connsiteY19-140" fmla="*/ 1370630 h 1585520"/>
                      <a:gd name="connsiteX20-141" fmla="*/ 184579 w 552481"/>
                      <a:gd name="connsiteY20-142" fmla="*/ 1132651 h 1585520"/>
                      <a:gd name="connsiteX21-143" fmla="*/ 509865 w 552481"/>
                      <a:gd name="connsiteY21-144" fmla="*/ 1387661 h 1585520"/>
                      <a:gd name="connsiteX22-145" fmla="*/ 552481 w 552481"/>
                      <a:gd name="connsiteY22-146" fmla="*/ 1585328 h 1585520"/>
                      <a:gd name="connsiteX23-147" fmla="*/ 103908 w 552481"/>
                      <a:gd name="connsiteY23-148" fmla="*/ 1357263 h 1585520"/>
                      <a:gd name="connsiteX24-149" fmla="*/ 550099 w 552481"/>
                      <a:gd name="connsiteY24-150" fmla="*/ 0 h 1585520"/>
                      <a:gd name="connsiteX0-151" fmla="*/ 550099 w 552481"/>
                      <a:gd name="connsiteY0-152" fmla="*/ 0 h 1585520"/>
                      <a:gd name="connsiteX1-153" fmla="*/ 550454 w 552481"/>
                      <a:gd name="connsiteY1-154" fmla="*/ 236086 h 1585520"/>
                      <a:gd name="connsiteX2-155" fmla="*/ 488816 w 552481"/>
                      <a:gd name="connsiteY2-156" fmla="*/ 193543 h 1585520"/>
                      <a:gd name="connsiteX3-157" fmla="*/ 550466 w 552481"/>
                      <a:gd name="connsiteY3-158" fmla="*/ 244157 h 1585520"/>
                      <a:gd name="connsiteX4-159" fmla="*/ 550735 w 552481"/>
                      <a:gd name="connsiteY4-160" fmla="*/ 423083 h 1585520"/>
                      <a:gd name="connsiteX5-161" fmla="*/ 440807 w 552481"/>
                      <a:gd name="connsiteY5-162" fmla="*/ 347209 h 1585520"/>
                      <a:gd name="connsiteX6-163" fmla="*/ 550756 w 552481"/>
                      <a:gd name="connsiteY6-164" fmla="*/ 437477 h 1585520"/>
                      <a:gd name="connsiteX7-165" fmla="*/ 551026 w 552481"/>
                      <a:gd name="connsiteY7-166" fmla="*/ 616991 h 1585520"/>
                      <a:gd name="connsiteX8-167" fmla="*/ 372197 w 552481"/>
                      <a:gd name="connsiteY8-168" fmla="*/ 491984 h 1585520"/>
                      <a:gd name="connsiteX9-169" fmla="*/ 551056 w 552481"/>
                      <a:gd name="connsiteY9-170" fmla="*/ 637056 h 1585520"/>
                      <a:gd name="connsiteX10-171" fmla="*/ 551331 w 552481"/>
                      <a:gd name="connsiteY10-172" fmla="*/ 819782 h 1585520"/>
                      <a:gd name="connsiteX11-173" fmla="*/ 270832 w 552481"/>
                      <a:gd name="connsiteY11-174" fmla="*/ 619203 h 1585520"/>
                      <a:gd name="connsiteX12-175" fmla="*/ 551364 w 552481"/>
                      <a:gd name="connsiteY12-176" fmla="*/ 841805 h 1585520"/>
                      <a:gd name="connsiteX13-177" fmla="*/ 551613 w 552481"/>
                      <a:gd name="connsiteY13-178" fmla="*/ 1007603 h 1585520"/>
                      <a:gd name="connsiteX14-179" fmla="*/ 184579 w 552481"/>
                      <a:gd name="connsiteY14-180" fmla="*/ 741931 h 1585520"/>
                      <a:gd name="connsiteX15-181" fmla="*/ 551646 w 552481"/>
                      <a:gd name="connsiteY15-182" fmla="*/ 1029766 h 1585520"/>
                      <a:gd name="connsiteX16-183" fmla="*/ 507056 w 552481"/>
                      <a:gd name="connsiteY16-184" fmla="*/ 1169267 h 1585520"/>
                      <a:gd name="connsiteX17-185" fmla="*/ 119129 w 552481"/>
                      <a:gd name="connsiteY17-186" fmla="*/ 889458 h 1585520"/>
                      <a:gd name="connsiteX18-187" fmla="*/ 504472 w 552481"/>
                      <a:gd name="connsiteY18-188" fmla="*/ 1198018 h 1585520"/>
                      <a:gd name="connsiteX19-189" fmla="*/ 519836 w 552481"/>
                      <a:gd name="connsiteY19-190" fmla="*/ 1370630 h 1585520"/>
                      <a:gd name="connsiteX20-191" fmla="*/ 184579 w 552481"/>
                      <a:gd name="connsiteY20-192" fmla="*/ 1132651 h 1585520"/>
                      <a:gd name="connsiteX21-193" fmla="*/ 509865 w 552481"/>
                      <a:gd name="connsiteY21-194" fmla="*/ 1387661 h 1585520"/>
                      <a:gd name="connsiteX22-195" fmla="*/ 552481 w 552481"/>
                      <a:gd name="connsiteY22-196" fmla="*/ 1585328 h 1585520"/>
                      <a:gd name="connsiteX23-197" fmla="*/ 103908 w 552481"/>
                      <a:gd name="connsiteY23-198" fmla="*/ 1357263 h 1585520"/>
                      <a:gd name="connsiteX24-199" fmla="*/ 550099 w 552481"/>
                      <a:gd name="connsiteY24-200" fmla="*/ 0 h 1585520"/>
                      <a:gd name="connsiteX0-201" fmla="*/ 550099 w 552481"/>
                      <a:gd name="connsiteY0-202" fmla="*/ 0 h 1585520"/>
                      <a:gd name="connsiteX1-203" fmla="*/ 550454 w 552481"/>
                      <a:gd name="connsiteY1-204" fmla="*/ 236086 h 1585520"/>
                      <a:gd name="connsiteX2-205" fmla="*/ 488816 w 552481"/>
                      <a:gd name="connsiteY2-206" fmla="*/ 193543 h 1585520"/>
                      <a:gd name="connsiteX3-207" fmla="*/ 550466 w 552481"/>
                      <a:gd name="connsiteY3-208" fmla="*/ 244157 h 1585520"/>
                      <a:gd name="connsiteX4-209" fmla="*/ 550735 w 552481"/>
                      <a:gd name="connsiteY4-210" fmla="*/ 423083 h 1585520"/>
                      <a:gd name="connsiteX5-211" fmla="*/ 440807 w 552481"/>
                      <a:gd name="connsiteY5-212" fmla="*/ 347209 h 1585520"/>
                      <a:gd name="connsiteX6-213" fmla="*/ 550756 w 552481"/>
                      <a:gd name="connsiteY6-214" fmla="*/ 437477 h 1585520"/>
                      <a:gd name="connsiteX7-215" fmla="*/ 551026 w 552481"/>
                      <a:gd name="connsiteY7-216" fmla="*/ 616991 h 1585520"/>
                      <a:gd name="connsiteX8-217" fmla="*/ 372197 w 552481"/>
                      <a:gd name="connsiteY8-218" fmla="*/ 491984 h 1585520"/>
                      <a:gd name="connsiteX9-219" fmla="*/ 551056 w 552481"/>
                      <a:gd name="connsiteY9-220" fmla="*/ 637056 h 1585520"/>
                      <a:gd name="connsiteX10-221" fmla="*/ 551331 w 552481"/>
                      <a:gd name="connsiteY10-222" fmla="*/ 819782 h 1585520"/>
                      <a:gd name="connsiteX11-223" fmla="*/ 270832 w 552481"/>
                      <a:gd name="connsiteY11-224" fmla="*/ 619203 h 1585520"/>
                      <a:gd name="connsiteX12-225" fmla="*/ 551364 w 552481"/>
                      <a:gd name="connsiteY12-226" fmla="*/ 841805 h 1585520"/>
                      <a:gd name="connsiteX13-227" fmla="*/ 551613 w 552481"/>
                      <a:gd name="connsiteY13-228" fmla="*/ 1007603 h 1585520"/>
                      <a:gd name="connsiteX14-229" fmla="*/ 184579 w 552481"/>
                      <a:gd name="connsiteY14-230" fmla="*/ 741931 h 1585520"/>
                      <a:gd name="connsiteX15-231" fmla="*/ 521700 w 552481"/>
                      <a:gd name="connsiteY15-232" fmla="*/ 1009232 h 1585520"/>
                      <a:gd name="connsiteX16-233" fmla="*/ 507056 w 552481"/>
                      <a:gd name="connsiteY16-234" fmla="*/ 1169267 h 1585520"/>
                      <a:gd name="connsiteX17-235" fmla="*/ 119129 w 552481"/>
                      <a:gd name="connsiteY17-236" fmla="*/ 889458 h 1585520"/>
                      <a:gd name="connsiteX18-237" fmla="*/ 504472 w 552481"/>
                      <a:gd name="connsiteY18-238" fmla="*/ 1198018 h 1585520"/>
                      <a:gd name="connsiteX19-239" fmla="*/ 519836 w 552481"/>
                      <a:gd name="connsiteY19-240" fmla="*/ 1370630 h 1585520"/>
                      <a:gd name="connsiteX20-241" fmla="*/ 184579 w 552481"/>
                      <a:gd name="connsiteY20-242" fmla="*/ 1132651 h 1585520"/>
                      <a:gd name="connsiteX21-243" fmla="*/ 509865 w 552481"/>
                      <a:gd name="connsiteY21-244" fmla="*/ 1387661 h 1585520"/>
                      <a:gd name="connsiteX22-245" fmla="*/ 552481 w 552481"/>
                      <a:gd name="connsiteY22-246" fmla="*/ 1585328 h 1585520"/>
                      <a:gd name="connsiteX23-247" fmla="*/ 103908 w 552481"/>
                      <a:gd name="connsiteY23-248" fmla="*/ 1357263 h 1585520"/>
                      <a:gd name="connsiteX24-249" fmla="*/ 550099 w 552481"/>
                      <a:gd name="connsiteY24-250" fmla="*/ 0 h 1585520"/>
                      <a:gd name="connsiteX0-251" fmla="*/ 550099 w 552481"/>
                      <a:gd name="connsiteY0-252" fmla="*/ 0 h 1585520"/>
                      <a:gd name="connsiteX1-253" fmla="*/ 550454 w 552481"/>
                      <a:gd name="connsiteY1-254" fmla="*/ 236086 h 1585520"/>
                      <a:gd name="connsiteX2-255" fmla="*/ 488816 w 552481"/>
                      <a:gd name="connsiteY2-256" fmla="*/ 193543 h 1585520"/>
                      <a:gd name="connsiteX3-257" fmla="*/ 550466 w 552481"/>
                      <a:gd name="connsiteY3-258" fmla="*/ 244157 h 1585520"/>
                      <a:gd name="connsiteX4-259" fmla="*/ 550735 w 552481"/>
                      <a:gd name="connsiteY4-260" fmla="*/ 423083 h 1585520"/>
                      <a:gd name="connsiteX5-261" fmla="*/ 440807 w 552481"/>
                      <a:gd name="connsiteY5-262" fmla="*/ 347209 h 1585520"/>
                      <a:gd name="connsiteX6-263" fmla="*/ 550756 w 552481"/>
                      <a:gd name="connsiteY6-264" fmla="*/ 437477 h 1585520"/>
                      <a:gd name="connsiteX7-265" fmla="*/ 551026 w 552481"/>
                      <a:gd name="connsiteY7-266" fmla="*/ 616991 h 1585520"/>
                      <a:gd name="connsiteX8-267" fmla="*/ 372197 w 552481"/>
                      <a:gd name="connsiteY8-268" fmla="*/ 491984 h 1585520"/>
                      <a:gd name="connsiteX9-269" fmla="*/ 551056 w 552481"/>
                      <a:gd name="connsiteY9-270" fmla="*/ 637056 h 1585520"/>
                      <a:gd name="connsiteX10-271" fmla="*/ 551331 w 552481"/>
                      <a:gd name="connsiteY10-272" fmla="*/ 819782 h 1585520"/>
                      <a:gd name="connsiteX11-273" fmla="*/ 270832 w 552481"/>
                      <a:gd name="connsiteY11-274" fmla="*/ 619203 h 1585520"/>
                      <a:gd name="connsiteX12-275" fmla="*/ 551364 w 552481"/>
                      <a:gd name="connsiteY12-276" fmla="*/ 841805 h 1585520"/>
                      <a:gd name="connsiteX13-277" fmla="*/ 534221 w 552481"/>
                      <a:gd name="connsiteY13-278" fmla="*/ 989751 h 1585520"/>
                      <a:gd name="connsiteX14-279" fmla="*/ 184579 w 552481"/>
                      <a:gd name="connsiteY14-280" fmla="*/ 741931 h 1585520"/>
                      <a:gd name="connsiteX15-281" fmla="*/ 521700 w 552481"/>
                      <a:gd name="connsiteY15-282" fmla="*/ 1009232 h 1585520"/>
                      <a:gd name="connsiteX16-283" fmla="*/ 507056 w 552481"/>
                      <a:gd name="connsiteY16-284" fmla="*/ 1169267 h 1585520"/>
                      <a:gd name="connsiteX17-285" fmla="*/ 119129 w 552481"/>
                      <a:gd name="connsiteY17-286" fmla="*/ 889458 h 1585520"/>
                      <a:gd name="connsiteX18-287" fmla="*/ 504472 w 552481"/>
                      <a:gd name="connsiteY18-288" fmla="*/ 1198018 h 1585520"/>
                      <a:gd name="connsiteX19-289" fmla="*/ 519836 w 552481"/>
                      <a:gd name="connsiteY19-290" fmla="*/ 1370630 h 1585520"/>
                      <a:gd name="connsiteX20-291" fmla="*/ 184579 w 552481"/>
                      <a:gd name="connsiteY20-292" fmla="*/ 1132651 h 1585520"/>
                      <a:gd name="connsiteX21-293" fmla="*/ 509865 w 552481"/>
                      <a:gd name="connsiteY21-294" fmla="*/ 1387661 h 1585520"/>
                      <a:gd name="connsiteX22-295" fmla="*/ 552481 w 552481"/>
                      <a:gd name="connsiteY22-296" fmla="*/ 1585328 h 1585520"/>
                      <a:gd name="connsiteX23-297" fmla="*/ 103908 w 552481"/>
                      <a:gd name="connsiteY23-298" fmla="*/ 1357263 h 1585520"/>
                      <a:gd name="connsiteX24-299" fmla="*/ 550099 w 552481"/>
                      <a:gd name="connsiteY24-300" fmla="*/ 0 h 1585520"/>
                      <a:gd name="connsiteX0-301" fmla="*/ 550099 w 552481"/>
                      <a:gd name="connsiteY0-302" fmla="*/ 0 h 1585520"/>
                      <a:gd name="connsiteX1-303" fmla="*/ 550454 w 552481"/>
                      <a:gd name="connsiteY1-304" fmla="*/ 236086 h 1585520"/>
                      <a:gd name="connsiteX2-305" fmla="*/ 488816 w 552481"/>
                      <a:gd name="connsiteY2-306" fmla="*/ 193543 h 1585520"/>
                      <a:gd name="connsiteX3-307" fmla="*/ 550466 w 552481"/>
                      <a:gd name="connsiteY3-308" fmla="*/ 244157 h 1585520"/>
                      <a:gd name="connsiteX4-309" fmla="*/ 550735 w 552481"/>
                      <a:gd name="connsiteY4-310" fmla="*/ 423083 h 1585520"/>
                      <a:gd name="connsiteX5-311" fmla="*/ 440807 w 552481"/>
                      <a:gd name="connsiteY5-312" fmla="*/ 347209 h 1585520"/>
                      <a:gd name="connsiteX6-313" fmla="*/ 550756 w 552481"/>
                      <a:gd name="connsiteY6-314" fmla="*/ 437477 h 1585520"/>
                      <a:gd name="connsiteX7-315" fmla="*/ 551026 w 552481"/>
                      <a:gd name="connsiteY7-316" fmla="*/ 616991 h 1585520"/>
                      <a:gd name="connsiteX8-317" fmla="*/ 372197 w 552481"/>
                      <a:gd name="connsiteY8-318" fmla="*/ 491984 h 1585520"/>
                      <a:gd name="connsiteX9-319" fmla="*/ 551056 w 552481"/>
                      <a:gd name="connsiteY9-320" fmla="*/ 637056 h 1585520"/>
                      <a:gd name="connsiteX10-321" fmla="*/ 551331 w 552481"/>
                      <a:gd name="connsiteY10-322" fmla="*/ 819782 h 1585520"/>
                      <a:gd name="connsiteX11-323" fmla="*/ 270832 w 552481"/>
                      <a:gd name="connsiteY11-324" fmla="*/ 619203 h 1585520"/>
                      <a:gd name="connsiteX12-325" fmla="*/ 501344 w 552481"/>
                      <a:gd name="connsiteY12-326" fmla="*/ 815973 h 1585520"/>
                      <a:gd name="connsiteX13-327" fmla="*/ 534221 w 552481"/>
                      <a:gd name="connsiteY13-328" fmla="*/ 989751 h 1585520"/>
                      <a:gd name="connsiteX14-329" fmla="*/ 184579 w 552481"/>
                      <a:gd name="connsiteY14-330" fmla="*/ 741931 h 1585520"/>
                      <a:gd name="connsiteX15-331" fmla="*/ 521700 w 552481"/>
                      <a:gd name="connsiteY15-332" fmla="*/ 1009232 h 1585520"/>
                      <a:gd name="connsiteX16-333" fmla="*/ 507056 w 552481"/>
                      <a:gd name="connsiteY16-334" fmla="*/ 1169267 h 1585520"/>
                      <a:gd name="connsiteX17-335" fmla="*/ 119129 w 552481"/>
                      <a:gd name="connsiteY17-336" fmla="*/ 889458 h 1585520"/>
                      <a:gd name="connsiteX18-337" fmla="*/ 504472 w 552481"/>
                      <a:gd name="connsiteY18-338" fmla="*/ 1198018 h 1585520"/>
                      <a:gd name="connsiteX19-339" fmla="*/ 519836 w 552481"/>
                      <a:gd name="connsiteY19-340" fmla="*/ 1370630 h 1585520"/>
                      <a:gd name="connsiteX20-341" fmla="*/ 184579 w 552481"/>
                      <a:gd name="connsiteY20-342" fmla="*/ 1132651 h 1585520"/>
                      <a:gd name="connsiteX21-343" fmla="*/ 509865 w 552481"/>
                      <a:gd name="connsiteY21-344" fmla="*/ 1387661 h 1585520"/>
                      <a:gd name="connsiteX22-345" fmla="*/ 552481 w 552481"/>
                      <a:gd name="connsiteY22-346" fmla="*/ 1585328 h 1585520"/>
                      <a:gd name="connsiteX23-347" fmla="*/ 103908 w 552481"/>
                      <a:gd name="connsiteY23-348" fmla="*/ 1357263 h 1585520"/>
                      <a:gd name="connsiteX24-349" fmla="*/ 550099 w 552481"/>
                      <a:gd name="connsiteY24-350" fmla="*/ 0 h 1585520"/>
                      <a:gd name="connsiteX0-351" fmla="*/ 550099 w 552481"/>
                      <a:gd name="connsiteY0-352" fmla="*/ 0 h 1585520"/>
                      <a:gd name="connsiteX1-353" fmla="*/ 550454 w 552481"/>
                      <a:gd name="connsiteY1-354" fmla="*/ 236086 h 1585520"/>
                      <a:gd name="connsiteX2-355" fmla="*/ 488816 w 552481"/>
                      <a:gd name="connsiteY2-356" fmla="*/ 193543 h 1585520"/>
                      <a:gd name="connsiteX3-357" fmla="*/ 550466 w 552481"/>
                      <a:gd name="connsiteY3-358" fmla="*/ 244157 h 1585520"/>
                      <a:gd name="connsiteX4-359" fmla="*/ 550735 w 552481"/>
                      <a:gd name="connsiteY4-360" fmla="*/ 423083 h 1585520"/>
                      <a:gd name="connsiteX5-361" fmla="*/ 440807 w 552481"/>
                      <a:gd name="connsiteY5-362" fmla="*/ 347209 h 1585520"/>
                      <a:gd name="connsiteX6-363" fmla="*/ 550756 w 552481"/>
                      <a:gd name="connsiteY6-364" fmla="*/ 437477 h 1585520"/>
                      <a:gd name="connsiteX7-365" fmla="*/ 551026 w 552481"/>
                      <a:gd name="connsiteY7-366" fmla="*/ 616991 h 1585520"/>
                      <a:gd name="connsiteX8-367" fmla="*/ 372197 w 552481"/>
                      <a:gd name="connsiteY8-368" fmla="*/ 491984 h 1585520"/>
                      <a:gd name="connsiteX9-369" fmla="*/ 551056 w 552481"/>
                      <a:gd name="connsiteY9-370" fmla="*/ 637056 h 1585520"/>
                      <a:gd name="connsiteX10-371" fmla="*/ 508896 w 552481"/>
                      <a:gd name="connsiteY10-372" fmla="*/ 791532 h 1585520"/>
                      <a:gd name="connsiteX11-373" fmla="*/ 270832 w 552481"/>
                      <a:gd name="connsiteY11-374" fmla="*/ 619203 h 1585520"/>
                      <a:gd name="connsiteX12-375" fmla="*/ 501344 w 552481"/>
                      <a:gd name="connsiteY12-376" fmla="*/ 815973 h 1585520"/>
                      <a:gd name="connsiteX13-377" fmla="*/ 534221 w 552481"/>
                      <a:gd name="connsiteY13-378" fmla="*/ 989751 h 1585520"/>
                      <a:gd name="connsiteX14-379" fmla="*/ 184579 w 552481"/>
                      <a:gd name="connsiteY14-380" fmla="*/ 741931 h 1585520"/>
                      <a:gd name="connsiteX15-381" fmla="*/ 521700 w 552481"/>
                      <a:gd name="connsiteY15-382" fmla="*/ 1009232 h 1585520"/>
                      <a:gd name="connsiteX16-383" fmla="*/ 507056 w 552481"/>
                      <a:gd name="connsiteY16-384" fmla="*/ 1169267 h 1585520"/>
                      <a:gd name="connsiteX17-385" fmla="*/ 119129 w 552481"/>
                      <a:gd name="connsiteY17-386" fmla="*/ 889458 h 1585520"/>
                      <a:gd name="connsiteX18-387" fmla="*/ 504472 w 552481"/>
                      <a:gd name="connsiteY18-388" fmla="*/ 1198018 h 1585520"/>
                      <a:gd name="connsiteX19-389" fmla="*/ 519836 w 552481"/>
                      <a:gd name="connsiteY19-390" fmla="*/ 1370630 h 1585520"/>
                      <a:gd name="connsiteX20-391" fmla="*/ 184579 w 552481"/>
                      <a:gd name="connsiteY20-392" fmla="*/ 1132651 h 1585520"/>
                      <a:gd name="connsiteX21-393" fmla="*/ 509865 w 552481"/>
                      <a:gd name="connsiteY21-394" fmla="*/ 1387661 h 1585520"/>
                      <a:gd name="connsiteX22-395" fmla="*/ 552481 w 552481"/>
                      <a:gd name="connsiteY22-396" fmla="*/ 1585328 h 1585520"/>
                      <a:gd name="connsiteX23-397" fmla="*/ 103908 w 552481"/>
                      <a:gd name="connsiteY23-398" fmla="*/ 1357263 h 1585520"/>
                      <a:gd name="connsiteX24-399" fmla="*/ 550099 w 552481"/>
                      <a:gd name="connsiteY24-400" fmla="*/ 0 h 1585520"/>
                      <a:gd name="connsiteX0-401" fmla="*/ 550099 w 552481"/>
                      <a:gd name="connsiteY0-402" fmla="*/ 0 h 1585520"/>
                      <a:gd name="connsiteX1-403" fmla="*/ 550454 w 552481"/>
                      <a:gd name="connsiteY1-404" fmla="*/ 236086 h 1585520"/>
                      <a:gd name="connsiteX2-405" fmla="*/ 488816 w 552481"/>
                      <a:gd name="connsiteY2-406" fmla="*/ 193543 h 1585520"/>
                      <a:gd name="connsiteX3-407" fmla="*/ 550466 w 552481"/>
                      <a:gd name="connsiteY3-408" fmla="*/ 244157 h 1585520"/>
                      <a:gd name="connsiteX4-409" fmla="*/ 550735 w 552481"/>
                      <a:gd name="connsiteY4-410" fmla="*/ 423083 h 1585520"/>
                      <a:gd name="connsiteX5-411" fmla="*/ 440807 w 552481"/>
                      <a:gd name="connsiteY5-412" fmla="*/ 347209 h 1585520"/>
                      <a:gd name="connsiteX6-413" fmla="*/ 550756 w 552481"/>
                      <a:gd name="connsiteY6-414" fmla="*/ 437477 h 1585520"/>
                      <a:gd name="connsiteX7-415" fmla="*/ 551026 w 552481"/>
                      <a:gd name="connsiteY7-416" fmla="*/ 616991 h 1585520"/>
                      <a:gd name="connsiteX8-417" fmla="*/ 372197 w 552481"/>
                      <a:gd name="connsiteY8-418" fmla="*/ 491984 h 1585520"/>
                      <a:gd name="connsiteX9-419" fmla="*/ 521176 w 552481"/>
                      <a:gd name="connsiteY9-420" fmla="*/ 611487 h 1585520"/>
                      <a:gd name="connsiteX10-421" fmla="*/ 508896 w 552481"/>
                      <a:gd name="connsiteY10-422" fmla="*/ 791532 h 1585520"/>
                      <a:gd name="connsiteX11-423" fmla="*/ 270832 w 552481"/>
                      <a:gd name="connsiteY11-424" fmla="*/ 619203 h 1585520"/>
                      <a:gd name="connsiteX12-425" fmla="*/ 501344 w 552481"/>
                      <a:gd name="connsiteY12-426" fmla="*/ 815973 h 1585520"/>
                      <a:gd name="connsiteX13-427" fmla="*/ 534221 w 552481"/>
                      <a:gd name="connsiteY13-428" fmla="*/ 989751 h 1585520"/>
                      <a:gd name="connsiteX14-429" fmla="*/ 184579 w 552481"/>
                      <a:gd name="connsiteY14-430" fmla="*/ 741931 h 1585520"/>
                      <a:gd name="connsiteX15-431" fmla="*/ 521700 w 552481"/>
                      <a:gd name="connsiteY15-432" fmla="*/ 1009232 h 1585520"/>
                      <a:gd name="connsiteX16-433" fmla="*/ 507056 w 552481"/>
                      <a:gd name="connsiteY16-434" fmla="*/ 1169267 h 1585520"/>
                      <a:gd name="connsiteX17-435" fmla="*/ 119129 w 552481"/>
                      <a:gd name="connsiteY17-436" fmla="*/ 889458 h 1585520"/>
                      <a:gd name="connsiteX18-437" fmla="*/ 504472 w 552481"/>
                      <a:gd name="connsiteY18-438" fmla="*/ 1198018 h 1585520"/>
                      <a:gd name="connsiteX19-439" fmla="*/ 519836 w 552481"/>
                      <a:gd name="connsiteY19-440" fmla="*/ 1370630 h 1585520"/>
                      <a:gd name="connsiteX20-441" fmla="*/ 184579 w 552481"/>
                      <a:gd name="connsiteY20-442" fmla="*/ 1132651 h 1585520"/>
                      <a:gd name="connsiteX21-443" fmla="*/ 509865 w 552481"/>
                      <a:gd name="connsiteY21-444" fmla="*/ 1387661 h 1585520"/>
                      <a:gd name="connsiteX22-445" fmla="*/ 552481 w 552481"/>
                      <a:gd name="connsiteY22-446" fmla="*/ 1585328 h 1585520"/>
                      <a:gd name="connsiteX23-447" fmla="*/ 103908 w 552481"/>
                      <a:gd name="connsiteY23-448" fmla="*/ 1357263 h 1585520"/>
                      <a:gd name="connsiteX24-449" fmla="*/ 550099 w 552481"/>
                      <a:gd name="connsiteY24-450" fmla="*/ 0 h 1585520"/>
                      <a:gd name="connsiteX0-451" fmla="*/ 550099 w 552481"/>
                      <a:gd name="connsiteY0-452" fmla="*/ 0 h 1585520"/>
                      <a:gd name="connsiteX1-453" fmla="*/ 550454 w 552481"/>
                      <a:gd name="connsiteY1-454" fmla="*/ 236086 h 1585520"/>
                      <a:gd name="connsiteX2-455" fmla="*/ 488816 w 552481"/>
                      <a:gd name="connsiteY2-456" fmla="*/ 193543 h 1585520"/>
                      <a:gd name="connsiteX3-457" fmla="*/ 550466 w 552481"/>
                      <a:gd name="connsiteY3-458" fmla="*/ 244157 h 1585520"/>
                      <a:gd name="connsiteX4-459" fmla="*/ 550735 w 552481"/>
                      <a:gd name="connsiteY4-460" fmla="*/ 423083 h 1585520"/>
                      <a:gd name="connsiteX5-461" fmla="*/ 440807 w 552481"/>
                      <a:gd name="connsiteY5-462" fmla="*/ 347209 h 1585520"/>
                      <a:gd name="connsiteX6-463" fmla="*/ 550756 w 552481"/>
                      <a:gd name="connsiteY6-464" fmla="*/ 437477 h 1585520"/>
                      <a:gd name="connsiteX7-465" fmla="*/ 523630 w 552481"/>
                      <a:gd name="connsiteY7-466" fmla="*/ 593972 h 1585520"/>
                      <a:gd name="connsiteX8-467" fmla="*/ 372197 w 552481"/>
                      <a:gd name="connsiteY8-468" fmla="*/ 491984 h 1585520"/>
                      <a:gd name="connsiteX9-469" fmla="*/ 521176 w 552481"/>
                      <a:gd name="connsiteY9-470" fmla="*/ 611487 h 1585520"/>
                      <a:gd name="connsiteX10-471" fmla="*/ 508896 w 552481"/>
                      <a:gd name="connsiteY10-472" fmla="*/ 791532 h 1585520"/>
                      <a:gd name="connsiteX11-473" fmla="*/ 270832 w 552481"/>
                      <a:gd name="connsiteY11-474" fmla="*/ 619203 h 1585520"/>
                      <a:gd name="connsiteX12-475" fmla="*/ 501344 w 552481"/>
                      <a:gd name="connsiteY12-476" fmla="*/ 815973 h 1585520"/>
                      <a:gd name="connsiteX13-477" fmla="*/ 534221 w 552481"/>
                      <a:gd name="connsiteY13-478" fmla="*/ 989751 h 1585520"/>
                      <a:gd name="connsiteX14-479" fmla="*/ 184579 w 552481"/>
                      <a:gd name="connsiteY14-480" fmla="*/ 741931 h 1585520"/>
                      <a:gd name="connsiteX15-481" fmla="*/ 521700 w 552481"/>
                      <a:gd name="connsiteY15-482" fmla="*/ 1009232 h 1585520"/>
                      <a:gd name="connsiteX16-483" fmla="*/ 507056 w 552481"/>
                      <a:gd name="connsiteY16-484" fmla="*/ 1169267 h 1585520"/>
                      <a:gd name="connsiteX17-485" fmla="*/ 119129 w 552481"/>
                      <a:gd name="connsiteY17-486" fmla="*/ 889458 h 1585520"/>
                      <a:gd name="connsiteX18-487" fmla="*/ 504472 w 552481"/>
                      <a:gd name="connsiteY18-488" fmla="*/ 1198018 h 1585520"/>
                      <a:gd name="connsiteX19-489" fmla="*/ 519836 w 552481"/>
                      <a:gd name="connsiteY19-490" fmla="*/ 1370630 h 1585520"/>
                      <a:gd name="connsiteX20-491" fmla="*/ 184579 w 552481"/>
                      <a:gd name="connsiteY20-492" fmla="*/ 1132651 h 1585520"/>
                      <a:gd name="connsiteX21-493" fmla="*/ 509865 w 552481"/>
                      <a:gd name="connsiteY21-494" fmla="*/ 1387661 h 1585520"/>
                      <a:gd name="connsiteX22-495" fmla="*/ 552481 w 552481"/>
                      <a:gd name="connsiteY22-496" fmla="*/ 1585328 h 1585520"/>
                      <a:gd name="connsiteX23-497" fmla="*/ 103908 w 552481"/>
                      <a:gd name="connsiteY23-498" fmla="*/ 1357263 h 1585520"/>
                      <a:gd name="connsiteX24-499" fmla="*/ 550099 w 552481"/>
                      <a:gd name="connsiteY24-500" fmla="*/ 0 h 1585520"/>
                      <a:gd name="connsiteX0-501" fmla="*/ 550099 w 552481"/>
                      <a:gd name="connsiteY0-502" fmla="*/ 0 h 1585520"/>
                      <a:gd name="connsiteX1-503" fmla="*/ 550454 w 552481"/>
                      <a:gd name="connsiteY1-504" fmla="*/ 236086 h 1585520"/>
                      <a:gd name="connsiteX2-505" fmla="*/ 488816 w 552481"/>
                      <a:gd name="connsiteY2-506" fmla="*/ 193543 h 1585520"/>
                      <a:gd name="connsiteX3-507" fmla="*/ 550466 w 552481"/>
                      <a:gd name="connsiteY3-508" fmla="*/ 244157 h 1585520"/>
                      <a:gd name="connsiteX4-509" fmla="*/ 550735 w 552481"/>
                      <a:gd name="connsiteY4-510" fmla="*/ 423083 h 1585520"/>
                      <a:gd name="connsiteX5-511" fmla="*/ 440807 w 552481"/>
                      <a:gd name="connsiteY5-512" fmla="*/ 347209 h 1585520"/>
                      <a:gd name="connsiteX6-513" fmla="*/ 530748 w 552481"/>
                      <a:gd name="connsiteY6-514" fmla="*/ 427144 h 1585520"/>
                      <a:gd name="connsiteX7-515" fmla="*/ 523630 w 552481"/>
                      <a:gd name="connsiteY7-516" fmla="*/ 593972 h 1585520"/>
                      <a:gd name="connsiteX8-517" fmla="*/ 372197 w 552481"/>
                      <a:gd name="connsiteY8-518" fmla="*/ 491984 h 1585520"/>
                      <a:gd name="connsiteX9-519" fmla="*/ 521176 w 552481"/>
                      <a:gd name="connsiteY9-520" fmla="*/ 611487 h 1585520"/>
                      <a:gd name="connsiteX10-521" fmla="*/ 508896 w 552481"/>
                      <a:gd name="connsiteY10-522" fmla="*/ 791532 h 1585520"/>
                      <a:gd name="connsiteX11-523" fmla="*/ 270832 w 552481"/>
                      <a:gd name="connsiteY11-524" fmla="*/ 619203 h 1585520"/>
                      <a:gd name="connsiteX12-525" fmla="*/ 501344 w 552481"/>
                      <a:gd name="connsiteY12-526" fmla="*/ 815973 h 1585520"/>
                      <a:gd name="connsiteX13-527" fmla="*/ 534221 w 552481"/>
                      <a:gd name="connsiteY13-528" fmla="*/ 989751 h 1585520"/>
                      <a:gd name="connsiteX14-529" fmla="*/ 184579 w 552481"/>
                      <a:gd name="connsiteY14-530" fmla="*/ 741931 h 1585520"/>
                      <a:gd name="connsiteX15-531" fmla="*/ 521700 w 552481"/>
                      <a:gd name="connsiteY15-532" fmla="*/ 1009232 h 1585520"/>
                      <a:gd name="connsiteX16-533" fmla="*/ 507056 w 552481"/>
                      <a:gd name="connsiteY16-534" fmla="*/ 1169267 h 1585520"/>
                      <a:gd name="connsiteX17-535" fmla="*/ 119129 w 552481"/>
                      <a:gd name="connsiteY17-536" fmla="*/ 889458 h 1585520"/>
                      <a:gd name="connsiteX18-537" fmla="*/ 504472 w 552481"/>
                      <a:gd name="connsiteY18-538" fmla="*/ 1198018 h 1585520"/>
                      <a:gd name="connsiteX19-539" fmla="*/ 519836 w 552481"/>
                      <a:gd name="connsiteY19-540" fmla="*/ 1370630 h 1585520"/>
                      <a:gd name="connsiteX20-541" fmla="*/ 184579 w 552481"/>
                      <a:gd name="connsiteY20-542" fmla="*/ 1132651 h 1585520"/>
                      <a:gd name="connsiteX21-543" fmla="*/ 509865 w 552481"/>
                      <a:gd name="connsiteY21-544" fmla="*/ 1387661 h 1585520"/>
                      <a:gd name="connsiteX22-545" fmla="*/ 552481 w 552481"/>
                      <a:gd name="connsiteY22-546" fmla="*/ 1585328 h 1585520"/>
                      <a:gd name="connsiteX23-547" fmla="*/ 103908 w 552481"/>
                      <a:gd name="connsiteY23-548" fmla="*/ 1357263 h 1585520"/>
                      <a:gd name="connsiteX24-549" fmla="*/ 550099 w 552481"/>
                      <a:gd name="connsiteY24-550" fmla="*/ 0 h 1585520"/>
                      <a:gd name="connsiteX0-551" fmla="*/ 550099 w 552481"/>
                      <a:gd name="connsiteY0-552" fmla="*/ 0 h 1585520"/>
                      <a:gd name="connsiteX1-553" fmla="*/ 550454 w 552481"/>
                      <a:gd name="connsiteY1-554" fmla="*/ 236086 h 1585520"/>
                      <a:gd name="connsiteX2-555" fmla="*/ 488816 w 552481"/>
                      <a:gd name="connsiteY2-556" fmla="*/ 193543 h 1585520"/>
                      <a:gd name="connsiteX3-557" fmla="*/ 550466 w 552481"/>
                      <a:gd name="connsiteY3-558" fmla="*/ 244157 h 1585520"/>
                      <a:gd name="connsiteX4-559" fmla="*/ 528440 w 552481"/>
                      <a:gd name="connsiteY4-560" fmla="*/ 395095 h 1585520"/>
                      <a:gd name="connsiteX5-561" fmla="*/ 440807 w 552481"/>
                      <a:gd name="connsiteY5-562" fmla="*/ 347209 h 1585520"/>
                      <a:gd name="connsiteX6-563" fmla="*/ 530748 w 552481"/>
                      <a:gd name="connsiteY6-564" fmla="*/ 427144 h 1585520"/>
                      <a:gd name="connsiteX7-565" fmla="*/ 523630 w 552481"/>
                      <a:gd name="connsiteY7-566" fmla="*/ 593972 h 1585520"/>
                      <a:gd name="connsiteX8-567" fmla="*/ 372197 w 552481"/>
                      <a:gd name="connsiteY8-568" fmla="*/ 491984 h 1585520"/>
                      <a:gd name="connsiteX9-569" fmla="*/ 521176 w 552481"/>
                      <a:gd name="connsiteY9-570" fmla="*/ 611487 h 1585520"/>
                      <a:gd name="connsiteX10-571" fmla="*/ 508896 w 552481"/>
                      <a:gd name="connsiteY10-572" fmla="*/ 791532 h 1585520"/>
                      <a:gd name="connsiteX11-573" fmla="*/ 270832 w 552481"/>
                      <a:gd name="connsiteY11-574" fmla="*/ 619203 h 1585520"/>
                      <a:gd name="connsiteX12-575" fmla="*/ 501344 w 552481"/>
                      <a:gd name="connsiteY12-576" fmla="*/ 815973 h 1585520"/>
                      <a:gd name="connsiteX13-577" fmla="*/ 534221 w 552481"/>
                      <a:gd name="connsiteY13-578" fmla="*/ 989751 h 1585520"/>
                      <a:gd name="connsiteX14-579" fmla="*/ 184579 w 552481"/>
                      <a:gd name="connsiteY14-580" fmla="*/ 741931 h 1585520"/>
                      <a:gd name="connsiteX15-581" fmla="*/ 521700 w 552481"/>
                      <a:gd name="connsiteY15-582" fmla="*/ 1009232 h 1585520"/>
                      <a:gd name="connsiteX16-583" fmla="*/ 507056 w 552481"/>
                      <a:gd name="connsiteY16-584" fmla="*/ 1169267 h 1585520"/>
                      <a:gd name="connsiteX17-585" fmla="*/ 119129 w 552481"/>
                      <a:gd name="connsiteY17-586" fmla="*/ 889458 h 1585520"/>
                      <a:gd name="connsiteX18-587" fmla="*/ 504472 w 552481"/>
                      <a:gd name="connsiteY18-588" fmla="*/ 1198018 h 1585520"/>
                      <a:gd name="connsiteX19-589" fmla="*/ 519836 w 552481"/>
                      <a:gd name="connsiteY19-590" fmla="*/ 1370630 h 1585520"/>
                      <a:gd name="connsiteX20-591" fmla="*/ 184579 w 552481"/>
                      <a:gd name="connsiteY20-592" fmla="*/ 1132651 h 1585520"/>
                      <a:gd name="connsiteX21-593" fmla="*/ 509865 w 552481"/>
                      <a:gd name="connsiteY21-594" fmla="*/ 1387661 h 1585520"/>
                      <a:gd name="connsiteX22-595" fmla="*/ 552481 w 552481"/>
                      <a:gd name="connsiteY22-596" fmla="*/ 1585328 h 1585520"/>
                      <a:gd name="connsiteX23-597" fmla="*/ 103908 w 552481"/>
                      <a:gd name="connsiteY23-598" fmla="*/ 1357263 h 1585520"/>
                      <a:gd name="connsiteX24-599" fmla="*/ 550099 w 552481"/>
                      <a:gd name="connsiteY24-600" fmla="*/ 0 h 1585520"/>
                      <a:gd name="connsiteX0-601" fmla="*/ 550099 w 552481"/>
                      <a:gd name="connsiteY0-602" fmla="*/ 0 h 1585520"/>
                      <a:gd name="connsiteX1-603" fmla="*/ 550454 w 552481"/>
                      <a:gd name="connsiteY1-604" fmla="*/ 236086 h 1585520"/>
                      <a:gd name="connsiteX2-605" fmla="*/ 488816 w 552481"/>
                      <a:gd name="connsiteY2-606" fmla="*/ 193543 h 1585520"/>
                      <a:gd name="connsiteX3-607" fmla="*/ 532877 w 552481"/>
                      <a:gd name="connsiteY3-608" fmla="*/ 241409 h 1585520"/>
                      <a:gd name="connsiteX4-609" fmla="*/ 528440 w 552481"/>
                      <a:gd name="connsiteY4-610" fmla="*/ 395095 h 1585520"/>
                      <a:gd name="connsiteX5-611" fmla="*/ 440807 w 552481"/>
                      <a:gd name="connsiteY5-612" fmla="*/ 347209 h 1585520"/>
                      <a:gd name="connsiteX6-613" fmla="*/ 530748 w 552481"/>
                      <a:gd name="connsiteY6-614" fmla="*/ 427144 h 1585520"/>
                      <a:gd name="connsiteX7-615" fmla="*/ 523630 w 552481"/>
                      <a:gd name="connsiteY7-616" fmla="*/ 593972 h 1585520"/>
                      <a:gd name="connsiteX8-617" fmla="*/ 372197 w 552481"/>
                      <a:gd name="connsiteY8-618" fmla="*/ 491984 h 1585520"/>
                      <a:gd name="connsiteX9-619" fmla="*/ 521176 w 552481"/>
                      <a:gd name="connsiteY9-620" fmla="*/ 611487 h 1585520"/>
                      <a:gd name="connsiteX10-621" fmla="*/ 508896 w 552481"/>
                      <a:gd name="connsiteY10-622" fmla="*/ 791532 h 1585520"/>
                      <a:gd name="connsiteX11-623" fmla="*/ 270832 w 552481"/>
                      <a:gd name="connsiteY11-624" fmla="*/ 619203 h 1585520"/>
                      <a:gd name="connsiteX12-625" fmla="*/ 501344 w 552481"/>
                      <a:gd name="connsiteY12-626" fmla="*/ 815973 h 1585520"/>
                      <a:gd name="connsiteX13-627" fmla="*/ 534221 w 552481"/>
                      <a:gd name="connsiteY13-628" fmla="*/ 989751 h 1585520"/>
                      <a:gd name="connsiteX14-629" fmla="*/ 184579 w 552481"/>
                      <a:gd name="connsiteY14-630" fmla="*/ 741931 h 1585520"/>
                      <a:gd name="connsiteX15-631" fmla="*/ 521700 w 552481"/>
                      <a:gd name="connsiteY15-632" fmla="*/ 1009232 h 1585520"/>
                      <a:gd name="connsiteX16-633" fmla="*/ 507056 w 552481"/>
                      <a:gd name="connsiteY16-634" fmla="*/ 1169267 h 1585520"/>
                      <a:gd name="connsiteX17-635" fmla="*/ 119129 w 552481"/>
                      <a:gd name="connsiteY17-636" fmla="*/ 889458 h 1585520"/>
                      <a:gd name="connsiteX18-637" fmla="*/ 504472 w 552481"/>
                      <a:gd name="connsiteY18-638" fmla="*/ 1198018 h 1585520"/>
                      <a:gd name="connsiteX19-639" fmla="*/ 519836 w 552481"/>
                      <a:gd name="connsiteY19-640" fmla="*/ 1370630 h 1585520"/>
                      <a:gd name="connsiteX20-641" fmla="*/ 184579 w 552481"/>
                      <a:gd name="connsiteY20-642" fmla="*/ 1132651 h 1585520"/>
                      <a:gd name="connsiteX21-643" fmla="*/ 509865 w 552481"/>
                      <a:gd name="connsiteY21-644" fmla="*/ 1387661 h 1585520"/>
                      <a:gd name="connsiteX22-645" fmla="*/ 552481 w 552481"/>
                      <a:gd name="connsiteY22-646" fmla="*/ 1585328 h 1585520"/>
                      <a:gd name="connsiteX23-647" fmla="*/ 103908 w 552481"/>
                      <a:gd name="connsiteY23-648" fmla="*/ 1357263 h 1585520"/>
                      <a:gd name="connsiteX24-649" fmla="*/ 550099 w 552481"/>
                      <a:gd name="connsiteY24-650" fmla="*/ 0 h 1585520"/>
                      <a:gd name="connsiteX0-651" fmla="*/ 550099 w 580141"/>
                      <a:gd name="connsiteY0-652" fmla="*/ 54739 h 1640259"/>
                      <a:gd name="connsiteX1-653" fmla="*/ 536842 w 580141"/>
                      <a:gd name="connsiteY1-654" fmla="*/ 262901 h 1640259"/>
                      <a:gd name="connsiteX2-655" fmla="*/ 550454 w 580141"/>
                      <a:gd name="connsiteY2-656" fmla="*/ 290825 h 1640259"/>
                      <a:gd name="connsiteX3-657" fmla="*/ 488816 w 580141"/>
                      <a:gd name="connsiteY3-658" fmla="*/ 248282 h 1640259"/>
                      <a:gd name="connsiteX4-659" fmla="*/ 532877 w 580141"/>
                      <a:gd name="connsiteY4-660" fmla="*/ 296148 h 1640259"/>
                      <a:gd name="connsiteX5-661" fmla="*/ 528440 w 580141"/>
                      <a:gd name="connsiteY5-662" fmla="*/ 449834 h 1640259"/>
                      <a:gd name="connsiteX6-663" fmla="*/ 440807 w 580141"/>
                      <a:gd name="connsiteY6-664" fmla="*/ 401948 h 1640259"/>
                      <a:gd name="connsiteX7-665" fmla="*/ 530748 w 580141"/>
                      <a:gd name="connsiteY7-666" fmla="*/ 481883 h 1640259"/>
                      <a:gd name="connsiteX8-667" fmla="*/ 523630 w 580141"/>
                      <a:gd name="connsiteY8-668" fmla="*/ 648711 h 1640259"/>
                      <a:gd name="connsiteX9-669" fmla="*/ 372197 w 580141"/>
                      <a:gd name="connsiteY9-670" fmla="*/ 546723 h 1640259"/>
                      <a:gd name="connsiteX10-671" fmla="*/ 521176 w 580141"/>
                      <a:gd name="connsiteY10-672" fmla="*/ 666226 h 1640259"/>
                      <a:gd name="connsiteX11-673" fmla="*/ 508896 w 580141"/>
                      <a:gd name="connsiteY11-674" fmla="*/ 846271 h 1640259"/>
                      <a:gd name="connsiteX12-675" fmla="*/ 270832 w 580141"/>
                      <a:gd name="connsiteY12-676" fmla="*/ 673942 h 1640259"/>
                      <a:gd name="connsiteX13-677" fmla="*/ 501344 w 580141"/>
                      <a:gd name="connsiteY13-678" fmla="*/ 870712 h 1640259"/>
                      <a:gd name="connsiteX14-679" fmla="*/ 534221 w 580141"/>
                      <a:gd name="connsiteY14-680" fmla="*/ 1044490 h 1640259"/>
                      <a:gd name="connsiteX15-681" fmla="*/ 184579 w 580141"/>
                      <a:gd name="connsiteY15-682" fmla="*/ 796670 h 1640259"/>
                      <a:gd name="connsiteX16-683" fmla="*/ 521700 w 580141"/>
                      <a:gd name="connsiteY16-684" fmla="*/ 1063971 h 1640259"/>
                      <a:gd name="connsiteX17-685" fmla="*/ 507056 w 580141"/>
                      <a:gd name="connsiteY17-686" fmla="*/ 1224006 h 1640259"/>
                      <a:gd name="connsiteX18-687" fmla="*/ 119129 w 580141"/>
                      <a:gd name="connsiteY18-688" fmla="*/ 944197 h 1640259"/>
                      <a:gd name="connsiteX19-689" fmla="*/ 504472 w 580141"/>
                      <a:gd name="connsiteY19-690" fmla="*/ 1252757 h 1640259"/>
                      <a:gd name="connsiteX20-691" fmla="*/ 519836 w 580141"/>
                      <a:gd name="connsiteY20-692" fmla="*/ 1425369 h 1640259"/>
                      <a:gd name="connsiteX21-693" fmla="*/ 184579 w 580141"/>
                      <a:gd name="connsiteY21-694" fmla="*/ 1187390 h 1640259"/>
                      <a:gd name="connsiteX22-695" fmla="*/ 509865 w 580141"/>
                      <a:gd name="connsiteY22-696" fmla="*/ 1442400 h 1640259"/>
                      <a:gd name="connsiteX23-697" fmla="*/ 552481 w 580141"/>
                      <a:gd name="connsiteY23-698" fmla="*/ 1640067 h 1640259"/>
                      <a:gd name="connsiteX24-699" fmla="*/ 103908 w 580141"/>
                      <a:gd name="connsiteY24-700" fmla="*/ 1412002 h 1640259"/>
                      <a:gd name="connsiteX25" fmla="*/ 550099 w 580141"/>
                      <a:gd name="connsiteY25" fmla="*/ 54739 h 1640259"/>
                      <a:gd name="connsiteX0-701" fmla="*/ 550099 w 580141"/>
                      <a:gd name="connsiteY0-702" fmla="*/ 54739 h 1640259"/>
                      <a:gd name="connsiteX1-703" fmla="*/ 536842 w 580141"/>
                      <a:gd name="connsiteY1-704" fmla="*/ 262901 h 1640259"/>
                      <a:gd name="connsiteX2-705" fmla="*/ 550454 w 580141"/>
                      <a:gd name="connsiteY2-706" fmla="*/ 290825 h 1640259"/>
                      <a:gd name="connsiteX3-707" fmla="*/ 488816 w 580141"/>
                      <a:gd name="connsiteY3-708" fmla="*/ 248282 h 1640259"/>
                      <a:gd name="connsiteX4-709" fmla="*/ 532877 w 580141"/>
                      <a:gd name="connsiteY4-710" fmla="*/ 296148 h 1640259"/>
                      <a:gd name="connsiteX5-711" fmla="*/ 528440 w 580141"/>
                      <a:gd name="connsiteY5-712" fmla="*/ 449834 h 1640259"/>
                      <a:gd name="connsiteX6-713" fmla="*/ 440807 w 580141"/>
                      <a:gd name="connsiteY6-714" fmla="*/ 401948 h 1640259"/>
                      <a:gd name="connsiteX7-715" fmla="*/ 530748 w 580141"/>
                      <a:gd name="connsiteY7-716" fmla="*/ 481883 h 1640259"/>
                      <a:gd name="connsiteX8-717" fmla="*/ 523630 w 580141"/>
                      <a:gd name="connsiteY8-718" fmla="*/ 648711 h 1640259"/>
                      <a:gd name="connsiteX9-719" fmla="*/ 372197 w 580141"/>
                      <a:gd name="connsiteY9-720" fmla="*/ 546723 h 1640259"/>
                      <a:gd name="connsiteX10-721" fmla="*/ 521176 w 580141"/>
                      <a:gd name="connsiteY10-722" fmla="*/ 666226 h 1640259"/>
                      <a:gd name="connsiteX11-723" fmla="*/ 508896 w 580141"/>
                      <a:gd name="connsiteY11-724" fmla="*/ 846271 h 1640259"/>
                      <a:gd name="connsiteX12-725" fmla="*/ 270832 w 580141"/>
                      <a:gd name="connsiteY12-726" fmla="*/ 673942 h 1640259"/>
                      <a:gd name="connsiteX13-727" fmla="*/ 501344 w 580141"/>
                      <a:gd name="connsiteY13-728" fmla="*/ 870712 h 1640259"/>
                      <a:gd name="connsiteX14-729" fmla="*/ 484201 w 580141"/>
                      <a:gd name="connsiteY14-730" fmla="*/ 1018658 h 1640259"/>
                      <a:gd name="connsiteX15-731" fmla="*/ 184579 w 580141"/>
                      <a:gd name="connsiteY15-732" fmla="*/ 796670 h 1640259"/>
                      <a:gd name="connsiteX16-733" fmla="*/ 521700 w 580141"/>
                      <a:gd name="connsiteY16-734" fmla="*/ 1063971 h 1640259"/>
                      <a:gd name="connsiteX17-735" fmla="*/ 507056 w 580141"/>
                      <a:gd name="connsiteY17-736" fmla="*/ 1224006 h 1640259"/>
                      <a:gd name="connsiteX18-737" fmla="*/ 119129 w 580141"/>
                      <a:gd name="connsiteY18-738" fmla="*/ 944197 h 1640259"/>
                      <a:gd name="connsiteX19-739" fmla="*/ 504472 w 580141"/>
                      <a:gd name="connsiteY19-740" fmla="*/ 1252757 h 1640259"/>
                      <a:gd name="connsiteX20-741" fmla="*/ 519836 w 580141"/>
                      <a:gd name="connsiteY20-742" fmla="*/ 1425369 h 1640259"/>
                      <a:gd name="connsiteX21-743" fmla="*/ 184579 w 580141"/>
                      <a:gd name="connsiteY21-744" fmla="*/ 1187390 h 1640259"/>
                      <a:gd name="connsiteX22-745" fmla="*/ 509865 w 580141"/>
                      <a:gd name="connsiteY22-746" fmla="*/ 1442400 h 1640259"/>
                      <a:gd name="connsiteX23-747" fmla="*/ 552481 w 580141"/>
                      <a:gd name="connsiteY23-748" fmla="*/ 1640067 h 1640259"/>
                      <a:gd name="connsiteX24-749" fmla="*/ 103908 w 580141"/>
                      <a:gd name="connsiteY24-750" fmla="*/ 1412002 h 1640259"/>
                      <a:gd name="connsiteX25-751" fmla="*/ 550099 w 580141"/>
                      <a:gd name="connsiteY25-752" fmla="*/ 54739 h 1640259"/>
                      <a:gd name="connsiteX0-753" fmla="*/ 550099 w 580141"/>
                      <a:gd name="connsiteY0-754" fmla="*/ 54739 h 1640259"/>
                      <a:gd name="connsiteX1-755" fmla="*/ 536842 w 580141"/>
                      <a:gd name="connsiteY1-756" fmla="*/ 262901 h 1640259"/>
                      <a:gd name="connsiteX2-757" fmla="*/ 550454 w 580141"/>
                      <a:gd name="connsiteY2-758" fmla="*/ 290825 h 1640259"/>
                      <a:gd name="connsiteX3-759" fmla="*/ 488816 w 580141"/>
                      <a:gd name="connsiteY3-760" fmla="*/ 248282 h 1640259"/>
                      <a:gd name="connsiteX4-761" fmla="*/ 532877 w 580141"/>
                      <a:gd name="connsiteY4-762" fmla="*/ 296148 h 1640259"/>
                      <a:gd name="connsiteX5-763" fmla="*/ 528440 w 580141"/>
                      <a:gd name="connsiteY5-764" fmla="*/ 449834 h 1640259"/>
                      <a:gd name="connsiteX6-765" fmla="*/ 440807 w 580141"/>
                      <a:gd name="connsiteY6-766" fmla="*/ 401948 h 1640259"/>
                      <a:gd name="connsiteX7-767" fmla="*/ 530748 w 580141"/>
                      <a:gd name="connsiteY7-768" fmla="*/ 481883 h 1640259"/>
                      <a:gd name="connsiteX8-769" fmla="*/ 523630 w 580141"/>
                      <a:gd name="connsiteY8-770" fmla="*/ 648711 h 1640259"/>
                      <a:gd name="connsiteX9-771" fmla="*/ 372197 w 580141"/>
                      <a:gd name="connsiteY9-772" fmla="*/ 546723 h 1640259"/>
                      <a:gd name="connsiteX10-773" fmla="*/ 521176 w 580141"/>
                      <a:gd name="connsiteY10-774" fmla="*/ 666226 h 1640259"/>
                      <a:gd name="connsiteX11-775" fmla="*/ 508896 w 580141"/>
                      <a:gd name="connsiteY11-776" fmla="*/ 846271 h 1640259"/>
                      <a:gd name="connsiteX12-777" fmla="*/ 270832 w 580141"/>
                      <a:gd name="connsiteY12-778" fmla="*/ 673942 h 1640259"/>
                      <a:gd name="connsiteX13-779" fmla="*/ 501344 w 580141"/>
                      <a:gd name="connsiteY13-780" fmla="*/ 870712 h 1640259"/>
                      <a:gd name="connsiteX14-781" fmla="*/ 484201 w 580141"/>
                      <a:gd name="connsiteY14-782" fmla="*/ 1018658 h 1640259"/>
                      <a:gd name="connsiteX15-783" fmla="*/ 184579 w 580141"/>
                      <a:gd name="connsiteY15-784" fmla="*/ 796670 h 1640259"/>
                      <a:gd name="connsiteX16-785" fmla="*/ 479002 w 580141"/>
                      <a:gd name="connsiteY16-786" fmla="*/ 1055860 h 1640259"/>
                      <a:gd name="connsiteX17-787" fmla="*/ 507056 w 580141"/>
                      <a:gd name="connsiteY17-788" fmla="*/ 1224006 h 1640259"/>
                      <a:gd name="connsiteX18-789" fmla="*/ 119129 w 580141"/>
                      <a:gd name="connsiteY18-790" fmla="*/ 944197 h 1640259"/>
                      <a:gd name="connsiteX19-791" fmla="*/ 504472 w 580141"/>
                      <a:gd name="connsiteY19-792" fmla="*/ 1252757 h 1640259"/>
                      <a:gd name="connsiteX20-793" fmla="*/ 519836 w 580141"/>
                      <a:gd name="connsiteY20-794" fmla="*/ 1425369 h 1640259"/>
                      <a:gd name="connsiteX21-795" fmla="*/ 184579 w 580141"/>
                      <a:gd name="connsiteY21-796" fmla="*/ 1187390 h 1640259"/>
                      <a:gd name="connsiteX22-797" fmla="*/ 509865 w 580141"/>
                      <a:gd name="connsiteY22-798" fmla="*/ 1442400 h 1640259"/>
                      <a:gd name="connsiteX23-799" fmla="*/ 552481 w 580141"/>
                      <a:gd name="connsiteY23-800" fmla="*/ 1640067 h 1640259"/>
                      <a:gd name="connsiteX24-801" fmla="*/ 103908 w 580141"/>
                      <a:gd name="connsiteY24-802" fmla="*/ 1412002 h 1640259"/>
                      <a:gd name="connsiteX25-803" fmla="*/ 550099 w 580141"/>
                      <a:gd name="connsiteY25-804" fmla="*/ 54739 h 1640259"/>
                      <a:gd name="connsiteX0-805" fmla="*/ 550099 w 580141"/>
                      <a:gd name="connsiteY0-806" fmla="*/ 54739 h 1640259"/>
                      <a:gd name="connsiteX1-807" fmla="*/ 536842 w 580141"/>
                      <a:gd name="connsiteY1-808" fmla="*/ 262901 h 1640259"/>
                      <a:gd name="connsiteX2-809" fmla="*/ 550454 w 580141"/>
                      <a:gd name="connsiteY2-810" fmla="*/ 290825 h 1640259"/>
                      <a:gd name="connsiteX3-811" fmla="*/ 488816 w 580141"/>
                      <a:gd name="connsiteY3-812" fmla="*/ 248282 h 1640259"/>
                      <a:gd name="connsiteX4-813" fmla="*/ 532877 w 580141"/>
                      <a:gd name="connsiteY4-814" fmla="*/ 296148 h 1640259"/>
                      <a:gd name="connsiteX5-815" fmla="*/ 528440 w 580141"/>
                      <a:gd name="connsiteY5-816" fmla="*/ 449834 h 1640259"/>
                      <a:gd name="connsiteX6-817" fmla="*/ 440807 w 580141"/>
                      <a:gd name="connsiteY6-818" fmla="*/ 401948 h 1640259"/>
                      <a:gd name="connsiteX7-819" fmla="*/ 530748 w 580141"/>
                      <a:gd name="connsiteY7-820" fmla="*/ 481883 h 1640259"/>
                      <a:gd name="connsiteX8-821" fmla="*/ 523630 w 580141"/>
                      <a:gd name="connsiteY8-822" fmla="*/ 648711 h 1640259"/>
                      <a:gd name="connsiteX9-823" fmla="*/ 372197 w 580141"/>
                      <a:gd name="connsiteY9-824" fmla="*/ 546723 h 1640259"/>
                      <a:gd name="connsiteX10-825" fmla="*/ 521176 w 580141"/>
                      <a:gd name="connsiteY10-826" fmla="*/ 666226 h 1640259"/>
                      <a:gd name="connsiteX11-827" fmla="*/ 508896 w 580141"/>
                      <a:gd name="connsiteY11-828" fmla="*/ 846271 h 1640259"/>
                      <a:gd name="connsiteX12-829" fmla="*/ 270832 w 580141"/>
                      <a:gd name="connsiteY12-830" fmla="*/ 673942 h 1640259"/>
                      <a:gd name="connsiteX13-831" fmla="*/ 501344 w 580141"/>
                      <a:gd name="connsiteY13-832" fmla="*/ 870712 h 1640259"/>
                      <a:gd name="connsiteX14-833" fmla="*/ 484201 w 580141"/>
                      <a:gd name="connsiteY14-834" fmla="*/ 1018658 h 1640259"/>
                      <a:gd name="connsiteX15-835" fmla="*/ 184579 w 580141"/>
                      <a:gd name="connsiteY15-836" fmla="*/ 796670 h 1640259"/>
                      <a:gd name="connsiteX16-837" fmla="*/ 479002 w 580141"/>
                      <a:gd name="connsiteY16-838" fmla="*/ 1055860 h 1640259"/>
                      <a:gd name="connsiteX17-839" fmla="*/ 474625 w 580141"/>
                      <a:gd name="connsiteY17-840" fmla="*/ 1200922 h 1640259"/>
                      <a:gd name="connsiteX18-841" fmla="*/ 119129 w 580141"/>
                      <a:gd name="connsiteY18-842" fmla="*/ 944197 h 1640259"/>
                      <a:gd name="connsiteX19-843" fmla="*/ 504472 w 580141"/>
                      <a:gd name="connsiteY19-844" fmla="*/ 1252757 h 1640259"/>
                      <a:gd name="connsiteX20-845" fmla="*/ 519836 w 580141"/>
                      <a:gd name="connsiteY20-846" fmla="*/ 1425369 h 1640259"/>
                      <a:gd name="connsiteX21-847" fmla="*/ 184579 w 580141"/>
                      <a:gd name="connsiteY21-848" fmla="*/ 1187390 h 1640259"/>
                      <a:gd name="connsiteX22-849" fmla="*/ 509865 w 580141"/>
                      <a:gd name="connsiteY22-850" fmla="*/ 1442400 h 1640259"/>
                      <a:gd name="connsiteX23-851" fmla="*/ 552481 w 580141"/>
                      <a:gd name="connsiteY23-852" fmla="*/ 1640067 h 1640259"/>
                      <a:gd name="connsiteX24-853" fmla="*/ 103908 w 580141"/>
                      <a:gd name="connsiteY24-854" fmla="*/ 1412002 h 1640259"/>
                      <a:gd name="connsiteX25-855" fmla="*/ 550099 w 580141"/>
                      <a:gd name="connsiteY25-856" fmla="*/ 54739 h 1640259"/>
                      <a:gd name="connsiteX0-857" fmla="*/ 550099 w 580141"/>
                      <a:gd name="connsiteY0-858" fmla="*/ 54739 h 1640259"/>
                      <a:gd name="connsiteX1-859" fmla="*/ 536842 w 580141"/>
                      <a:gd name="connsiteY1-860" fmla="*/ 262901 h 1640259"/>
                      <a:gd name="connsiteX2-861" fmla="*/ 550454 w 580141"/>
                      <a:gd name="connsiteY2-862" fmla="*/ 290825 h 1640259"/>
                      <a:gd name="connsiteX3-863" fmla="*/ 488816 w 580141"/>
                      <a:gd name="connsiteY3-864" fmla="*/ 248282 h 1640259"/>
                      <a:gd name="connsiteX4-865" fmla="*/ 532877 w 580141"/>
                      <a:gd name="connsiteY4-866" fmla="*/ 296148 h 1640259"/>
                      <a:gd name="connsiteX5-867" fmla="*/ 528440 w 580141"/>
                      <a:gd name="connsiteY5-868" fmla="*/ 449834 h 1640259"/>
                      <a:gd name="connsiteX6-869" fmla="*/ 440807 w 580141"/>
                      <a:gd name="connsiteY6-870" fmla="*/ 401948 h 1640259"/>
                      <a:gd name="connsiteX7-871" fmla="*/ 530748 w 580141"/>
                      <a:gd name="connsiteY7-872" fmla="*/ 481883 h 1640259"/>
                      <a:gd name="connsiteX8-873" fmla="*/ 523630 w 580141"/>
                      <a:gd name="connsiteY8-874" fmla="*/ 648711 h 1640259"/>
                      <a:gd name="connsiteX9-875" fmla="*/ 372197 w 580141"/>
                      <a:gd name="connsiteY9-876" fmla="*/ 546723 h 1640259"/>
                      <a:gd name="connsiteX10-877" fmla="*/ 521176 w 580141"/>
                      <a:gd name="connsiteY10-878" fmla="*/ 666226 h 1640259"/>
                      <a:gd name="connsiteX11-879" fmla="*/ 508896 w 580141"/>
                      <a:gd name="connsiteY11-880" fmla="*/ 846271 h 1640259"/>
                      <a:gd name="connsiteX12-881" fmla="*/ 270832 w 580141"/>
                      <a:gd name="connsiteY12-882" fmla="*/ 673942 h 1640259"/>
                      <a:gd name="connsiteX13-883" fmla="*/ 501344 w 580141"/>
                      <a:gd name="connsiteY13-884" fmla="*/ 870712 h 1640259"/>
                      <a:gd name="connsiteX14-885" fmla="*/ 484201 w 580141"/>
                      <a:gd name="connsiteY14-886" fmla="*/ 1018658 h 1640259"/>
                      <a:gd name="connsiteX15-887" fmla="*/ 184579 w 580141"/>
                      <a:gd name="connsiteY15-888" fmla="*/ 796670 h 1640259"/>
                      <a:gd name="connsiteX16-889" fmla="*/ 479002 w 580141"/>
                      <a:gd name="connsiteY16-890" fmla="*/ 1055860 h 1640259"/>
                      <a:gd name="connsiteX17-891" fmla="*/ 474625 w 580141"/>
                      <a:gd name="connsiteY17-892" fmla="*/ 1200922 h 1640259"/>
                      <a:gd name="connsiteX18-893" fmla="*/ 119129 w 580141"/>
                      <a:gd name="connsiteY18-894" fmla="*/ 944197 h 1640259"/>
                      <a:gd name="connsiteX19-895" fmla="*/ 467006 w 580141"/>
                      <a:gd name="connsiteY19-896" fmla="*/ 1229607 h 1640259"/>
                      <a:gd name="connsiteX20-897" fmla="*/ 519836 w 580141"/>
                      <a:gd name="connsiteY20-898" fmla="*/ 1425369 h 1640259"/>
                      <a:gd name="connsiteX21-899" fmla="*/ 184579 w 580141"/>
                      <a:gd name="connsiteY21-900" fmla="*/ 1187390 h 1640259"/>
                      <a:gd name="connsiteX22-901" fmla="*/ 509865 w 580141"/>
                      <a:gd name="connsiteY22-902" fmla="*/ 1442400 h 1640259"/>
                      <a:gd name="connsiteX23-903" fmla="*/ 552481 w 580141"/>
                      <a:gd name="connsiteY23-904" fmla="*/ 1640067 h 1640259"/>
                      <a:gd name="connsiteX24-905" fmla="*/ 103908 w 580141"/>
                      <a:gd name="connsiteY24-906" fmla="*/ 1412002 h 1640259"/>
                      <a:gd name="connsiteX25-907" fmla="*/ 550099 w 580141"/>
                      <a:gd name="connsiteY25-908" fmla="*/ 54739 h 1640259"/>
                      <a:gd name="connsiteX0-909" fmla="*/ 550099 w 580141"/>
                      <a:gd name="connsiteY0-910" fmla="*/ 54739 h 1640259"/>
                      <a:gd name="connsiteX1-911" fmla="*/ 536842 w 580141"/>
                      <a:gd name="connsiteY1-912" fmla="*/ 262901 h 1640259"/>
                      <a:gd name="connsiteX2-913" fmla="*/ 550454 w 580141"/>
                      <a:gd name="connsiteY2-914" fmla="*/ 290825 h 1640259"/>
                      <a:gd name="connsiteX3-915" fmla="*/ 488816 w 580141"/>
                      <a:gd name="connsiteY3-916" fmla="*/ 248282 h 1640259"/>
                      <a:gd name="connsiteX4-917" fmla="*/ 532877 w 580141"/>
                      <a:gd name="connsiteY4-918" fmla="*/ 296148 h 1640259"/>
                      <a:gd name="connsiteX5-919" fmla="*/ 528440 w 580141"/>
                      <a:gd name="connsiteY5-920" fmla="*/ 449834 h 1640259"/>
                      <a:gd name="connsiteX6-921" fmla="*/ 440807 w 580141"/>
                      <a:gd name="connsiteY6-922" fmla="*/ 401948 h 1640259"/>
                      <a:gd name="connsiteX7-923" fmla="*/ 530748 w 580141"/>
                      <a:gd name="connsiteY7-924" fmla="*/ 481883 h 1640259"/>
                      <a:gd name="connsiteX8-925" fmla="*/ 523630 w 580141"/>
                      <a:gd name="connsiteY8-926" fmla="*/ 648711 h 1640259"/>
                      <a:gd name="connsiteX9-927" fmla="*/ 372197 w 580141"/>
                      <a:gd name="connsiteY9-928" fmla="*/ 546723 h 1640259"/>
                      <a:gd name="connsiteX10-929" fmla="*/ 521176 w 580141"/>
                      <a:gd name="connsiteY10-930" fmla="*/ 666226 h 1640259"/>
                      <a:gd name="connsiteX11-931" fmla="*/ 508896 w 580141"/>
                      <a:gd name="connsiteY11-932" fmla="*/ 846271 h 1640259"/>
                      <a:gd name="connsiteX12-933" fmla="*/ 270832 w 580141"/>
                      <a:gd name="connsiteY12-934" fmla="*/ 673942 h 1640259"/>
                      <a:gd name="connsiteX13-935" fmla="*/ 501344 w 580141"/>
                      <a:gd name="connsiteY13-936" fmla="*/ 870712 h 1640259"/>
                      <a:gd name="connsiteX14-937" fmla="*/ 484201 w 580141"/>
                      <a:gd name="connsiteY14-938" fmla="*/ 1018658 h 1640259"/>
                      <a:gd name="connsiteX15-939" fmla="*/ 184579 w 580141"/>
                      <a:gd name="connsiteY15-940" fmla="*/ 796670 h 1640259"/>
                      <a:gd name="connsiteX16-941" fmla="*/ 479002 w 580141"/>
                      <a:gd name="connsiteY16-942" fmla="*/ 1055860 h 1640259"/>
                      <a:gd name="connsiteX17-943" fmla="*/ 474625 w 580141"/>
                      <a:gd name="connsiteY17-944" fmla="*/ 1200922 h 1640259"/>
                      <a:gd name="connsiteX18-945" fmla="*/ 119129 w 580141"/>
                      <a:gd name="connsiteY18-946" fmla="*/ 944197 h 1640259"/>
                      <a:gd name="connsiteX19-947" fmla="*/ 467006 w 580141"/>
                      <a:gd name="connsiteY19-948" fmla="*/ 1229607 h 1640259"/>
                      <a:gd name="connsiteX20-949" fmla="*/ 519836 w 580141"/>
                      <a:gd name="connsiteY20-950" fmla="*/ 1425369 h 1640259"/>
                      <a:gd name="connsiteX21-951" fmla="*/ 184579 w 580141"/>
                      <a:gd name="connsiteY21-952" fmla="*/ 1187390 h 1640259"/>
                      <a:gd name="connsiteX22-953" fmla="*/ 480050 w 580141"/>
                      <a:gd name="connsiteY22-954" fmla="*/ 1411796 h 1640259"/>
                      <a:gd name="connsiteX23-955" fmla="*/ 552481 w 580141"/>
                      <a:gd name="connsiteY23-956" fmla="*/ 1640067 h 1640259"/>
                      <a:gd name="connsiteX24-957" fmla="*/ 103908 w 580141"/>
                      <a:gd name="connsiteY24-958" fmla="*/ 1412002 h 1640259"/>
                      <a:gd name="connsiteX25-959" fmla="*/ 550099 w 580141"/>
                      <a:gd name="connsiteY25-960" fmla="*/ 54739 h 1640259"/>
                      <a:gd name="connsiteX0-961" fmla="*/ 550099 w 580141"/>
                      <a:gd name="connsiteY0-962" fmla="*/ 54739 h 1640259"/>
                      <a:gd name="connsiteX1-963" fmla="*/ 536842 w 580141"/>
                      <a:gd name="connsiteY1-964" fmla="*/ 262901 h 1640259"/>
                      <a:gd name="connsiteX2-965" fmla="*/ 550454 w 580141"/>
                      <a:gd name="connsiteY2-966" fmla="*/ 290825 h 1640259"/>
                      <a:gd name="connsiteX3-967" fmla="*/ 488816 w 580141"/>
                      <a:gd name="connsiteY3-968" fmla="*/ 248282 h 1640259"/>
                      <a:gd name="connsiteX4-969" fmla="*/ 532877 w 580141"/>
                      <a:gd name="connsiteY4-970" fmla="*/ 296148 h 1640259"/>
                      <a:gd name="connsiteX5-971" fmla="*/ 528440 w 580141"/>
                      <a:gd name="connsiteY5-972" fmla="*/ 449834 h 1640259"/>
                      <a:gd name="connsiteX6-973" fmla="*/ 440807 w 580141"/>
                      <a:gd name="connsiteY6-974" fmla="*/ 401948 h 1640259"/>
                      <a:gd name="connsiteX7-975" fmla="*/ 530748 w 580141"/>
                      <a:gd name="connsiteY7-976" fmla="*/ 481883 h 1640259"/>
                      <a:gd name="connsiteX8-977" fmla="*/ 523630 w 580141"/>
                      <a:gd name="connsiteY8-978" fmla="*/ 648711 h 1640259"/>
                      <a:gd name="connsiteX9-979" fmla="*/ 372197 w 580141"/>
                      <a:gd name="connsiteY9-980" fmla="*/ 546723 h 1640259"/>
                      <a:gd name="connsiteX10-981" fmla="*/ 521176 w 580141"/>
                      <a:gd name="connsiteY10-982" fmla="*/ 666226 h 1640259"/>
                      <a:gd name="connsiteX11-983" fmla="*/ 508896 w 580141"/>
                      <a:gd name="connsiteY11-984" fmla="*/ 846271 h 1640259"/>
                      <a:gd name="connsiteX12-985" fmla="*/ 270832 w 580141"/>
                      <a:gd name="connsiteY12-986" fmla="*/ 673942 h 1640259"/>
                      <a:gd name="connsiteX13-987" fmla="*/ 501344 w 580141"/>
                      <a:gd name="connsiteY13-988" fmla="*/ 870712 h 1640259"/>
                      <a:gd name="connsiteX14-989" fmla="*/ 484201 w 580141"/>
                      <a:gd name="connsiteY14-990" fmla="*/ 1018658 h 1640259"/>
                      <a:gd name="connsiteX15-991" fmla="*/ 184579 w 580141"/>
                      <a:gd name="connsiteY15-992" fmla="*/ 796670 h 1640259"/>
                      <a:gd name="connsiteX16-993" fmla="*/ 479002 w 580141"/>
                      <a:gd name="connsiteY16-994" fmla="*/ 1055860 h 1640259"/>
                      <a:gd name="connsiteX17-995" fmla="*/ 474625 w 580141"/>
                      <a:gd name="connsiteY17-996" fmla="*/ 1200922 h 1640259"/>
                      <a:gd name="connsiteX18-997" fmla="*/ 119129 w 580141"/>
                      <a:gd name="connsiteY18-998" fmla="*/ 944197 h 1640259"/>
                      <a:gd name="connsiteX19-999" fmla="*/ 467006 w 580141"/>
                      <a:gd name="connsiteY19-1000" fmla="*/ 1229607 h 1640259"/>
                      <a:gd name="connsiteX20-1001" fmla="*/ 487405 w 580141"/>
                      <a:gd name="connsiteY20-1002" fmla="*/ 1402284 h 1640259"/>
                      <a:gd name="connsiteX21-1003" fmla="*/ 184579 w 580141"/>
                      <a:gd name="connsiteY21-1004" fmla="*/ 1187390 h 1640259"/>
                      <a:gd name="connsiteX22-1005" fmla="*/ 480050 w 580141"/>
                      <a:gd name="connsiteY22-1006" fmla="*/ 1411796 h 1640259"/>
                      <a:gd name="connsiteX23-1007" fmla="*/ 552481 w 580141"/>
                      <a:gd name="connsiteY23-1008" fmla="*/ 1640067 h 1640259"/>
                      <a:gd name="connsiteX24-1009" fmla="*/ 103908 w 580141"/>
                      <a:gd name="connsiteY24-1010" fmla="*/ 1412002 h 1640259"/>
                      <a:gd name="connsiteX25-1011" fmla="*/ 550099 w 580141"/>
                      <a:gd name="connsiteY25-1012" fmla="*/ 54739 h 1640259"/>
                      <a:gd name="connsiteX0-1013" fmla="*/ 550099 w 580141"/>
                      <a:gd name="connsiteY0-1014" fmla="*/ 54739 h 1640259"/>
                      <a:gd name="connsiteX1-1015" fmla="*/ 536842 w 580141"/>
                      <a:gd name="connsiteY1-1016" fmla="*/ 262901 h 1640259"/>
                      <a:gd name="connsiteX2-1017" fmla="*/ 550454 w 580141"/>
                      <a:gd name="connsiteY2-1018" fmla="*/ 290825 h 1640259"/>
                      <a:gd name="connsiteX3-1019" fmla="*/ 488816 w 580141"/>
                      <a:gd name="connsiteY3-1020" fmla="*/ 248282 h 1640259"/>
                      <a:gd name="connsiteX4-1021" fmla="*/ 532877 w 580141"/>
                      <a:gd name="connsiteY4-1022" fmla="*/ 296148 h 1640259"/>
                      <a:gd name="connsiteX5-1023" fmla="*/ 528440 w 580141"/>
                      <a:gd name="connsiteY5-1024" fmla="*/ 449834 h 1640259"/>
                      <a:gd name="connsiteX6-1025" fmla="*/ 440807 w 580141"/>
                      <a:gd name="connsiteY6-1026" fmla="*/ 401948 h 1640259"/>
                      <a:gd name="connsiteX7-1027" fmla="*/ 530748 w 580141"/>
                      <a:gd name="connsiteY7-1028" fmla="*/ 481883 h 1640259"/>
                      <a:gd name="connsiteX8-1029" fmla="*/ 523630 w 580141"/>
                      <a:gd name="connsiteY8-1030" fmla="*/ 648711 h 1640259"/>
                      <a:gd name="connsiteX9-1031" fmla="*/ 372197 w 580141"/>
                      <a:gd name="connsiteY9-1032" fmla="*/ 546723 h 1640259"/>
                      <a:gd name="connsiteX10-1033" fmla="*/ 521176 w 580141"/>
                      <a:gd name="connsiteY10-1034" fmla="*/ 666226 h 1640259"/>
                      <a:gd name="connsiteX11-1035" fmla="*/ 508896 w 580141"/>
                      <a:gd name="connsiteY11-1036" fmla="*/ 846271 h 1640259"/>
                      <a:gd name="connsiteX12-1037" fmla="*/ 270832 w 580141"/>
                      <a:gd name="connsiteY12-1038" fmla="*/ 673942 h 1640259"/>
                      <a:gd name="connsiteX13-1039" fmla="*/ 501344 w 580141"/>
                      <a:gd name="connsiteY13-1040" fmla="*/ 870712 h 1640259"/>
                      <a:gd name="connsiteX14-1041" fmla="*/ 484201 w 580141"/>
                      <a:gd name="connsiteY14-1042" fmla="*/ 1018658 h 1640259"/>
                      <a:gd name="connsiteX15-1043" fmla="*/ 184579 w 580141"/>
                      <a:gd name="connsiteY15-1044" fmla="*/ 796670 h 1640259"/>
                      <a:gd name="connsiteX16-1045" fmla="*/ 479002 w 580141"/>
                      <a:gd name="connsiteY16-1046" fmla="*/ 1055860 h 1640259"/>
                      <a:gd name="connsiteX17-1047" fmla="*/ 474625 w 580141"/>
                      <a:gd name="connsiteY17-1048" fmla="*/ 1200922 h 1640259"/>
                      <a:gd name="connsiteX18-1049" fmla="*/ 119129 w 580141"/>
                      <a:gd name="connsiteY18-1050" fmla="*/ 944197 h 1640259"/>
                      <a:gd name="connsiteX19-1051" fmla="*/ 467006 w 580141"/>
                      <a:gd name="connsiteY19-1052" fmla="*/ 1229607 h 1640259"/>
                      <a:gd name="connsiteX20-1053" fmla="*/ 480083 w 580141"/>
                      <a:gd name="connsiteY20-1054" fmla="*/ 1384563 h 1640259"/>
                      <a:gd name="connsiteX21-1055" fmla="*/ 184579 w 580141"/>
                      <a:gd name="connsiteY21-1056" fmla="*/ 1187390 h 1640259"/>
                      <a:gd name="connsiteX22-1057" fmla="*/ 480050 w 580141"/>
                      <a:gd name="connsiteY22-1058" fmla="*/ 1411796 h 1640259"/>
                      <a:gd name="connsiteX23-1059" fmla="*/ 552481 w 580141"/>
                      <a:gd name="connsiteY23-1060" fmla="*/ 1640067 h 1640259"/>
                      <a:gd name="connsiteX24-1061" fmla="*/ 103908 w 580141"/>
                      <a:gd name="connsiteY24-1062" fmla="*/ 1412002 h 1640259"/>
                      <a:gd name="connsiteX25-1063" fmla="*/ 550099 w 580141"/>
                      <a:gd name="connsiteY25-1064" fmla="*/ 54739 h 1640259"/>
                      <a:gd name="connsiteX0-1065" fmla="*/ 550099 w 580141"/>
                      <a:gd name="connsiteY0-1066" fmla="*/ 54739 h 1640259"/>
                      <a:gd name="connsiteX1-1067" fmla="*/ 536842 w 580141"/>
                      <a:gd name="connsiteY1-1068" fmla="*/ 262901 h 1640259"/>
                      <a:gd name="connsiteX2-1069" fmla="*/ 550454 w 580141"/>
                      <a:gd name="connsiteY2-1070" fmla="*/ 290825 h 1640259"/>
                      <a:gd name="connsiteX3-1071" fmla="*/ 488816 w 580141"/>
                      <a:gd name="connsiteY3-1072" fmla="*/ 248282 h 1640259"/>
                      <a:gd name="connsiteX4-1073" fmla="*/ 532877 w 580141"/>
                      <a:gd name="connsiteY4-1074" fmla="*/ 296148 h 1640259"/>
                      <a:gd name="connsiteX5-1075" fmla="*/ 528440 w 580141"/>
                      <a:gd name="connsiteY5-1076" fmla="*/ 449834 h 1640259"/>
                      <a:gd name="connsiteX6-1077" fmla="*/ 440807 w 580141"/>
                      <a:gd name="connsiteY6-1078" fmla="*/ 401948 h 1640259"/>
                      <a:gd name="connsiteX7-1079" fmla="*/ 530748 w 580141"/>
                      <a:gd name="connsiteY7-1080" fmla="*/ 481883 h 1640259"/>
                      <a:gd name="connsiteX8-1081" fmla="*/ 523630 w 580141"/>
                      <a:gd name="connsiteY8-1082" fmla="*/ 648711 h 1640259"/>
                      <a:gd name="connsiteX9-1083" fmla="*/ 372197 w 580141"/>
                      <a:gd name="connsiteY9-1084" fmla="*/ 546723 h 1640259"/>
                      <a:gd name="connsiteX10-1085" fmla="*/ 498617 w 580141"/>
                      <a:gd name="connsiteY10-1086" fmla="*/ 658378 h 1640259"/>
                      <a:gd name="connsiteX11-1087" fmla="*/ 508896 w 580141"/>
                      <a:gd name="connsiteY11-1088" fmla="*/ 846271 h 1640259"/>
                      <a:gd name="connsiteX12-1089" fmla="*/ 270832 w 580141"/>
                      <a:gd name="connsiteY12-1090" fmla="*/ 673942 h 1640259"/>
                      <a:gd name="connsiteX13-1091" fmla="*/ 501344 w 580141"/>
                      <a:gd name="connsiteY13-1092" fmla="*/ 870712 h 1640259"/>
                      <a:gd name="connsiteX14-1093" fmla="*/ 484201 w 580141"/>
                      <a:gd name="connsiteY14-1094" fmla="*/ 1018658 h 1640259"/>
                      <a:gd name="connsiteX15-1095" fmla="*/ 184579 w 580141"/>
                      <a:gd name="connsiteY15-1096" fmla="*/ 796670 h 1640259"/>
                      <a:gd name="connsiteX16-1097" fmla="*/ 479002 w 580141"/>
                      <a:gd name="connsiteY16-1098" fmla="*/ 1055860 h 1640259"/>
                      <a:gd name="connsiteX17-1099" fmla="*/ 474625 w 580141"/>
                      <a:gd name="connsiteY17-1100" fmla="*/ 1200922 h 1640259"/>
                      <a:gd name="connsiteX18-1101" fmla="*/ 119129 w 580141"/>
                      <a:gd name="connsiteY18-1102" fmla="*/ 944197 h 1640259"/>
                      <a:gd name="connsiteX19-1103" fmla="*/ 467006 w 580141"/>
                      <a:gd name="connsiteY19-1104" fmla="*/ 1229607 h 1640259"/>
                      <a:gd name="connsiteX20-1105" fmla="*/ 480083 w 580141"/>
                      <a:gd name="connsiteY20-1106" fmla="*/ 1384563 h 1640259"/>
                      <a:gd name="connsiteX21-1107" fmla="*/ 184579 w 580141"/>
                      <a:gd name="connsiteY21-1108" fmla="*/ 1187390 h 1640259"/>
                      <a:gd name="connsiteX22-1109" fmla="*/ 480050 w 580141"/>
                      <a:gd name="connsiteY22-1110" fmla="*/ 1411796 h 1640259"/>
                      <a:gd name="connsiteX23-1111" fmla="*/ 552481 w 580141"/>
                      <a:gd name="connsiteY23-1112" fmla="*/ 1640067 h 1640259"/>
                      <a:gd name="connsiteX24-1113" fmla="*/ 103908 w 580141"/>
                      <a:gd name="connsiteY24-1114" fmla="*/ 1412002 h 1640259"/>
                      <a:gd name="connsiteX25-1115" fmla="*/ 550099 w 580141"/>
                      <a:gd name="connsiteY25-1116" fmla="*/ 54739 h 1640259"/>
                      <a:gd name="connsiteX0-1117" fmla="*/ 550099 w 580141"/>
                      <a:gd name="connsiteY0-1118" fmla="*/ 54739 h 1640259"/>
                      <a:gd name="connsiteX1-1119" fmla="*/ 536842 w 580141"/>
                      <a:gd name="connsiteY1-1120" fmla="*/ 262901 h 1640259"/>
                      <a:gd name="connsiteX2-1121" fmla="*/ 550454 w 580141"/>
                      <a:gd name="connsiteY2-1122" fmla="*/ 290825 h 1640259"/>
                      <a:gd name="connsiteX3-1123" fmla="*/ 488816 w 580141"/>
                      <a:gd name="connsiteY3-1124" fmla="*/ 248282 h 1640259"/>
                      <a:gd name="connsiteX4-1125" fmla="*/ 532877 w 580141"/>
                      <a:gd name="connsiteY4-1126" fmla="*/ 296148 h 1640259"/>
                      <a:gd name="connsiteX5-1127" fmla="*/ 528440 w 580141"/>
                      <a:gd name="connsiteY5-1128" fmla="*/ 449834 h 1640259"/>
                      <a:gd name="connsiteX6-1129" fmla="*/ 440807 w 580141"/>
                      <a:gd name="connsiteY6-1130" fmla="*/ 401948 h 1640259"/>
                      <a:gd name="connsiteX7-1131" fmla="*/ 530748 w 580141"/>
                      <a:gd name="connsiteY7-1132" fmla="*/ 481883 h 1640259"/>
                      <a:gd name="connsiteX8-1133" fmla="*/ 498587 w 580141"/>
                      <a:gd name="connsiteY8-1134" fmla="*/ 638313 h 1640259"/>
                      <a:gd name="connsiteX9-1135" fmla="*/ 372197 w 580141"/>
                      <a:gd name="connsiteY9-1136" fmla="*/ 546723 h 1640259"/>
                      <a:gd name="connsiteX10-1137" fmla="*/ 498617 w 580141"/>
                      <a:gd name="connsiteY10-1138" fmla="*/ 658378 h 1640259"/>
                      <a:gd name="connsiteX11-1139" fmla="*/ 508896 w 580141"/>
                      <a:gd name="connsiteY11-1140" fmla="*/ 846271 h 1640259"/>
                      <a:gd name="connsiteX12-1141" fmla="*/ 270832 w 580141"/>
                      <a:gd name="connsiteY12-1142" fmla="*/ 673942 h 1640259"/>
                      <a:gd name="connsiteX13-1143" fmla="*/ 501344 w 580141"/>
                      <a:gd name="connsiteY13-1144" fmla="*/ 870712 h 1640259"/>
                      <a:gd name="connsiteX14-1145" fmla="*/ 484201 w 580141"/>
                      <a:gd name="connsiteY14-1146" fmla="*/ 1018658 h 1640259"/>
                      <a:gd name="connsiteX15-1147" fmla="*/ 184579 w 580141"/>
                      <a:gd name="connsiteY15-1148" fmla="*/ 796670 h 1640259"/>
                      <a:gd name="connsiteX16-1149" fmla="*/ 479002 w 580141"/>
                      <a:gd name="connsiteY16-1150" fmla="*/ 1055860 h 1640259"/>
                      <a:gd name="connsiteX17-1151" fmla="*/ 474625 w 580141"/>
                      <a:gd name="connsiteY17-1152" fmla="*/ 1200922 h 1640259"/>
                      <a:gd name="connsiteX18-1153" fmla="*/ 119129 w 580141"/>
                      <a:gd name="connsiteY18-1154" fmla="*/ 944197 h 1640259"/>
                      <a:gd name="connsiteX19-1155" fmla="*/ 467006 w 580141"/>
                      <a:gd name="connsiteY19-1156" fmla="*/ 1229607 h 1640259"/>
                      <a:gd name="connsiteX20-1157" fmla="*/ 480083 w 580141"/>
                      <a:gd name="connsiteY20-1158" fmla="*/ 1384563 h 1640259"/>
                      <a:gd name="connsiteX21-1159" fmla="*/ 184579 w 580141"/>
                      <a:gd name="connsiteY21-1160" fmla="*/ 1187390 h 1640259"/>
                      <a:gd name="connsiteX22-1161" fmla="*/ 480050 w 580141"/>
                      <a:gd name="connsiteY22-1162" fmla="*/ 1411796 h 1640259"/>
                      <a:gd name="connsiteX23-1163" fmla="*/ 552481 w 580141"/>
                      <a:gd name="connsiteY23-1164" fmla="*/ 1640067 h 1640259"/>
                      <a:gd name="connsiteX24-1165" fmla="*/ 103908 w 580141"/>
                      <a:gd name="connsiteY24-1166" fmla="*/ 1412002 h 1640259"/>
                      <a:gd name="connsiteX25-1167" fmla="*/ 550099 w 580141"/>
                      <a:gd name="connsiteY25-1168" fmla="*/ 54739 h 1640259"/>
                      <a:gd name="connsiteX0-1169" fmla="*/ 550099 w 580141"/>
                      <a:gd name="connsiteY0-1170" fmla="*/ 54739 h 1640259"/>
                      <a:gd name="connsiteX1-1171" fmla="*/ 536842 w 580141"/>
                      <a:gd name="connsiteY1-1172" fmla="*/ 262901 h 1640259"/>
                      <a:gd name="connsiteX2-1173" fmla="*/ 550454 w 580141"/>
                      <a:gd name="connsiteY2-1174" fmla="*/ 290825 h 1640259"/>
                      <a:gd name="connsiteX3-1175" fmla="*/ 488816 w 580141"/>
                      <a:gd name="connsiteY3-1176" fmla="*/ 248282 h 1640259"/>
                      <a:gd name="connsiteX4-1177" fmla="*/ 532877 w 580141"/>
                      <a:gd name="connsiteY4-1178" fmla="*/ 296148 h 1640259"/>
                      <a:gd name="connsiteX5-1179" fmla="*/ 528440 w 580141"/>
                      <a:gd name="connsiteY5-1180" fmla="*/ 449834 h 1640259"/>
                      <a:gd name="connsiteX6-1181" fmla="*/ 440807 w 580141"/>
                      <a:gd name="connsiteY6-1182" fmla="*/ 401948 h 1640259"/>
                      <a:gd name="connsiteX7-1183" fmla="*/ 518260 w 580141"/>
                      <a:gd name="connsiteY7-1184" fmla="*/ 474167 h 1640259"/>
                      <a:gd name="connsiteX8-1185" fmla="*/ 498587 w 580141"/>
                      <a:gd name="connsiteY8-1186" fmla="*/ 638313 h 1640259"/>
                      <a:gd name="connsiteX9-1187" fmla="*/ 372197 w 580141"/>
                      <a:gd name="connsiteY9-1188" fmla="*/ 546723 h 1640259"/>
                      <a:gd name="connsiteX10-1189" fmla="*/ 498617 w 580141"/>
                      <a:gd name="connsiteY10-1190" fmla="*/ 658378 h 1640259"/>
                      <a:gd name="connsiteX11-1191" fmla="*/ 508896 w 580141"/>
                      <a:gd name="connsiteY11-1192" fmla="*/ 846271 h 1640259"/>
                      <a:gd name="connsiteX12-1193" fmla="*/ 270832 w 580141"/>
                      <a:gd name="connsiteY12-1194" fmla="*/ 673942 h 1640259"/>
                      <a:gd name="connsiteX13-1195" fmla="*/ 501344 w 580141"/>
                      <a:gd name="connsiteY13-1196" fmla="*/ 870712 h 1640259"/>
                      <a:gd name="connsiteX14-1197" fmla="*/ 484201 w 580141"/>
                      <a:gd name="connsiteY14-1198" fmla="*/ 1018658 h 1640259"/>
                      <a:gd name="connsiteX15-1199" fmla="*/ 184579 w 580141"/>
                      <a:gd name="connsiteY15-1200" fmla="*/ 796670 h 1640259"/>
                      <a:gd name="connsiteX16-1201" fmla="*/ 479002 w 580141"/>
                      <a:gd name="connsiteY16-1202" fmla="*/ 1055860 h 1640259"/>
                      <a:gd name="connsiteX17-1203" fmla="*/ 474625 w 580141"/>
                      <a:gd name="connsiteY17-1204" fmla="*/ 1200922 h 1640259"/>
                      <a:gd name="connsiteX18-1205" fmla="*/ 119129 w 580141"/>
                      <a:gd name="connsiteY18-1206" fmla="*/ 944197 h 1640259"/>
                      <a:gd name="connsiteX19-1207" fmla="*/ 467006 w 580141"/>
                      <a:gd name="connsiteY19-1208" fmla="*/ 1229607 h 1640259"/>
                      <a:gd name="connsiteX20-1209" fmla="*/ 480083 w 580141"/>
                      <a:gd name="connsiteY20-1210" fmla="*/ 1384563 h 1640259"/>
                      <a:gd name="connsiteX21-1211" fmla="*/ 184579 w 580141"/>
                      <a:gd name="connsiteY21-1212" fmla="*/ 1187390 h 1640259"/>
                      <a:gd name="connsiteX22-1213" fmla="*/ 480050 w 580141"/>
                      <a:gd name="connsiteY22-1214" fmla="*/ 1411796 h 1640259"/>
                      <a:gd name="connsiteX23-1215" fmla="*/ 552481 w 580141"/>
                      <a:gd name="connsiteY23-1216" fmla="*/ 1640067 h 1640259"/>
                      <a:gd name="connsiteX24-1217" fmla="*/ 103908 w 580141"/>
                      <a:gd name="connsiteY24-1218" fmla="*/ 1412002 h 1640259"/>
                      <a:gd name="connsiteX25-1219" fmla="*/ 550099 w 580141"/>
                      <a:gd name="connsiteY25-1220" fmla="*/ 54739 h 1640259"/>
                      <a:gd name="connsiteX0-1221" fmla="*/ 550099 w 580141"/>
                      <a:gd name="connsiteY0-1222" fmla="*/ 54739 h 1640259"/>
                      <a:gd name="connsiteX1-1223" fmla="*/ 536842 w 580141"/>
                      <a:gd name="connsiteY1-1224" fmla="*/ 262901 h 1640259"/>
                      <a:gd name="connsiteX2-1225" fmla="*/ 550454 w 580141"/>
                      <a:gd name="connsiteY2-1226" fmla="*/ 290825 h 1640259"/>
                      <a:gd name="connsiteX3-1227" fmla="*/ 488816 w 580141"/>
                      <a:gd name="connsiteY3-1228" fmla="*/ 248282 h 1640259"/>
                      <a:gd name="connsiteX4-1229" fmla="*/ 532877 w 580141"/>
                      <a:gd name="connsiteY4-1230" fmla="*/ 296148 h 1640259"/>
                      <a:gd name="connsiteX5-1231" fmla="*/ 528440 w 580141"/>
                      <a:gd name="connsiteY5-1232" fmla="*/ 449834 h 1640259"/>
                      <a:gd name="connsiteX6-1233" fmla="*/ 440807 w 580141"/>
                      <a:gd name="connsiteY6-1234" fmla="*/ 401948 h 1640259"/>
                      <a:gd name="connsiteX7-1235" fmla="*/ 518260 w 580141"/>
                      <a:gd name="connsiteY7-1236" fmla="*/ 474167 h 1640259"/>
                      <a:gd name="connsiteX8-1237" fmla="*/ 498587 w 580141"/>
                      <a:gd name="connsiteY8-1238" fmla="*/ 638313 h 1640259"/>
                      <a:gd name="connsiteX9-1239" fmla="*/ 372197 w 580141"/>
                      <a:gd name="connsiteY9-1240" fmla="*/ 546723 h 1640259"/>
                      <a:gd name="connsiteX10-1241" fmla="*/ 498617 w 580141"/>
                      <a:gd name="connsiteY10-1242" fmla="*/ 658378 h 1640259"/>
                      <a:gd name="connsiteX11-1243" fmla="*/ 484050 w 580141"/>
                      <a:gd name="connsiteY11-1244" fmla="*/ 820768 h 1640259"/>
                      <a:gd name="connsiteX12-1245" fmla="*/ 270832 w 580141"/>
                      <a:gd name="connsiteY12-1246" fmla="*/ 673942 h 1640259"/>
                      <a:gd name="connsiteX13-1247" fmla="*/ 501344 w 580141"/>
                      <a:gd name="connsiteY13-1248" fmla="*/ 870712 h 1640259"/>
                      <a:gd name="connsiteX14-1249" fmla="*/ 484201 w 580141"/>
                      <a:gd name="connsiteY14-1250" fmla="*/ 1018658 h 1640259"/>
                      <a:gd name="connsiteX15-1251" fmla="*/ 184579 w 580141"/>
                      <a:gd name="connsiteY15-1252" fmla="*/ 796670 h 1640259"/>
                      <a:gd name="connsiteX16-1253" fmla="*/ 479002 w 580141"/>
                      <a:gd name="connsiteY16-1254" fmla="*/ 1055860 h 1640259"/>
                      <a:gd name="connsiteX17-1255" fmla="*/ 474625 w 580141"/>
                      <a:gd name="connsiteY17-1256" fmla="*/ 1200922 h 1640259"/>
                      <a:gd name="connsiteX18-1257" fmla="*/ 119129 w 580141"/>
                      <a:gd name="connsiteY18-1258" fmla="*/ 944197 h 1640259"/>
                      <a:gd name="connsiteX19-1259" fmla="*/ 467006 w 580141"/>
                      <a:gd name="connsiteY19-1260" fmla="*/ 1229607 h 1640259"/>
                      <a:gd name="connsiteX20-1261" fmla="*/ 480083 w 580141"/>
                      <a:gd name="connsiteY20-1262" fmla="*/ 1384563 h 1640259"/>
                      <a:gd name="connsiteX21-1263" fmla="*/ 184579 w 580141"/>
                      <a:gd name="connsiteY21-1264" fmla="*/ 1187390 h 1640259"/>
                      <a:gd name="connsiteX22-1265" fmla="*/ 480050 w 580141"/>
                      <a:gd name="connsiteY22-1266" fmla="*/ 1411796 h 1640259"/>
                      <a:gd name="connsiteX23-1267" fmla="*/ 552481 w 580141"/>
                      <a:gd name="connsiteY23-1268" fmla="*/ 1640067 h 1640259"/>
                      <a:gd name="connsiteX24-1269" fmla="*/ 103908 w 580141"/>
                      <a:gd name="connsiteY24-1270" fmla="*/ 1412002 h 1640259"/>
                      <a:gd name="connsiteX25-1271" fmla="*/ 550099 w 580141"/>
                      <a:gd name="connsiteY25-1272" fmla="*/ 54739 h 1640259"/>
                      <a:gd name="connsiteX0-1273" fmla="*/ 550099 w 580141"/>
                      <a:gd name="connsiteY0-1274" fmla="*/ 54739 h 1640259"/>
                      <a:gd name="connsiteX1-1275" fmla="*/ 536842 w 580141"/>
                      <a:gd name="connsiteY1-1276" fmla="*/ 262901 h 1640259"/>
                      <a:gd name="connsiteX2-1277" fmla="*/ 550454 w 580141"/>
                      <a:gd name="connsiteY2-1278" fmla="*/ 290825 h 1640259"/>
                      <a:gd name="connsiteX3-1279" fmla="*/ 488816 w 580141"/>
                      <a:gd name="connsiteY3-1280" fmla="*/ 248282 h 1640259"/>
                      <a:gd name="connsiteX4-1281" fmla="*/ 532877 w 580141"/>
                      <a:gd name="connsiteY4-1282" fmla="*/ 296148 h 1640259"/>
                      <a:gd name="connsiteX5-1283" fmla="*/ 528440 w 580141"/>
                      <a:gd name="connsiteY5-1284" fmla="*/ 449834 h 1640259"/>
                      <a:gd name="connsiteX6-1285" fmla="*/ 440807 w 580141"/>
                      <a:gd name="connsiteY6-1286" fmla="*/ 401948 h 1640259"/>
                      <a:gd name="connsiteX7-1287" fmla="*/ 518260 w 580141"/>
                      <a:gd name="connsiteY7-1288" fmla="*/ 474167 h 1640259"/>
                      <a:gd name="connsiteX8-1289" fmla="*/ 498587 w 580141"/>
                      <a:gd name="connsiteY8-1290" fmla="*/ 638313 h 1640259"/>
                      <a:gd name="connsiteX9-1291" fmla="*/ 372197 w 580141"/>
                      <a:gd name="connsiteY9-1292" fmla="*/ 546723 h 1640259"/>
                      <a:gd name="connsiteX10-1293" fmla="*/ 498617 w 580141"/>
                      <a:gd name="connsiteY10-1294" fmla="*/ 658378 h 1640259"/>
                      <a:gd name="connsiteX11-1295" fmla="*/ 484050 w 580141"/>
                      <a:gd name="connsiteY11-1296" fmla="*/ 820768 h 1640259"/>
                      <a:gd name="connsiteX12-1297" fmla="*/ 270832 w 580141"/>
                      <a:gd name="connsiteY12-1298" fmla="*/ 673942 h 1640259"/>
                      <a:gd name="connsiteX13-1299" fmla="*/ 478917 w 580141"/>
                      <a:gd name="connsiteY13-1300" fmla="*/ 852794 h 1640259"/>
                      <a:gd name="connsiteX14-1301" fmla="*/ 484201 w 580141"/>
                      <a:gd name="connsiteY14-1302" fmla="*/ 1018658 h 1640259"/>
                      <a:gd name="connsiteX15-1303" fmla="*/ 184579 w 580141"/>
                      <a:gd name="connsiteY15-1304" fmla="*/ 796670 h 1640259"/>
                      <a:gd name="connsiteX16-1305" fmla="*/ 479002 w 580141"/>
                      <a:gd name="connsiteY16-1306" fmla="*/ 1055860 h 1640259"/>
                      <a:gd name="connsiteX17-1307" fmla="*/ 474625 w 580141"/>
                      <a:gd name="connsiteY17-1308" fmla="*/ 1200922 h 1640259"/>
                      <a:gd name="connsiteX18-1309" fmla="*/ 119129 w 580141"/>
                      <a:gd name="connsiteY18-1310" fmla="*/ 944197 h 1640259"/>
                      <a:gd name="connsiteX19-1311" fmla="*/ 467006 w 580141"/>
                      <a:gd name="connsiteY19-1312" fmla="*/ 1229607 h 1640259"/>
                      <a:gd name="connsiteX20-1313" fmla="*/ 480083 w 580141"/>
                      <a:gd name="connsiteY20-1314" fmla="*/ 1384563 h 1640259"/>
                      <a:gd name="connsiteX21-1315" fmla="*/ 184579 w 580141"/>
                      <a:gd name="connsiteY21-1316" fmla="*/ 1187390 h 1640259"/>
                      <a:gd name="connsiteX22-1317" fmla="*/ 480050 w 580141"/>
                      <a:gd name="connsiteY22-1318" fmla="*/ 1411796 h 1640259"/>
                      <a:gd name="connsiteX23-1319" fmla="*/ 552481 w 580141"/>
                      <a:gd name="connsiteY23-1320" fmla="*/ 1640067 h 1640259"/>
                      <a:gd name="connsiteX24-1321" fmla="*/ 103908 w 580141"/>
                      <a:gd name="connsiteY24-1322" fmla="*/ 1412002 h 1640259"/>
                      <a:gd name="connsiteX25-1323" fmla="*/ 550099 w 580141"/>
                      <a:gd name="connsiteY25-1324" fmla="*/ 54739 h 1640259"/>
                      <a:gd name="connsiteX0-1325" fmla="*/ 550099 w 580141"/>
                      <a:gd name="connsiteY0-1326" fmla="*/ 54739 h 1640259"/>
                      <a:gd name="connsiteX1-1327" fmla="*/ 536842 w 580141"/>
                      <a:gd name="connsiteY1-1328" fmla="*/ 262901 h 1640259"/>
                      <a:gd name="connsiteX2-1329" fmla="*/ 550454 w 580141"/>
                      <a:gd name="connsiteY2-1330" fmla="*/ 290825 h 1640259"/>
                      <a:gd name="connsiteX3-1331" fmla="*/ 488816 w 580141"/>
                      <a:gd name="connsiteY3-1332" fmla="*/ 248282 h 1640259"/>
                      <a:gd name="connsiteX4-1333" fmla="*/ 532877 w 580141"/>
                      <a:gd name="connsiteY4-1334" fmla="*/ 296148 h 1640259"/>
                      <a:gd name="connsiteX5-1335" fmla="*/ 528440 w 580141"/>
                      <a:gd name="connsiteY5-1336" fmla="*/ 449834 h 1640259"/>
                      <a:gd name="connsiteX6-1337" fmla="*/ 440807 w 580141"/>
                      <a:gd name="connsiteY6-1338" fmla="*/ 401948 h 1640259"/>
                      <a:gd name="connsiteX7-1339" fmla="*/ 518260 w 580141"/>
                      <a:gd name="connsiteY7-1340" fmla="*/ 474167 h 1640259"/>
                      <a:gd name="connsiteX8-1341" fmla="*/ 498587 w 580141"/>
                      <a:gd name="connsiteY8-1342" fmla="*/ 638313 h 1640259"/>
                      <a:gd name="connsiteX9-1343" fmla="*/ 372197 w 580141"/>
                      <a:gd name="connsiteY9-1344" fmla="*/ 546723 h 1640259"/>
                      <a:gd name="connsiteX10-1345" fmla="*/ 498617 w 580141"/>
                      <a:gd name="connsiteY10-1346" fmla="*/ 658378 h 1640259"/>
                      <a:gd name="connsiteX11-1347" fmla="*/ 484050 w 580141"/>
                      <a:gd name="connsiteY11-1348" fmla="*/ 820768 h 1640259"/>
                      <a:gd name="connsiteX12-1349" fmla="*/ 270832 w 580141"/>
                      <a:gd name="connsiteY12-1350" fmla="*/ 673942 h 1640259"/>
                      <a:gd name="connsiteX13-1351" fmla="*/ 478917 w 580141"/>
                      <a:gd name="connsiteY13-1352" fmla="*/ 852794 h 1640259"/>
                      <a:gd name="connsiteX14-1353" fmla="*/ 484201 w 580141"/>
                      <a:gd name="connsiteY14-1354" fmla="*/ 1018658 h 1640259"/>
                      <a:gd name="connsiteX15-1355" fmla="*/ 184579 w 580141"/>
                      <a:gd name="connsiteY15-1356" fmla="*/ 796670 h 1640259"/>
                      <a:gd name="connsiteX16-1357" fmla="*/ 479002 w 580141"/>
                      <a:gd name="connsiteY16-1358" fmla="*/ 1055860 h 1640259"/>
                      <a:gd name="connsiteX17-1359" fmla="*/ 459783 w 580141"/>
                      <a:gd name="connsiteY17-1360" fmla="*/ 1180585 h 1640259"/>
                      <a:gd name="connsiteX18-1361" fmla="*/ 119129 w 580141"/>
                      <a:gd name="connsiteY18-1362" fmla="*/ 944197 h 1640259"/>
                      <a:gd name="connsiteX19-1363" fmla="*/ 467006 w 580141"/>
                      <a:gd name="connsiteY19-1364" fmla="*/ 1229607 h 1640259"/>
                      <a:gd name="connsiteX20-1365" fmla="*/ 480083 w 580141"/>
                      <a:gd name="connsiteY20-1366" fmla="*/ 1384563 h 1640259"/>
                      <a:gd name="connsiteX21-1367" fmla="*/ 184579 w 580141"/>
                      <a:gd name="connsiteY21-1368" fmla="*/ 1187390 h 1640259"/>
                      <a:gd name="connsiteX22-1369" fmla="*/ 480050 w 580141"/>
                      <a:gd name="connsiteY22-1370" fmla="*/ 1411796 h 1640259"/>
                      <a:gd name="connsiteX23-1371" fmla="*/ 552481 w 580141"/>
                      <a:gd name="connsiteY23-1372" fmla="*/ 1640067 h 1640259"/>
                      <a:gd name="connsiteX24-1373" fmla="*/ 103908 w 580141"/>
                      <a:gd name="connsiteY24-1374" fmla="*/ 1412002 h 1640259"/>
                      <a:gd name="connsiteX25-1375" fmla="*/ 550099 w 580141"/>
                      <a:gd name="connsiteY25-1376" fmla="*/ 54739 h 1640259"/>
                      <a:gd name="connsiteX0-1377" fmla="*/ 550099 w 580141"/>
                      <a:gd name="connsiteY0-1378" fmla="*/ 54739 h 1640259"/>
                      <a:gd name="connsiteX1-1379" fmla="*/ 536842 w 580141"/>
                      <a:gd name="connsiteY1-1380" fmla="*/ 262901 h 1640259"/>
                      <a:gd name="connsiteX2-1381" fmla="*/ 550454 w 580141"/>
                      <a:gd name="connsiteY2-1382" fmla="*/ 290825 h 1640259"/>
                      <a:gd name="connsiteX3-1383" fmla="*/ 488816 w 580141"/>
                      <a:gd name="connsiteY3-1384" fmla="*/ 248282 h 1640259"/>
                      <a:gd name="connsiteX4-1385" fmla="*/ 532877 w 580141"/>
                      <a:gd name="connsiteY4-1386" fmla="*/ 296148 h 1640259"/>
                      <a:gd name="connsiteX5-1387" fmla="*/ 528440 w 580141"/>
                      <a:gd name="connsiteY5-1388" fmla="*/ 449834 h 1640259"/>
                      <a:gd name="connsiteX6-1389" fmla="*/ 440807 w 580141"/>
                      <a:gd name="connsiteY6-1390" fmla="*/ 401948 h 1640259"/>
                      <a:gd name="connsiteX7-1391" fmla="*/ 518260 w 580141"/>
                      <a:gd name="connsiteY7-1392" fmla="*/ 474167 h 1640259"/>
                      <a:gd name="connsiteX8-1393" fmla="*/ 498587 w 580141"/>
                      <a:gd name="connsiteY8-1394" fmla="*/ 638313 h 1640259"/>
                      <a:gd name="connsiteX9-1395" fmla="*/ 372197 w 580141"/>
                      <a:gd name="connsiteY9-1396" fmla="*/ 546723 h 1640259"/>
                      <a:gd name="connsiteX10-1397" fmla="*/ 498617 w 580141"/>
                      <a:gd name="connsiteY10-1398" fmla="*/ 658378 h 1640259"/>
                      <a:gd name="connsiteX11-1399" fmla="*/ 484050 w 580141"/>
                      <a:gd name="connsiteY11-1400" fmla="*/ 820768 h 1640259"/>
                      <a:gd name="connsiteX12-1401" fmla="*/ 270832 w 580141"/>
                      <a:gd name="connsiteY12-1402" fmla="*/ 673942 h 1640259"/>
                      <a:gd name="connsiteX13-1403" fmla="*/ 478917 w 580141"/>
                      <a:gd name="connsiteY13-1404" fmla="*/ 852794 h 1640259"/>
                      <a:gd name="connsiteX14-1405" fmla="*/ 484201 w 580141"/>
                      <a:gd name="connsiteY14-1406" fmla="*/ 1018658 h 1640259"/>
                      <a:gd name="connsiteX15-1407" fmla="*/ 184579 w 580141"/>
                      <a:gd name="connsiteY15-1408" fmla="*/ 796670 h 1640259"/>
                      <a:gd name="connsiteX16-1409" fmla="*/ 466579 w 580141"/>
                      <a:gd name="connsiteY16-1410" fmla="*/ 1043108 h 1640259"/>
                      <a:gd name="connsiteX17-1411" fmla="*/ 459783 w 580141"/>
                      <a:gd name="connsiteY17-1412" fmla="*/ 1180585 h 1640259"/>
                      <a:gd name="connsiteX18-1413" fmla="*/ 119129 w 580141"/>
                      <a:gd name="connsiteY18-1414" fmla="*/ 944197 h 1640259"/>
                      <a:gd name="connsiteX19-1415" fmla="*/ 467006 w 580141"/>
                      <a:gd name="connsiteY19-1416" fmla="*/ 1229607 h 1640259"/>
                      <a:gd name="connsiteX20-1417" fmla="*/ 480083 w 580141"/>
                      <a:gd name="connsiteY20-1418" fmla="*/ 1384563 h 1640259"/>
                      <a:gd name="connsiteX21-1419" fmla="*/ 184579 w 580141"/>
                      <a:gd name="connsiteY21-1420" fmla="*/ 1187390 h 1640259"/>
                      <a:gd name="connsiteX22-1421" fmla="*/ 480050 w 580141"/>
                      <a:gd name="connsiteY22-1422" fmla="*/ 1411796 h 1640259"/>
                      <a:gd name="connsiteX23-1423" fmla="*/ 552481 w 580141"/>
                      <a:gd name="connsiteY23-1424" fmla="*/ 1640067 h 1640259"/>
                      <a:gd name="connsiteX24-1425" fmla="*/ 103908 w 580141"/>
                      <a:gd name="connsiteY24-1426" fmla="*/ 1412002 h 1640259"/>
                      <a:gd name="connsiteX25-1427" fmla="*/ 550099 w 580141"/>
                      <a:gd name="connsiteY25-1428" fmla="*/ 54739 h 1640259"/>
                      <a:gd name="connsiteX0-1429" fmla="*/ 550099 w 580141"/>
                      <a:gd name="connsiteY0-1430" fmla="*/ 54739 h 1640259"/>
                      <a:gd name="connsiteX1-1431" fmla="*/ 536842 w 580141"/>
                      <a:gd name="connsiteY1-1432" fmla="*/ 262901 h 1640259"/>
                      <a:gd name="connsiteX2-1433" fmla="*/ 550454 w 580141"/>
                      <a:gd name="connsiteY2-1434" fmla="*/ 290825 h 1640259"/>
                      <a:gd name="connsiteX3-1435" fmla="*/ 488816 w 580141"/>
                      <a:gd name="connsiteY3-1436" fmla="*/ 248282 h 1640259"/>
                      <a:gd name="connsiteX4-1437" fmla="*/ 532877 w 580141"/>
                      <a:gd name="connsiteY4-1438" fmla="*/ 296148 h 1640259"/>
                      <a:gd name="connsiteX5-1439" fmla="*/ 528440 w 580141"/>
                      <a:gd name="connsiteY5-1440" fmla="*/ 449834 h 1640259"/>
                      <a:gd name="connsiteX6-1441" fmla="*/ 440807 w 580141"/>
                      <a:gd name="connsiteY6-1442" fmla="*/ 401948 h 1640259"/>
                      <a:gd name="connsiteX7-1443" fmla="*/ 518260 w 580141"/>
                      <a:gd name="connsiteY7-1444" fmla="*/ 474167 h 1640259"/>
                      <a:gd name="connsiteX8-1445" fmla="*/ 498587 w 580141"/>
                      <a:gd name="connsiteY8-1446" fmla="*/ 638313 h 1640259"/>
                      <a:gd name="connsiteX9-1447" fmla="*/ 372197 w 580141"/>
                      <a:gd name="connsiteY9-1448" fmla="*/ 546723 h 1640259"/>
                      <a:gd name="connsiteX10-1449" fmla="*/ 498617 w 580141"/>
                      <a:gd name="connsiteY10-1450" fmla="*/ 658378 h 1640259"/>
                      <a:gd name="connsiteX11-1451" fmla="*/ 484050 w 580141"/>
                      <a:gd name="connsiteY11-1452" fmla="*/ 820768 h 1640259"/>
                      <a:gd name="connsiteX12-1453" fmla="*/ 270832 w 580141"/>
                      <a:gd name="connsiteY12-1454" fmla="*/ 673942 h 1640259"/>
                      <a:gd name="connsiteX13-1455" fmla="*/ 478917 w 580141"/>
                      <a:gd name="connsiteY13-1456" fmla="*/ 852794 h 1640259"/>
                      <a:gd name="connsiteX14-1457" fmla="*/ 469294 w 580141"/>
                      <a:gd name="connsiteY14-1458" fmla="*/ 1003356 h 1640259"/>
                      <a:gd name="connsiteX15-1459" fmla="*/ 184579 w 580141"/>
                      <a:gd name="connsiteY15-1460" fmla="*/ 796670 h 1640259"/>
                      <a:gd name="connsiteX16-1461" fmla="*/ 466579 w 580141"/>
                      <a:gd name="connsiteY16-1462" fmla="*/ 1043108 h 1640259"/>
                      <a:gd name="connsiteX17-1463" fmla="*/ 459783 w 580141"/>
                      <a:gd name="connsiteY17-1464" fmla="*/ 1180585 h 1640259"/>
                      <a:gd name="connsiteX18-1465" fmla="*/ 119129 w 580141"/>
                      <a:gd name="connsiteY18-1466" fmla="*/ 944197 h 1640259"/>
                      <a:gd name="connsiteX19-1467" fmla="*/ 467006 w 580141"/>
                      <a:gd name="connsiteY19-1468" fmla="*/ 1229607 h 1640259"/>
                      <a:gd name="connsiteX20-1469" fmla="*/ 480083 w 580141"/>
                      <a:gd name="connsiteY20-1470" fmla="*/ 1384563 h 1640259"/>
                      <a:gd name="connsiteX21-1471" fmla="*/ 184579 w 580141"/>
                      <a:gd name="connsiteY21-1472" fmla="*/ 1187390 h 1640259"/>
                      <a:gd name="connsiteX22-1473" fmla="*/ 480050 w 580141"/>
                      <a:gd name="connsiteY22-1474" fmla="*/ 1411796 h 1640259"/>
                      <a:gd name="connsiteX23-1475" fmla="*/ 552481 w 580141"/>
                      <a:gd name="connsiteY23-1476" fmla="*/ 1640067 h 1640259"/>
                      <a:gd name="connsiteX24-1477" fmla="*/ 103908 w 580141"/>
                      <a:gd name="connsiteY24-1478" fmla="*/ 1412002 h 1640259"/>
                      <a:gd name="connsiteX25-1479" fmla="*/ 550099 w 580141"/>
                      <a:gd name="connsiteY25-1480" fmla="*/ 54739 h 1640259"/>
                      <a:gd name="connsiteX0-1481" fmla="*/ 550099 w 580141"/>
                      <a:gd name="connsiteY0-1482" fmla="*/ 54739 h 1640259"/>
                      <a:gd name="connsiteX1-1483" fmla="*/ 536842 w 580141"/>
                      <a:gd name="connsiteY1-1484" fmla="*/ 262901 h 1640259"/>
                      <a:gd name="connsiteX2-1485" fmla="*/ 550454 w 580141"/>
                      <a:gd name="connsiteY2-1486" fmla="*/ 290825 h 1640259"/>
                      <a:gd name="connsiteX3-1487" fmla="*/ 488816 w 580141"/>
                      <a:gd name="connsiteY3-1488" fmla="*/ 248282 h 1640259"/>
                      <a:gd name="connsiteX4-1489" fmla="*/ 532877 w 580141"/>
                      <a:gd name="connsiteY4-1490" fmla="*/ 296148 h 1640259"/>
                      <a:gd name="connsiteX5-1491" fmla="*/ 511048 w 580141"/>
                      <a:gd name="connsiteY5-1492" fmla="*/ 431982 h 1640259"/>
                      <a:gd name="connsiteX6-1493" fmla="*/ 440807 w 580141"/>
                      <a:gd name="connsiteY6-1494" fmla="*/ 401948 h 1640259"/>
                      <a:gd name="connsiteX7-1495" fmla="*/ 518260 w 580141"/>
                      <a:gd name="connsiteY7-1496" fmla="*/ 474167 h 1640259"/>
                      <a:gd name="connsiteX8-1497" fmla="*/ 498587 w 580141"/>
                      <a:gd name="connsiteY8-1498" fmla="*/ 638313 h 1640259"/>
                      <a:gd name="connsiteX9-1499" fmla="*/ 372197 w 580141"/>
                      <a:gd name="connsiteY9-1500" fmla="*/ 546723 h 1640259"/>
                      <a:gd name="connsiteX10-1501" fmla="*/ 498617 w 580141"/>
                      <a:gd name="connsiteY10-1502" fmla="*/ 658378 h 1640259"/>
                      <a:gd name="connsiteX11-1503" fmla="*/ 484050 w 580141"/>
                      <a:gd name="connsiteY11-1504" fmla="*/ 820768 h 1640259"/>
                      <a:gd name="connsiteX12-1505" fmla="*/ 270832 w 580141"/>
                      <a:gd name="connsiteY12-1506" fmla="*/ 673942 h 1640259"/>
                      <a:gd name="connsiteX13-1507" fmla="*/ 478917 w 580141"/>
                      <a:gd name="connsiteY13-1508" fmla="*/ 852794 h 1640259"/>
                      <a:gd name="connsiteX14-1509" fmla="*/ 469294 w 580141"/>
                      <a:gd name="connsiteY14-1510" fmla="*/ 1003356 h 1640259"/>
                      <a:gd name="connsiteX15-1511" fmla="*/ 184579 w 580141"/>
                      <a:gd name="connsiteY15-1512" fmla="*/ 796670 h 1640259"/>
                      <a:gd name="connsiteX16-1513" fmla="*/ 466579 w 580141"/>
                      <a:gd name="connsiteY16-1514" fmla="*/ 1043108 h 1640259"/>
                      <a:gd name="connsiteX17-1515" fmla="*/ 459783 w 580141"/>
                      <a:gd name="connsiteY17-1516" fmla="*/ 1180585 h 1640259"/>
                      <a:gd name="connsiteX18-1517" fmla="*/ 119129 w 580141"/>
                      <a:gd name="connsiteY18-1518" fmla="*/ 944197 h 1640259"/>
                      <a:gd name="connsiteX19-1519" fmla="*/ 467006 w 580141"/>
                      <a:gd name="connsiteY19-1520" fmla="*/ 1229607 h 1640259"/>
                      <a:gd name="connsiteX20-1521" fmla="*/ 480083 w 580141"/>
                      <a:gd name="connsiteY20-1522" fmla="*/ 1384563 h 1640259"/>
                      <a:gd name="connsiteX21-1523" fmla="*/ 184579 w 580141"/>
                      <a:gd name="connsiteY21-1524" fmla="*/ 1187390 h 1640259"/>
                      <a:gd name="connsiteX22-1525" fmla="*/ 480050 w 580141"/>
                      <a:gd name="connsiteY22-1526" fmla="*/ 1411796 h 1640259"/>
                      <a:gd name="connsiteX23-1527" fmla="*/ 552481 w 580141"/>
                      <a:gd name="connsiteY23-1528" fmla="*/ 1640067 h 1640259"/>
                      <a:gd name="connsiteX24-1529" fmla="*/ 103908 w 580141"/>
                      <a:gd name="connsiteY24-1530" fmla="*/ 1412002 h 1640259"/>
                      <a:gd name="connsiteX25-1531" fmla="*/ 550099 w 580141"/>
                      <a:gd name="connsiteY25-1532" fmla="*/ 54739 h 1640259"/>
                      <a:gd name="connsiteX0-1533" fmla="*/ 550099 w 582162"/>
                      <a:gd name="connsiteY0-1534" fmla="*/ 54028 h 1639548"/>
                      <a:gd name="connsiteX1-1535" fmla="*/ 536842 w 582162"/>
                      <a:gd name="connsiteY1-1536" fmla="*/ 262190 h 1639548"/>
                      <a:gd name="connsiteX2-1537" fmla="*/ 488816 w 582162"/>
                      <a:gd name="connsiteY2-1538" fmla="*/ 247571 h 1639548"/>
                      <a:gd name="connsiteX3-1539" fmla="*/ 532877 w 582162"/>
                      <a:gd name="connsiteY3-1540" fmla="*/ 295437 h 1639548"/>
                      <a:gd name="connsiteX4-1541" fmla="*/ 511048 w 582162"/>
                      <a:gd name="connsiteY4-1542" fmla="*/ 431271 h 1639548"/>
                      <a:gd name="connsiteX5-1543" fmla="*/ 440807 w 582162"/>
                      <a:gd name="connsiteY5-1544" fmla="*/ 401237 h 1639548"/>
                      <a:gd name="connsiteX6-1545" fmla="*/ 518260 w 582162"/>
                      <a:gd name="connsiteY6-1546" fmla="*/ 473456 h 1639548"/>
                      <a:gd name="connsiteX7-1547" fmla="*/ 498587 w 582162"/>
                      <a:gd name="connsiteY7-1548" fmla="*/ 637602 h 1639548"/>
                      <a:gd name="connsiteX8-1549" fmla="*/ 372197 w 582162"/>
                      <a:gd name="connsiteY8-1550" fmla="*/ 546012 h 1639548"/>
                      <a:gd name="connsiteX9-1551" fmla="*/ 498617 w 582162"/>
                      <a:gd name="connsiteY9-1552" fmla="*/ 657667 h 1639548"/>
                      <a:gd name="connsiteX10-1553" fmla="*/ 484050 w 582162"/>
                      <a:gd name="connsiteY10-1554" fmla="*/ 820057 h 1639548"/>
                      <a:gd name="connsiteX11-1555" fmla="*/ 270832 w 582162"/>
                      <a:gd name="connsiteY11-1556" fmla="*/ 673231 h 1639548"/>
                      <a:gd name="connsiteX12-1557" fmla="*/ 478917 w 582162"/>
                      <a:gd name="connsiteY12-1558" fmla="*/ 852083 h 1639548"/>
                      <a:gd name="connsiteX13-1559" fmla="*/ 469294 w 582162"/>
                      <a:gd name="connsiteY13-1560" fmla="*/ 1002645 h 1639548"/>
                      <a:gd name="connsiteX14-1561" fmla="*/ 184579 w 582162"/>
                      <a:gd name="connsiteY14-1562" fmla="*/ 795959 h 1639548"/>
                      <a:gd name="connsiteX15-1563" fmla="*/ 466579 w 582162"/>
                      <a:gd name="connsiteY15-1564" fmla="*/ 1042397 h 1639548"/>
                      <a:gd name="connsiteX16-1565" fmla="*/ 459783 w 582162"/>
                      <a:gd name="connsiteY16-1566" fmla="*/ 1179874 h 1639548"/>
                      <a:gd name="connsiteX17-1567" fmla="*/ 119129 w 582162"/>
                      <a:gd name="connsiteY17-1568" fmla="*/ 943486 h 1639548"/>
                      <a:gd name="connsiteX18-1569" fmla="*/ 467006 w 582162"/>
                      <a:gd name="connsiteY18-1570" fmla="*/ 1228896 h 1639548"/>
                      <a:gd name="connsiteX19-1571" fmla="*/ 480083 w 582162"/>
                      <a:gd name="connsiteY19-1572" fmla="*/ 1383852 h 1639548"/>
                      <a:gd name="connsiteX20-1573" fmla="*/ 184579 w 582162"/>
                      <a:gd name="connsiteY20-1574" fmla="*/ 1186679 h 1639548"/>
                      <a:gd name="connsiteX21-1575" fmla="*/ 480050 w 582162"/>
                      <a:gd name="connsiteY21-1576" fmla="*/ 1411085 h 1639548"/>
                      <a:gd name="connsiteX22-1577" fmla="*/ 552481 w 582162"/>
                      <a:gd name="connsiteY22-1578" fmla="*/ 1639356 h 1639548"/>
                      <a:gd name="connsiteX23-1579" fmla="*/ 103908 w 582162"/>
                      <a:gd name="connsiteY23-1580" fmla="*/ 1411291 h 1639548"/>
                      <a:gd name="connsiteX24-1581" fmla="*/ 550099 w 582162"/>
                      <a:gd name="connsiteY24-1582" fmla="*/ 54028 h 1639548"/>
                      <a:gd name="connsiteX0-1583" fmla="*/ 550099 w 582162"/>
                      <a:gd name="connsiteY0-1584" fmla="*/ 54028 h 1639548"/>
                      <a:gd name="connsiteX1-1585" fmla="*/ 536842 w 582162"/>
                      <a:gd name="connsiteY1-1586" fmla="*/ 262190 h 1639548"/>
                      <a:gd name="connsiteX2-1587" fmla="*/ 488816 w 582162"/>
                      <a:gd name="connsiteY2-1588" fmla="*/ 247571 h 1639548"/>
                      <a:gd name="connsiteX3-1589" fmla="*/ 532877 w 582162"/>
                      <a:gd name="connsiteY3-1590" fmla="*/ 295437 h 1639548"/>
                      <a:gd name="connsiteX4-1591" fmla="*/ 526021 w 582162"/>
                      <a:gd name="connsiteY4-1592" fmla="*/ 441538 h 1639548"/>
                      <a:gd name="connsiteX5-1593" fmla="*/ 440807 w 582162"/>
                      <a:gd name="connsiteY5-1594" fmla="*/ 401237 h 1639548"/>
                      <a:gd name="connsiteX6-1595" fmla="*/ 518260 w 582162"/>
                      <a:gd name="connsiteY6-1596" fmla="*/ 473456 h 1639548"/>
                      <a:gd name="connsiteX7-1597" fmla="*/ 498587 w 582162"/>
                      <a:gd name="connsiteY7-1598" fmla="*/ 637602 h 1639548"/>
                      <a:gd name="connsiteX8-1599" fmla="*/ 372197 w 582162"/>
                      <a:gd name="connsiteY8-1600" fmla="*/ 546012 h 1639548"/>
                      <a:gd name="connsiteX9-1601" fmla="*/ 498617 w 582162"/>
                      <a:gd name="connsiteY9-1602" fmla="*/ 657667 h 1639548"/>
                      <a:gd name="connsiteX10-1603" fmla="*/ 484050 w 582162"/>
                      <a:gd name="connsiteY10-1604" fmla="*/ 820057 h 1639548"/>
                      <a:gd name="connsiteX11-1605" fmla="*/ 270832 w 582162"/>
                      <a:gd name="connsiteY11-1606" fmla="*/ 673231 h 1639548"/>
                      <a:gd name="connsiteX12-1607" fmla="*/ 478917 w 582162"/>
                      <a:gd name="connsiteY12-1608" fmla="*/ 852083 h 1639548"/>
                      <a:gd name="connsiteX13-1609" fmla="*/ 469294 w 582162"/>
                      <a:gd name="connsiteY13-1610" fmla="*/ 1002645 h 1639548"/>
                      <a:gd name="connsiteX14-1611" fmla="*/ 184579 w 582162"/>
                      <a:gd name="connsiteY14-1612" fmla="*/ 795959 h 1639548"/>
                      <a:gd name="connsiteX15-1613" fmla="*/ 466579 w 582162"/>
                      <a:gd name="connsiteY15-1614" fmla="*/ 1042397 h 1639548"/>
                      <a:gd name="connsiteX16-1615" fmla="*/ 459783 w 582162"/>
                      <a:gd name="connsiteY16-1616" fmla="*/ 1179874 h 1639548"/>
                      <a:gd name="connsiteX17-1617" fmla="*/ 119129 w 582162"/>
                      <a:gd name="connsiteY17-1618" fmla="*/ 943486 h 1639548"/>
                      <a:gd name="connsiteX18-1619" fmla="*/ 467006 w 582162"/>
                      <a:gd name="connsiteY18-1620" fmla="*/ 1228896 h 1639548"/>
                      <a:gd name="connsiteX19-1621" fmla="*/ 480083 w 582162"/>
                      <a:gd name="connsiteY19-1622" fmla="*/ 1383852 h 1639548"/>
                      <a:gd name="connsiteX20-1623" fmla="*/ 184579 w 582162"/>
                      <a:gd name="connsiteY20-1624" fmla="*/ 1186679 h 1639548"/>
                      <a:gd name="connsiteX21-1625" fmla="*/ 480050 w 582162"/>
                      <a:gd name="connsiteY21-1626" fmla="*/ 1411085 h 1639548"/>
                      <a:gd name="connsiteX22-1627" fmla="*/ 552481 w 582162"/>
                      <a:gd name="connsiteY22-1628" fmla="*/ 1639356 h 1639548"/>
                      <a:gd name="connsiteX23-1629" fmla="*/ 103908 w 582162"/>
                      <a:gd name="connsiteY23-1630" fmla="*/ 1411291 h 1639548"/>
                      <a:gd name="connsiteX24-1631" fmla="*/ 550099 w 582162"/>
                      <a:gd name="connsiteY24-1632" fmla="*/ 54028 h 163954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  <a:cxn ang="0">
                        <a:pos x="connsiteX16-33" y="connsiteY16-34"/>
                      </a:cxn>
                      <a:cxn ang="0">
                        <a:pos x="connsiteX17-35" y="connsiteY17-36"/>
                      </a:cxn>
                      <a:cxn ang="0">
                        <a:pos x="connsiteX18-37" y="connsiteY18-38"/>
                      </a:cxn>
                      <a:cxn ang="0">
                        <a:pos x="connsiteX19-39" y="connsiteY19-40"/>
                      </a:cxn>
                      <a:cxn ang="0">
                        <a:pos x="connsiteX20-41" y="connsiteY20-42"/>
                      </a:cxn>
                      <a:cxn ang="0">
                        <a:pos x="connsiteX21-43" y="connsiteY21-44"/>
                      </a:cxn>
                      <a:cxn ang="0">
                        <a:pos x="connsiteX22-45" y="connsiteY22-46"/>
                      </a:cxn>
                      <a:cxn ang="0">
                        <a:pos x="connsiteX23-47" y="connsiteY23-48"/>
                      </a:cxn>
                      <a:cxn ang="0">
                        <a:pos x="connsiteX24-49" y="connsiteY24-50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0" name="Freeform 19"/>
                  <p:cNvSpPr/>
                  <p:nvPr/>
                </p:nvSpPr>
                <p:spPr>
                  <a:xfrm rot="3762166">
                    <a:off x="8242421" y="4782780"/>
                    <a:ext cx="225169" cy="63414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-1" fmla="*/ 550099 w 552481"/>
                      <a:gd name="connsiteY0-2" fmla="*/ 0 h 1585520"/>
                      <a:gd name="connsiteX1-3" fmla="*/ 550454 w 552481"/>
                      <a:gd name="connsiteY1-4" fmla="*/ 236086 h 1585520"/>
                      <a:gd name="connsiteX2-5" fmla="*/ 488816 w 552481"/>
                      <a:gd name="connsiteY2-6" fmla="*/ 193543 h 1585520"/>
                      <a:gd name="connsiteX3-7" fmla="*/ 550466 w 552481"/>
                      <a:gd name="connsiteY3-8" fmla="*/ 244157 h 1585520"/>
                      <a:gd name="connsiteX4-9" fmla="*/ 550735 w 552481"/>
                      <a:gd name="connsiteY4-10" fmla="*/ 423083 h 1585520"/>
                      <a:gd name="connsiteX5-11" fmla="*/ 440807 w 552481"/>
                      <a:gd name="connsiteY5-12" fmla="*/ 347209 h 1585520"/>
                      <a:gd name="connsiteX6-13" fmla="*/ 550756 w 552481"/>
                      <a:gd name="connsiteY6-14" fmla="*/ 437477 h 1585520"/>
                      <a:gd name="connsiteX7-15" fmla="*/ 551026 w 552481"/>
                      <a:gd name="connsiteY7-16" fmla="*/ 616991 h 1585520"/>
                      <a:gd name="connsiteX8-17" fmla="*/ 372197 w 552481"/>
                      <a:gd name="connsiteY8-18" fmla="*/ 491984 h 1585520"/>
                      <a:gd name="connsiteX9-19" fmla="*/ 551056 w 552481"/>
                      <a:gd name="connsiteY9-20" fmla="*/ 637056 h 1585520"/>
                      <a:gd name="connsiteX10-21" fmla="*/ 551331 w 552481"/>
                      <a:gd name="connsiteY10-22" fmla="*/ 819782 h 1585520"/>
                      <a:gd name="connsiteX11-23" fmla="*/ 270832 w 552481"/>
                      <a:gd name="connsiteY11-24" fmla="*/ 619203 h 1585520"/>
                      <a:gd name="connsiteX12-25" fmla="*/ 551364 w 552481"/>
                      <a:gd name="connsiteY12-26" fmla="*/ 841805 h 1585520"/>
                      <a:gd name="connsiteX13-27" fmla="*/ 551613 w 552481"/>
                      <a:gd name="connsiteY13-28" fmla="*/ 1007603 h 1585520"/>
                      <a:gd name="connsiteX14-29" fmla="*/ 184579 w 552481"/>
                      <a:gd name="connsiteY14-30" fmla="*/ 741931 h 1585520"/>
                      <a:gd name="connsiteX15-31" fmla="*/ 551646 w 552481"/>
                      <a:gd name="connsiteY15-32" fmla="*/ 1029766 h 1585520"/>
                      <a:gd name="connsiteX16-33" fmla="*/ 551910 w 552481"/>
                      <a:gd name="connsiteY16-34" fmla="*/ 1205103 h 1585520"/>
                      <a:gd name="connsiteX17-35" fmla="*/ 119129 w 552481"/>
                      <a:gd name="connsiteY17-36" fmla="*/ 889458 h 1585520"/>
                      <a:gd name="connsiteX18-37" fmla="*/ 551942 w 552481"/>
                      <a:gd name="connsiteY18-38" fmla="*/ 1226335 h 1585520"/>
                      <a:gd name="connsiteX19-39" fmla="*/ 552201 w 552481"/>
                      <a:gd name="connsiteY19-40" fmla="*/ 1398749 h 1585520"/>
                      <a:gd name="connsiteX20-41" fmla="*/ 184579 w 552481"/>
                      <a:gd name="connsiteY20-42" fmla="*/ 1132651 h 1585520"/>
                      <a:gd name="connsiteX21-43" fmla="*/ 509865 w 552481"/>
                      <a:gd name="connsiteY21-44" fmla="*/ 1387661 h 1585520"/>
                      <a:gd name="connsiteX22-45" fmla="*/ 552481 w 552481"/>
                      <a:gd name="connsiteY22-46" fmla="*/ 1585328 h 1585520"/>
                      <a:gd name="connsiteX23-47" fmla="*/ 103908 w 552481"/>
                      <a:gd name="connsiteY23-48" fmla="*/ 1357263 h 1585520"/>
                      <a:gd name="connsiteX24-49" fmla="*/ 550099 w 552481"/>
                      <a:gd name="connsiteY24-50" fmla="*/ 0 h 1585520"/>
                      <a:gd name="connsiteX0-51" fmla="*/ 550099 w 552481"/>
                      <a:gd name="connsiteY0-52" fmla="*/ 0 h 1585520"/>
                      <a:gd name="connsiteX1-53" fmla="*/ 550454 w 552481"/>
                      <a:gd name="connsiteY1-54" fmla="*/ 236086 h 1585520"/>
                      <a:gd name="connsiteX2-55" fmla="*/ 488816 w 552481"/>
                      <a:gd name="connsiteY2-56" fmla="*/ 193543 h 1585520"/>
                      <a:gd name="connsiteX3-57" fmla="*/ 550466 w 552481"/>
                      <a:gd name="connsiteY3-58" fmla="*/ 244157 h 1585520"/>
                      <a:gd name="connsiteX4-59" fmla="*/ 550735 w 552481"/>
                      <a:gd name="connsiteY4-60" fmla="*/ 423083 h 1585520"/>
                      <a:gd name="connsiteX5-61" fmla="*/ 440807 w 552481"/>
                      <a:gd name="connsiteY5-62" fmla="*/ 347209 h 1585520"/>
                      <a:gd name="connsiteX6-63" fmla="*/ 550756 w 552481"/>
                      <a:gd name="connsiteY6-64" fmla="*/ 437477 h 1585520"/>
                      <a:gd name="connsiteX7-65" fmla="*/ 551026 w 552481"/>
                      <a:gd name="connsiteY7-66" fmla="*/ 616991 h 1585520"/>
                      <a:gd name="connsiteX8-67" fmla="*/ 372197 w 552481"/>
                      <a:gd name="connsiteY8-68" fmla="*/ 491984 h 1585520"/>
                      <a:gd name="connsiteX9-69" fmla="*/ 551056 w 552481"/>
                      <a:gd name="connsiteY9-70" fmla="*/ 637056 h 1585520"/>
                      <a:gd name="connsiteX10-71" fmla="*/ 551331 w 552481"/>
                      <a:gd name="connsiteY10-72" fmla="*/ 819782 h 1585520"/>
                      <a:gd name="connsiteX11-73" fmla="*/ 270832 w 552481"/>
                      <a:gd name="connsiteY11-74" fmla="*/ 619203 h 1585520"/>
                      <a:gd name="connsiteX12-75" fmla="*/ 551364 w 552481"/>
                      <a:gd name="connsiteY12-76" fmla="*/ 841805 h 1585520"/>
                      <a:gd name="connsiteX13-77" fmla="*/ 551613 w 552481"/>
                      <a:gd name="connsiteY13-78" fmla="*/ 1007603 h 1585520"/>
                      <a:gd name="connsiteX14-79" fmla="*/ 184579 w 552481"/>
                      <a:gd name="connsiteY14-80" fmla="*/ 741931 h 1585520"/>
                      <a:gd name="connsiteX15-81" fmla="*/ 551646 w 552481"/>
                      <a:gd name="connsiteY15-82" fmla="*/ 1029766 h 1585520"/>
                      <a:gd name="connsiteX16-83" fmla="*/ 551910 w 552481"/>
                      <a:gd name="connsiteY16-84" fmla="*/ 1205103 h 1585520"/>
                      <a:gd name="connsiteX17-85" fmla="*/ 119129 w 552481"/>
                      <a:gd name="connsiteY17-86" fmla="*/ 889458 h 1585520"/>
                      <a:gd name="connsiteX18-87" fmla="*/ 551942 w 552481"/>
                      <a:gd name="connsiteY18-88" fmla="*/ 1226335 h 1585520"/>
                      <a:gd name="connsiteX19-89" fmla="*/ 519836 w 552481"/>
                      <a:gd name="connsiteY19-90" fmla="*/ 1370630 h 1585520"/>
                      <a:gd name="connsiteX20-91" fmla="*/ 184579 w 552481"/>
                      <a:gd name="connsiteY20-92" fmla="*/ 1132651 h 1585520"/>
                      <a:gd name="connsiteX21-93" fmla="*/ 509865 w 552481"/>
                      <a:gd name="connsiteY21-94" fmla="*/ 1387661 h 1585520"/>
                      <a:gd name="connsiteX22-95" fmla="*/ 552481 w 552481"/>
                      <a:gd name="connsiteY22-96" fmla="*/ 1585328 h 1585520"/>
                      <a:gd name="connsiteX23-97" fmla="*/ 103908 w 552481"/>
                      <a:gd name="connsiteY23-98" fmla="*/ 1357263 h 1585520"/>
                      <a:gd name="connsiteX24-99" fmla="*/ 550099 w 552481"/>
                      <a:gd name="connsiteY24-100" fmla="*/ 0 h 1585520"/>
                      <a:gd name="connsiteX0-101" fmla="*/ 550099 w 552481"/>
                      <a:gd name="connsiteY0-102" fmla="*/ 0 h 1585520"/>
                      <a:gd name="connsiteX1-103" fmla="*/ 550454 w 552481"/>
                      <a:gd name="connsiteY1-104" fmla="*/ 236086 h 1585520"/>
                      <a:gd name="connsiteX2-105" fmla="*/ 488816 w 552481"/>
                      <a:gd name="connsiteY2-106" fmla="*/ 193543 h 1585520"/>
                      <a:gd name="connsiteX3-107" fmla="*/ 550466 w 552481"/>
                      <a:gd name="connsiteY3-108" fmla="*/ 244157 h 1585520"/>
                      <a:gd name="connsiteX4-109" fmla="*/ 550735 w 552481"/>
                      <a:gd name="connsiteY4-110" fmla="*/ 423083 h 1585520"/>
                      <a:gd name="connsiteX5-111" fmla="*/ 440807 w 552481"/>
                      <a:gd name="connsiteY5-112" fmla="*/ 347209 h 1585520"/>
                      <a:gd name="connsiteX6-113" fmla="*/ 550756 w 552481"/>
                      <a:gd name="connsiteY6-114" fmla="*/ 437477 h 1585520"/>
                      <a:gd name="connsiteX7-115" fmla="*/ 551026 w 552481"/>
                      <a:gd name="connsiteY7-116" fmla="*/ 616991 h 1585520"/>
                      <a:gd name="connsiteX8-117" fmla="*/ 372197 w 552481"/>
                      <a:gd name="connsiteY8-118" fmla="*/ 491984 h 1585520"/>
                      <a:gd name="connsiteX9-119" fmla="*/ 551056 w 552481"/>
                      <a:gd name="connsiteY9-120" fmla="*/ 637056 h 1585520"/>
                      <a:gd name="connsiteX10-121" fmla="*/ 551331 w 552481"/>
                      <a:gd name="connsiteY10-122" fmla="*/ 819782 h 1585520"/>
                      <a:gd name="connsiteX11-123" fmla="*/ 270832 w 552481"/>
                      <a:gd name="connsiteY11-124" fmla="*/ 619203 h 1585520"/>
                      <a:gd name="connsiteX12-125" fmla="*/ 551364 w 552481"/>
                      <a:gd name="connsiteY12-126" fmla="*/ 841805 h 1585520"/>
                      <a:gd name="connsiteX13-127" fmla="*/ 551613 w 552481"/>
                      <a:gd name="connsiteY13-128" fmla="*/ 1007603 h 1585520"/>
                      <a:gd name="connsiteX14-129" fmla="*/ 184579 w 552481"/>
                      <a:gd name="connsiteY14-130" fmla="*/ 741931 h 1585520"/>
                      <a:gd name="connsiteX15-131" fmla="*/ 551646 w 552481"/>
                      <a:gd name="connsiteY15-132" fmla="*/ 1029766 h 1585520"/>
                      <a:gd name="connsiteX16-133" fmla="*/ 551910 w 552481"/>
                      <a:gd name="connsiteY16-134" fmla="*/ 1205103 h 1585520"/>
                      <a:gd name="connsiteX17-135" fmla="*/ 119129 w 552481"/>
                      <a:gd name="connsiteY17-136" fmla="*/ 889458 h 1585520"/>
                      <a:gd name="connsiteX18-137" fmla="*/ 504472 w 552481"/>
                      <a:gd name="connsiteY18-138" fmla="*/ 1198018 h 1585520"/>
                      <a:gd name="connsiteX19-139" fmla="*/ 519836 w 552481"/>
                      <a:gd name="connsiteY19-140" fmla="*/ 1370630 h 1585520"/>
                      <a:gd name="connsiteX20-141" fmla="*/ 184579 w 552481"/>
                      <a:gd name="connsiteY20-142" fmla="*/ 1132651 h 1585520"/>
                      <a:gd name="connsiteX21-143" fmla="*/ 509865 w 552481"/>
                      <a:gd name="connsiteY21-144" fmla="*/ 1387661 h 1585520"/>
                      <a:gd name="connsiteX22-145" fmla="*/ 552481 w 552481"/>
                      <a:gd name="connsiteY22-146" fmla="*/ 1585328 h 1585520"/>
                      <a:gd name="connsiteX23-147" fmla="*/ 103908 w 552481"/>
                      <a:gd name="connsiteY23-148" fmla="*/ 1357263 h 1585520"/>
                      <a:gd name="connsiteX24-149" fmla="*/ 550099 w 552481"/>
                      <a:gd name="connsiteY24-150" fmla="*/ 0 h 1585520"/>
                      <a:gd name="connsiteX0-151" fmla="*/ 550099 w 552481"/>
                      <a:gd name="connsiteY0-152" fmla="*/ 0 h 1585520"/>
                      <a:gd name="connsiteX1-153" fmla="*/ 550454 w 552481"/>
                      <a:gd name="connsiteY1-154" fmla="*/ 236086 h 1585520"/>
                      <a:gd name="connsiteX2-155" fmla="*/ 488816 w 552481"/>
                      <a:gd name="connsiteY2-156" fmla="*/ 193543 h 1585520"/>
                      <a:gd name="connsiteX3-157" fmla="*/ 550466 w 552481"/>
                      <a:gd name="connsiteY3-158" fmla="*/ 244157 h 1585520"/>
                      <a:gd name="connsiteX4-159" fmla="*/ 550735 w 552481"/>
                      <a:gd name="connsiteY4-160" fmla="*/ 423083 h 1585520"/>
                      <a:gd name="connsiteX5-161" fmla="*/ 440807 w 552481"/>
                      <a:gd name="connsiteY5-162" fmla="*/ 347209 h 1585520"/>
                      <a:gd name="connsiteX6-163" fmla="*/ 550756 w 552481"/>
                      <a:gd name="connsiteY6-164" fmla="*/ 437477 h 1585520"/>
                      <a:gd name="connsiteX7-165" fmla="*/ 551026 w 552481"/>
                      <a:gd name="connsiteY7-166" fmla="*/ 616991 h 1585520"/>
                      <a:gd name="connsiteX8-167" fmla="*/ 372197 w 552481"/>
                      <a:gd name="connsiteY8-168" fmla="*/ 491984 h 1585520"/>
                      <a:gd name="connsiteX9-169" fmla="*/ 551056 w 552481"/>
                      <a:gd name="connsiteY9-170" fmla="*/ 637056 h 1585520"/>
                      <a:gd name="connsiteX10-171" fmla="*/ 551331 w 552481"/>
                      <a:gd name="connsiteY10-172" fmla="*/ 819782 h 1585520"/>
                      <a:gd name="connsiteX11-173" fmla="*/ 270832 w 552481"/>
                      <a:gd name="connsiteY11-174" fmla="*/ 619203 h 1585520"/>
                      <a:gd name="connsiteX12-175" fmla="*/ 551364 w 552481"/>
                      <a:gd name="connsiteY12-176" fmla="*/ 841805 h 1585520"/>
                      <a:gd name="connsiteX13-177" fmla="*/ 551613 w 552481"/>
                      <a:gd name="connsiteY13-178" fmla="*/ 1007603 h 1585520"/>
                      <a:gd name="connsiteX14-179" fmla="*/ 184579 w 552481"/>
                      <a:gd name="connsiteY14-180" fmla="*/ 741931 h 1585520"/>
                      <a:gd name="connsiteX15-181" fmla="*/ 551646 w 552481"/>
                      <a:gd name="connsiteY15-182" fmla="*/ 1029766 h 1585520"/>
                      <a:gd name="connsiteX16-183" fmla="*/ 507056 w 552481"/>
                      <a:gd name="connsiteY16-184" fmla="*/ 1169267 h 1585520"/>
                      <a:gd name="connsiteX17-185" fmla="*/ 119129 w 552481"/>
                      <a:gd name="connsiteY17-186" fmla="*/ 889458 h 1585520"/>
                      <a:gd name="connsiteX18-187" fmla="*/ 504472 w 552481"/>
                      <a:gd name="connsiteY18-188" fmla="*/ 1198018 h 1585520"/>
                      <a:gd name="connsiteX19-189" fmla="*/ 519836 w 552481"/>
                      <a:gd name="connsiteY19-190" fmla="*/ 1370630 h 1585520"/>
                      <a:gd name="connsiteX20-191" fmla="*/ 184579 w 552481"/>
                      <a:gd name="connsiteY20-192" fmla="*/ 1132651 h 1585520"/>
                      <a:gd name="connsiteX21-193" fmla="*/ 509865 w 552481"/>
                      <a:gd name="connsiteY21-194" fmla="*/ 1387661 h 1585520"/>
                      <a:gd name="connsiteX22-195" fmla="*/ 552481 w 552481"/>
                      <a:gd name="connsiteY22-196" fmla="*/ 1585328 h 1585520"/>
                      <a:gd name="connsiteX23-197" fmla="*/ 103908 w 552481"/>
                      <a:gd name="connsiteY23-198" fmla="*/ 1357263 h 1585520"/>
                      <a:gd name="connsiteX24-199" fmla="*/ 550099 w 552481"/>
                      <a:gd name="connsiteY24-200" fmla="*/ 0 h 1585520"/>
                      <a:gd name="connsiteX0-201" fmla="*/ 550099 w 552481"/>
                      <a:gd name="connsiteY0-202" fmla="*/ 0 h 1585520"/>
                      <a:gd name="connsiteX1-203" fmla="*/ 550454 w 552481"/>
                      <a:gd name="connsiteY1-204" fmla="*/ 236086 h 1585520"/>
                      <a:gd name="connsiteX2-205" fmla="*/ 488816 w 552481"/>
                      <a:gd name="connsiteY2-206" fmla="*/ 193543 h 1585520"/>
                      <a:gd name="connsiteX3-207" fmla="*/ 550466 w 552481"/>
                      <a:gd name="connsiteY3-208" fmla="*/ 244157 h 1585520"/>
                      <a:gd name="connsiteX4-209" fmla="*/ 550735 w 552481"/>
                      <a:gd name="connsiteY4-210" fmla="*/ 423083 h 1585520"/>
                      <a:gd name="connsiteX5-211" fmla="*/ 440807 w 552481"/>
                      <a:gd name="connsiteY5-212" fmla="*/ 347209 h 1585520"/>
                      <a:gd name="connsiteX6-213" fmla="*/ 550756 w 552481"/>
                      <a:gd name="connsiteY6-214" fmla="*/ 437477 h 1585520"/>
                      <a:gd name="connsiteX7-215" fmla="*/ 551026 w 552481"/>
                      <a:gd name="connsiteY7-216" fmla="*/ 616991 h 1585520"/>
                      <a:gd name="connsiteX8-217" fmla="*/ 372197 w 552481"/>
                      <a:gd name="connsiteY8-218" fmla="*/ 491984 h 1585520"/>
                      <a:gd name="connsiteX9-219" fmla="*/ 551056 w 552481"/>
                      <a:gd name="connsiteY9-220" fmla="*/ 637056 h 1585520"/>
                      <a:gd name="connsiteX10-221" fmla="*/ 551331 w 552481"/>
                      <a:gd name="connsiteY10-222" fmla="*/ 819782 h 1585520"/>
                      <a:gd name="connsiteX11-223" fmla="*/ 270832 w 552481"/>
                      <a:gd name="connsiteY11-224" fmla="*/ 619203 h 1585520"/>
                      <a:gd name="connsiteX12-225" fmla="*/ 551364 w 552481"/>
                      <a:gd name="connsiteY12-226" fmla="*/ 841805 h 1585520"/>
                      <a:gd name="connsiteX13-227" fmla="*/ 551613 w 552481"/>
                      <a:gd name="connsiteY13-228" fmla="*/ 1007603 h 1585520"/>
                      <a:gd name="connsiteX14-229" fmla="*/ 184579 w 552481"/>
                      <a:gd name="connsiteY14-230" fmla="*/ 741931 h 1585520"/>
                      <a:gd name="connsiteX15-231" fmla="*/ 521700 w 552481"/>
                      <a:gd name="connsiteY15-232" fmla="*/ 1009232 h 1585520"/>
                      <a:gd name="connsiteX16-233" fmla="*/ 507056 w 552481"/>
                      <a:gd name="connsiteY16-234" fmla="*/ 1169267 h 1585520"/>
                      <a:gd name="connsiteX17-235" fmla="*/ 119129 w 552481"/>
                      <a:gd name="connsiteY17-236" fmla="*/ 889458 h 1585520"/>
                      <a:gd name="connsiteX18-237" fmla="*/ 504472 w 552481"/>
                      <a:gd name="connsiteY18-238" fmla="*/ 1198018 h 1585520"/>
                      <a:gd name="connsiteX19-239" fmla="*/ 519836 w 552481"/>
                      <a:gd name="connsiteY19-240" fmla="*/ 1370630 h 1585520"/>
                      <a:gd name="connsiteX20-241" fmla="*/ 184579 w 552481"/>
                      <a:gd name="connsiteY20-242" fmla="*/ 1132651 h 1585520"/>
                      <a:gd name="connsiteX21-243" fmla="*/ 509865 w 552481"/>
                      <a:gd name="connsiteY21-244" fmla="*/ 1387661 h 1585520"/>
                      <a:gd name="connsiteX22-245" fmla="*/ 552481 w 552481"/>
                      <a:gd name="connsiteY22-246" fmla="*/ 1585328 h 1585520"/>
                      <a:gd name="connsiteX23-247" fmla="*/ 103908 w 552481"/>
                      <a:gd name="connsiteY23-248" fmla="*/ 1357263 h 1585520"/>
                      <a:gd name="connsiteX24-249" fmla="*/ 550099 w 552481"/>
                      <a:gd name="connsiteY24-250" fmla="*/ 0 h 1585520"/>
                      <a:gd name="connsiteX0-251" fmla="*/ 550099 w 552481"/>
                      <a:gd name="connsiteY0-252" fmla="*/ 0 h 1585520"/>
                      <a:gd name="connsiteX1-253" fmla="*/ 550454 w 552481"/>
                      <a:gd name="connsiteY1-254" fmla="*/ 236086 h 1585520"/>
                      <a:gd name="connsiteX2-255" fmla="*/ 488816 w 552481"/>
                      <a:gd name="connsiteY2-256" fmla="*/ 193543 h 1585520"/>
                      <a:gd name="connsiteX3-257" fmla="*/ 550466 w 552481"/>
                      <a:gd name="connsiteY3-258" fmla="*/ 244157 h 1585520"/>
                      <a:gd name="connsiteX4-259" fmla="*/ 550735 w 552481"/>
                      <a:gd name="connsiteY4-260" fmla="*/ 423083 h 1585520"/>
                      <a:gd name="connsiteX5-261" fmla="*/ 440807 w 552481"/>
                      <a:gd name="connsiteY5-262" fmla="*/ 347209 h 1585520"/>
                      <a:gd name="connsiteX6-263" fmla="*/ 550756 w 552481"/>
                      <a:gd name="connsiteY6-264" fmla="*/ 437477 h 1585520"/>
                      <a:gd name="connsiteX7-265" fmla="*/ 551026 w 552481"/>
                      <a:gd name="connsiteY7-266" fmla="*/ 616991 h 1585520"/>
                      <a:gd name="connsiteX8-267" fmla="*/ 372197 w 552481"/>
                      <a:gd name="connsiteY8-268" fmla="*/ 491984 h 1585520"/>
                      <a:gd name="connsiteX9-269" fmla="*/ 551056 w 552481"/>
                      <a:gd name="connsiteY9-270" fmla="*/ 637056 h 1585520"/>
                      <a:gd name="connsiteX10-271" fmla="*/ 551331 w 552481"/>
                      <a:gd name="connsiteY10-272" fmla="*/ 819782 h 1585520"/>
                      <a:gd name="connsiteX11-273" fmla="*/ 270832 w 552481"/>
                      <a:gd name="connsiteY11-274" fmla="*/ 619203 h 1585520"/>
                      <a:gd name="connsiteX12-275" fmla="*/ 551364 w 552481"/>
                      <a:gd name="connsiteY12-276" fmla="*/ 841805 h 1585520"/>
                      <a:gd name="connsiteX13-277" fmla="*/ 534221 w 552481"/>
                      <a:gd name="connsiteY13-278" fmla="*/ 989751 h 1585520"/>
                      <a:gd name="connsiteX14-279" fmla="*/ 184579 w 552481"/>
                      <a:gd name="connsiteY14-280" fmla="*/ 741931 h 1585520"/>
                      <a:gd name="connsiteX15-281" fmla="*/ 521700 w 552481"/>
                      <a:gd name="connsiteY15-282" fmla="*/ 1009232 h 1585520"/>
                      <a:gd name="connsiteX16-283" fmla="*/ 507056 w 552481"/>
                      <a:gd name="connsiteY16-284" fmla="*/ 1169267 h 1585520"/>
                      <a:gd name="connsiteX17-285" fmla="*/ 119129 w 552481"/>
                      <a:gd name="connsiteY17-286" fmla="*/ 889458 h 1585520"/>
                      <a:gd name="connsiteX18-287" fmla="*/ 504472 w 552481"/>
                      <a:gd name="connsiteY18-288" fmla="*/ 1198018 h 1585520"/>
                      <a:gd name="connsiteX19-289" fmla="*/ 519836 w 552481"/>
                      <a:gd name="connsiteY19-290" fmla="*/ 1370630 h 1585520"/>
                      <a:gd name="connsiteX20-291" fmla="*/ 184579 w 552481"/>
                      <a:gd name="connsiteY20-292" fmla="*/ 1132651 h 1585520"/>
                      <a:gd name="connsiteX21-293" fmla="*/ 509865 w 552481"/>
                      <a:gd name="connsiteY21-294" fmla="*/ 1387661 h 1585520"/>
                      <a:gd name="connsiteX22-295" fmla="*/ 552481 w 552481"/>
                      <a:gd name="connsiteY22-296" fmla="*/ 1585328 h 1585520"/>
                      <a:gd name="connsiteX23-297" fmla="*/ 103908 w 552481"/>
                      <a:gd name="connsiteY23-298" fmla="*/ 1357263 h 1585520"/>
                      <a:gd name="connsiteX24-299" fmla="*/ 550099 w 552481"/>
                      <a:gd name="connsiteY24-300" fmla="*/ 0 h 1585520"/>
                      <a:gd name="connsiteX0-301" fmla="*/ 550099 w 552481"/>
                      <a:gd name="connsiteY0-302" fmla="*/ 0 h 1585520"/>
                      <a:gd name="connsiteX1-303" fmla="*/ 550454 w 552481"/>
                      <a:gd name="connsiteY1-304" fmla="*/ 236086 h 1585520"/>
                      <a:gd name="connsiteX2-305" fmla="*/ 488816 w 552481"/>
                      <a:gd name="connsiteY2-306" fmla="*/ 193543 h 1585520"/>
                      <a:gd name="connsiteX3-307" fmla="*/ 550466 w 552481"/>
                      <a:gd name="connsiteY3-308" fmla="*/ 244157 h 1585520"/>
                      <a:gd name="connsiteX4-309" fmla="*/ 550735 w 552481"/>
                      <a:gd name="connsiteY4-310" fmla="*/ 423083 h 1585520"/>
                      <a:gd name="connsiteX5-311" fmla="*/ 440807 w 552481"/>
                      <a:gd name="connsiteY5-312" fmla="*/ 347209 h 1585520"/>
                      <a:gd name="connsiteX6-313" fmla="*/ 550756 w 552481"/>
                      <a:gd name="connsiteY6-314" fmla="*/ 437477 h 1585520"/>
                      <a:gd name="connsiteX7-315" fmla="*/ 551026 w 552481"/>
                      <a:gd name="connsiteY7-316" fmla="*/ 616991 h 1585520"/>
                      <a:gd name="connsiteX8-317" fmla="*/ 372197 w 552481"/>
                      <a:gd name="connsiteY8-318" fmla="*/ 491984 h 1585520"/>
                      <a:gd name="connsiteX9-319" fmla="*/ 551056 w 552481"/>
                      <a:gd name="connsiteY9-320" fmla="*/ 637056 h 1585520"/>
                      <a:gd name="connsiteX10-321" fmla="*/ 551331 w 552481"/>
                      <a:gd name="connsiteY10-322" fmla="*/ 819782 h 1585520"/>
                      <a:gd name="connsiteX11-323" fmla="*/ 270832 w 552481"/>
                      <a:gd name="connsiteY11-324" fmla="*/ 619203 h 1585520"/>
                      <a:gd name="connsiteX12-325" fmla="*/ 501344 w 552481"/>
                      <a:gd name="connsiteY12-326" fmla="*/ 815973 h 1585520"/>
                      <a:gd name="connsiteX13-327" fmla="*/ 534221 w 552481"/>
                      <a:gd name="connsiteY13-328" fmla="*/ 989751 h 1585520"/>
                      <a:gd name="connsiteX14-329" fmla="*/ 184579 w 552481"/>
                      <a:gd name="connsiteY14-330" fmla="*/ 741931 h 1585520"/>
                      <a:gd name="connsiteX15-331" fmla="*/ 521700 w 552481"/>
                      <a:gd name="connsiteY15-332" fmla="*/ 1009232 h 1585520"/>
                      <a:gd name="connsiteX16-333" fmla="*/ 507056 w 552481"/>
                      <a:gd name="connsiteY16-334" fmla="*/ 1169267 h 1585520"/>
                      <a:gd name="connsiteX17-335" fmla="*/ 119129 w 552481"/>
                      <a:gd name="connsiteY17-336" fmla="*/ 889458 h 1585520"/>
                      <a:gd name="connsiteX18-337" fmla="*/ 504472 w 552481"/>
                      <a:gd name="connsiteY18-338" fmla="*/ 1198018 h 1585520"/>
                      <a:gd name="connsiteX19-339" fmla="*/ 519836 w 552481"/>
                      <a:gd name="connsiteY19-340" fmla="*/ 1370630 h 1585520"/>
                      <a:gd name="connsiteX20-341" fmla="*/ 184579 w 552481"/>
                      <a:gd name="connsiteY20-342" fmla="*/ 1132651 h 1585520"/>
                      <a:gd name="connsiteX21-343" fmla="*/ 509865 w 552481"/>
                      <a:gd name="connsiteY21-344" fmla="*/ 1387661 h 1585520"/>
                      <a:gd name="connsiteX22-345" fmla="*/ 552481 w 552481"/>
                      <a:gd name="connsiteY22-346" fmla="*/ 1585328 h 1585520"/>
                      <a:gd name="connsiteX23-347" fmla="*/ 103908 w 552481"/>
                      <a:gd name="connsiteY23-348" fmla="*/ 1357263 h 1585520"/>
                      <a:gd name="connsiteX24-349" fmla="*/ 550099 w 552481"/>
                      <a:gd name="connsiteY24-350" fmla="*/ 0 h 1585520"/>
                      <a:gd name="connsiteX0-351" fmla="*/ 550099 w 552481"/>
                      <a:gd name="connsiteY0-352" fmla="*/ 0 h 1585520"/>
                      <a:gd name="connsiteX1-353" fmla="*/ 550454 w 552481"/>
                      <a:gd name="connsiteY1-354" fmla="*/ 236086 h 1585520"/>
                      <a:gd name="connsiteX2-355" fmla="*/ 488816 w 552481"/>
                      <a:gd name="connsiteY2-356" fmla="*/ 193543 h 1585520"/>
                      <a:gd name="connsiteX3-357" fmla="*/ 550466 w 552481"/>
                      <a:gd name="connsiteY3-358" fmla="*/ 244157 h 1585520"/>
                      <a:gd name="connsiteX4-359" fmla="*/ 550735 w 552481"/>
                      <a:gd name="connsiteY4-360" fmla="*/ 423083 h 1585520"/>
                      <a:gd name="connsiteX5-361" fmla="*/ 440807 w 552481"/>
                      <a:gd name="connsiteY5-362" fmla="*/ 347209 h 1585520"/>
                      <a:gd name="connsiteX6-363" fmla="*/ 550756 w 552481"/>
                      <a:gd name="connsiteY6-364" fmla="*/ 437477 h 1585520"/>
                      <a:gd name="connsiteX7-365" fmla="*/ 551026 w 552481"/>
                      <a:gd name="connsiteY7-366" fmla="*/ 616991 h 1585520"/>
                      <a:gd name="connsiteX8-367" fmla="*/ 372197 w 552481"/>
                      <a:gd name="connsiteY8-368" fmla="*/ 491984 h 1585520"/>
                      <a:gd name="connsiteX9-369" fmla="*/ 551056 w 552481"/>
                      <a:gd name="connsiteY9-370" fmla="*/ 637056 h 1585520"/>
                      <a:gd name="connsiteX10-371" fmla="*/ 508896 w 552481"/>
                      <a:gd name="connsiteY10-372" fmla="*/ 791532 h 1585520"/>
                      <a:gd name="connsiteX11-373" fmla="*/ 270832 w 552481"/>
                      <a:gd name="connsiteY11-374" fmla="*/ 619203 h 1585520"/>
                      <a:gd name="connsiteX12-375" fmla="*/ 501344 w 552481"/>
                      <a:gd name="connsiteY12-376" fmla="*/ 815973 h 1585520"/>
                      <a:gd name="connsiteX13-377" fmla="*/ 534221 w 552481"/>
                      <a:gd name="connsiteY13-378" fmla="*/ 989751 h 1585520"/>
                      <a:gd name="connsiteX14-379" fmla="*/ 184579 w 552481"/>
                      <a:gd name="connsiteY14-380" fmla="*/ 741931 h 1585520"/>
                      <a:gd name="connsiteX15-381" fmla="*/ 521700 w 552481"/>
                      <a:gd name="connsiteY15-382" fmla="*/ 1009232 h 1585520"/>
                      <a:gd name="connsiteX16-383" fmla="*/ 507056 w 552481"/>
                      <a:gd name="connsiteY16-384" fmla="*/ 1169267 h 1585520"/>
                      <a:gd name="connsiteX17-385" fmla="*/ 119129 w 552481"/>
                      <a:gd name="connsiteY17-386" fmla="*/ 889458 h 1585520"/>
                      <a:gd name="connsiteX18-387" fmla="*/ 504472 w 552481"/>
                      <a:gd name="connsiteY18-388" fmla="*/ 1198018 h 1585520"/>
                      <a:gd name="connsiteX19-389" fmla="*/ 519836 w 552481"/>
                      <a:gd name="connsiteY19-390" fmla="*/ 1370630 h 1585520"/>
                      <a:gd name="connsiteX20-391" fmla="*/ 184579 w 552481"/>
                      <a:gd name="connsiteY20-392" fmla="*/ 1132651 h 1585520"/>
                      <a:gd name="connsiteX21-393" fmla="*/ 509865 w 552481"/>
                      <a:gd name="connsiteY21-394" fmla="*/ 1387661 h 1585520"/>
                      <a:gd name="connsiteX22-395" fmla="*/ 552481 w 552481"/>
                      <a:gd name="connsiteY22-396" fmla="*/ 1585328 h 1585520"/>
                      <a:gd name="connsiteX23-397" fmla="*/ 103908 w 552481"/>
                      <a:gd name="connsiteY23-398" fmla="*/ 1357263 h 1585520"/>
                      <a:gd name="connsiteX24-399" fmla="*/ 550099 w 552481"/>
                      <a:gd name="connsiteY24-400" fmla="*/ 0 h 1585520"/>
                      <a:gd name="connsiteX0-401" fmla="*/ 550099 w 552481"/>
                      <a:gd name="connsiteY0-402" fmla="*/ 0 h 1585520"/>
                      <a:gd name="connsiteX1-403" fmla="*/ 550454 w 552481"/>
                      <a:gd name="connsiteY1-404" fmla="*/ 236086 h 1585520"/>
                      <a:gd name="connsiteX2-405" fmla="*/ 488816 w 552481"/>
                      <a:gd name="connsiteY2-406" fmla="*/ 193543 h 1585520"/>
                      <a:gd name="connsiteX3-407" fmla="*/ 550466 w 552481"/>
                      <a:gd name="connsiteY3-408" fmla="*/ 244157 h 1585520"/>
                      <a:gd name="connsiteX4-409" fmla="*/ 550735 w 552481"/>
                      <a:gd name="connsiteY4-410" fmla="*/ 423083 h 1585520"/>
                      <a:gd name="connsiteX5-411" fmla="*/ 440807 w 552481"/>
                      <a:gd name="connsiteY5-412" fmla="*/ 347209 h 1585520"/>
                      <a:gd name="connsiteX6-413" fmla="*/ 550756 w 552481"/>
                      <a:gd name="connsiteY6-414" fmla="*/ 437477 h 1585520"/>
                      <a:gd name="connsiteX7-415" fmla="*/ 551026 w 552481"/>
                      <a:gd name="connsiteY7-416" fmla="*/ 616991 h 1585520"/>
                      <a:gd name="connsiteX8-417" fmla="*/ 372197 w 552481"/>
                      <a:gd name="connsiteY8-418" fmla="*/ 491984 h 1585520"/>
                      <a:gd name="connsiteX9-419" fmla="*/ 521176 w 552481"/>
                      <a:gd name="connsiteY9-420" fmla="*/ 611487 h 1585520"/>
                      <a:gd name="connsiteX10-421" fmla="*/ 508896 w 552481"/>
                      <a:gd name="connsiteY10-422" fmla="*/ 791532 h 1585520"/>
                      <a:gd name="connsiteX11-423" fmla="*/ 270832 w 552481"/>
                      <a:gd name="connsiteY11-424" fmla="*/ 619203 h 1585520"/>
                      <a:gd name="connsiteX12-425" fmla="*/ 501344 w 552481"/>
                      <a:gd name="connsiteY12-426" fmla="*/ 815973 h 1585520"/>
                      <a:gd name="connsiteX13-427" fmla="*/ 534221 w 552481"/>
                      <a:gd name="connsiteY13-428" fmla="*/ 989751 h 1585520"/>
                      <a:gd name="connsiteX14-429" fmla="*/ 184579 w 552481"/>
                      <a:gd name="connsiteY14-430" fmla="*/ 741931 h 1585520"/>
                      <a:gd name="connsiteX15-431" fmla="*/ 521700 w 552481"/>
                      <a:gd name="connsiteY15-432" fmla="*/ 1009232 h 1585520"/>
                      <a:gd name="connsiteX16-433" fmla="*/ 507056 w 552481"/>
                      <a:gd name="connsiteY16-434" fmla="*/ 1169267 h 1585520"/>
                      <a:gd name="connsiteX17-435" fmla="*/ 119129 w 552481"/>
                      <a:gd name="connsiteY17-436" fmla="*/ 889458 h 1585520"/>
                      <a:gd name="connsiteX18-437" fmla="*/ 504472 w 552481"/>
                      <a:gd name="connsiteY18-438" fmla="*/ 1198018 h 1585520"/>
                      <a:gd name="connsiteX19-439" fmla="*/ 519836 w 552481"/>
                      <a:gd name="connsiteY19-440" fmla="*/ 1370630 h 1585520"/>
                      <a:gd name="connsiteX20-441" fmla="*/ 184579 w 552481"/>
                      <a:gd name="connsiteY20-442" fmla="*/ 1132651 h 1585520"/>
                      <a:gd name="connsiteX21-443" fmla="*/ 509865 w 552481"/>
                      <a:gd name="connsiteY21-444" fmla="*/ 1387661 h 1585520"/>
                      <a:gd name="connsiteX22-445" fmla="*/ 552481 w 552481"/>
                      <a:gd name="connsiteY22-446" fmla="*/ 1585328 h 1585520"/>
                      <a:gd name="connsiteX23-447" fmla="*/ 103908 w 552481"/>
                      <a:gd name="connsiteY23-448" fmla="*/ 1357263 h 1585520"/>
                      <a:gd name="connsiteX24-449" fmla="*/ 550099 w 552481"/>
                      <a:gd name="connsiteY24-450" fmla="*/ 0 h 1585520"/>
                      <a:gd name="connsiteX0-451" fmla="*/ 550099 w 552481"/>
                      <a:gd name="connsiteY0-452" fmla="*/ 0 h 1585520"/>
                      <a:gd name="connsiteX1-453" fmla="*/ 550454 w 552481"/>
                      <a:gd name="connsiteY1-454" fmla="*/ 236086 h 1585520"/>
                      <a:gd name="connsiteX2-455" fmla="*/ 488816 w 552481"/>
                      <a:gd name="connsiteY2-456" fmla="*/ 193543 h 1585520"/>
                      <a:gd name="connsiteX3-457" fmla="*/ 550466 w 552481"/>
                      <a:gd name="connsiteY3-458" fmla="*/ 244157 h 1585520"/>
                      <a:gd name="connsiteX4-459" fmla="*/ 550735 w 552481"/>
                      <a:gd name="connsiteY4-460" fmla="*/ 423083 h 1585520"/>
                      <a:gd name="connsiteX5-461" fmla="*/ 440807 w 552481"/>
                      <a:gd name="connsiteY5-462" fmla="*/ 347209 h 1585520"/>
                      <a:gd name="connsiteX6-463" fmla="*/ 550756 w 552481"/>
                      <a:gd name="connsiteY6-464" fmla="*/ 437477 h 1585520"/>
                      <a:gd name="connsiteX7-465" fmla="*/ 523630 w 552481"/>
                      <a:gd name="connsiteY7-466" fmla="*/ 593972 h 1585520"/>
                      <a:gd name="connsiteX8-467" fmla="*/ 372197 w 552481"/>
                      <a:gd name="connsiteY8-468" fmla="*/ 491984 h 1585520"/>
                      <a:gd name="connsiteX9-469" fmla="*/ 521176 w 552481"/>
                      <a:gd name="connsiteY9-470" fmla="*/ 611487 h 1585520"/>
                      <a:gd name="connsiteX10-471" fmla="*/ 508896 w 552481"/>
                      <a:gd name="connsiteY10-472" fmla="*/ 791532 h 1585520"/>
                      <a:gd name="connsiteX11-473" fmla="*/ 270832 w 552481"/>
                      <a:gd name="connsiteY11-474" fmla="*/ 619203 h 1585520"/>
                      <a:gd name="connsiteX12-475" fmla="*/ 501344 w 552481"/>
                      <a:gd name="connsiteY12-476" fmla="*/ 815973 h 1585520"/>
                      <a:gd name="connsiteX13-477" fmla="*/ 534221 w 552481"/>
                      <a:gd name="connsiteY13-478" fmla="*/ 989751 h 1585520"/>
                      <a:gd name="connsiteX14-479" fmla="*/ 184579 w 552481"/>
                      <a:gd name="connsiteY14-480" fmla="*/ 741931 h 1585520"/>
                      <a:gd name="connsiteX15-481" fmla="*/ 521700 w 552481"/>
                      <a:gd name="connsiteY15-482" fmla="*/ 1009232 h 1585520"/>
                      <a:gd name="connsiteX16-483" fmla="*/ 507056 w 552481"/>
                      <a:gd name="connsiteY16-484" fmla="*/ 1169267 h 1585520"/>
                      <a:gd name="connsiteX17-485" fmla="*/ 119129 w 552481"/>
                      <a:gd name="connsiteY17-486" fmla="*/ 889458 h 1585520"/>
                      <a:gd name="connsiteX18-487" fmla="*/ 504472 w 552481"/>
                      <a:gd name="connsiteY18-488" fmla="*/ 1198018 h 1585520"/>
                      <a:gd name="connsiteX19-489" fmla="*/ 519836 w 552481"/>
                      <a:gd name="connsiteY19-490" fmla="*/ 1370630 h 1585520"/>
                      <a:gd name="connsiteX20-491" fmla="*/ 184579 w 552481"/>
                      <a:gd name="connsiteY20-492" fmla="*/ 1132651 h 1585520"/>
                      <a:gd name="connsiteX21-493" fmla="*/ 509865 w 552481"/>
                      <a:gd name="connsiteY21-494" fmla="*/ 1387661 h 1585520"/>
                      <a:gd name="connsiteX22-495" fmla="*/ 552481 w 552481"/>
                      <a:gd name="connsiteY22-496" fmla="*/ 1585328 h 1585520"/>
                      <a:gd name="connsiteX23-497" fmla="*/ 103908 w 552481"/>
                      <a:gd name="connsiteY23-498" fmla="*/ 1357263 h 1585520"/>
                      <a:gd name="connsiteX24-499" fmla="*/ 550099 w 552481"/>
                      <a:gd name="connsiteY24-500" fmla="*/ 0 h 1585520"/>
                      <a:gd name="connsiteX0-501" fmla="*/ 550099 w 552481"/>
                      <a:gd name="connsiteY0-502" fmla="*/ 0 h 1585520"/>
                      <a:gd name="connsiteX1-503" fmla="*/ 550454 w 552481"/>
                      <a:gd name="connsiteY1-504" fmla="*/ 236086 h 1585520"/>
                      <a:gd name="connsiteX2-505" fmla="*/ 488816 w 552481"/>
                      <a:gd name="connsiteY2-506" fmla="*/ 193543 h 1585520"/>
                      <a:gd name="connsiteX3-507" fmla="*/ 550466 w 552481"/>
                      <a:gd name="connsiteY3-508" fmla="*/ 244157 h 1585520"/>
                      <a:gd name="connsiteX4-509" fmla="*/ 550735 w 552481"/>
                      <a:gd name="connsiteY4-510" fmla="*/ 423083 h 1585520"/>
                      <a:gd name="connsiteX5-511" fmla="*/ 440807 w 552481"/>
                      <a:gd name="connsiteY5-512" fmla="*/ 347209 h 1585520"/>
                      <a:gd name="connsiteX6-513" fmla="*/ 530748 w 552481"/>
                      <a:gd name="connsiteY6-514" fmla="*/ 427144 h 1585520"/>
                      <a:gd name="connsiteX7-515" fmla="*/ 523630 w 552481"/>
                      <a:gd name="connsiteY7-516" fmla="*/ 593972 h 1585520"/>
                      <a:gd name="connsiteX8-517" fmla="*/ 372197 w 552481"/>
                      <a:gd name="connsiteY8-518" fmla="*/ 491984 h 1585520"/>
                      <a:gd name="connsiteX9-519" fmla="*/ 521176 w 552481"/>
                      <a:gd name="connsiteY9-520" fmla="*/ 611487 h 1585520"/>
                      <a:gd name="connsiteX10-521" fmla="*/ 508896 w 552481"/>
                      <a:gd name="connsiteY10-522" fmla="*/ 791532 h 1585520"/>
                      <a:gd name="connsiteX11-523" fmla="*/ 270832 w 552481"/>
                      <a:gd name="connsiteY11-524" fmla="*/ 619203 h 1585520"/>
                      <a:gd name="connsiteX12-525" fmla="*/ 501344 w 552481"/>
                      <a:gd name="connsiteY12-526" fmla="*/ 815973 h 1585520"/>
                      <a:gd name="connsiteX13-527" fmla="*/ 534221 w 552481"/>
                      <a:gd name="connsiteY13-528" fmla="*/ 989751 h 1585520"/>
                      <a:gd name="connsiteX14-529" fmla="*/ 184579 w 552481"/>
                      <a:gd name="connsiteY14-530" fmla="*/ 741931 h 1585520"/>
                      <a:gd name="connsiteX15-531" fmla="*/ 521700 w 552481"/>
                      <a:gd name="connsiteY15-532" fmla="*/ 1009232 h 1585520"/>
                      <a:gd name="connsiteX16-533" fmla="*/ 507056 w 552481"/>
                      <a:gd name="connsiteY16-534" fmla="*/ 1169267 h 1585520"/>
                      <a:gd name="connsiteX17-535" fmla="*/ 119129 w 552481"/>
                      <a:gd name="connsiteY17-536" fmla="*/ 889458 h 1585520"/>
                      <a:gd name="connsiteX18-537" fmla="*/ 504472 w 552481"/>
                      <a:gd name="connsiteY18-538" fmla="*/ 1198018 h 1585520"/>
                      <a:gd name="connsiteX19-539" fmla="*/ 519836 w 552481"/>
                      <a:gd name="connsiteY19-540" fmla="*/ 1370630 h 1585520"/>
                      <a:gd name="connsiteX20-541" fmla="*/ 184579 w 552481"/>
                      <a:gd name="connsiteY20-542" fmla="*/ 1132651 h 1585520"/>
                      <a:gd name="connsiteX21-543" fmla="*/ 509865 w 552481"/>
                      <a:gd name="connsiteY21-544" fmla="*/ 1387661 h 1585520"/>
                      <a:gd name="connsiteX22-545" fmla="*/ 552481 w 552481"/>
                      <a:gd name="connsiteY22-546" fmla="*/ 1585328 h 1585520"/>
                      <a:gd name="connsiteX23-547" fmla="*/ 103908 w 552481"/>
                      <a:gd name="connsiteY23-548" fmla="*/ 1357263 h 1585520"/>
                      <a:gd name="connsiteX24-549" fmla="*/ 550099 w 552481"/>
                      <a:gd name="connsiteY24-550" fmla="*/ 0 h 1585520"/>
                      <a:gd name="connsiteX0-551" fmla="*/ 550099 w 552481"/>
                      <a:gd name="connsiteY0-552" fmla="*/ 0 h 1585520"/>
                      <a:gd name="connsiteX1-553" fmla="*/ 550454 w 552481"/>
                      <a:gd name="connsiteY1-554" fmla="*/ 236086 h 1585520"/>
                      <a:gd name="connsiteX2-555" fmla="*/ 488816 w 552481"/>
                      <a:gd name="connsiteY2-556" fmla="*/ 193543 h 1585520"/>
                      <a:gd name="connsiteX3-557" fmla="*/ 550466 w 552481"/>
                      <a:gd name="connsiteY3-558" fmla="*/ 244157 h 1585520"/>
                      <a:gd name="connsiteX4-559" fmla="*/ 528440 w 552481"/>
                      <a:gd name="connsiteY4-560" fmla="*/ 395095 h 1585520"/>
                      <a:gd name="connsiteX5-561" fmla="*/ 440807 w 552481"/>
                      <a:gd name="connsiteY5-562" fmla="*/ 347209 h 1585520"/>
                      <a:gd name="connsiteX6-563" fmla="*/ 530748 w 552481"/>
                      <a:gd name="connsiteY6-564" fmla="*/ 427144 h 1585520"/>
                      <a:gd name="connsiteX7-565" fmla="*/ 523630 w 552481"/>
                      <a:gd name="connsiteY7-566" fmla="*/ 593972 h 1585520"/>
                      <a:gd name="connsiteX8-567" fmla="*/ 372197 w 552481"/>
                      <a:gd name="connsiteY8-568" fmla="*/ 491984 h 1585520"/>
                      <a:gd name="connsiteX9-569" fmla="*/ 521176 w 552481"/>
                      <a:gd name="connsiteY9-570" fmla="*/ 611487 h 1585520"/>
                      <a:gd name="connsiteX10-571" fmla="*/ 508896 w 552481"/>
                      <a:gd name="connsiteY10-572" fmla="*/ 791532 h 1585520"/>
                      <a:gd name="connsiteX11-573" fmla="*/ 270832 w 552481"/>
                      <a:gd name="connsiteY11-574" fmla="*/ 619203 h 1585520"/>
                      <a:gd name="connsiteX12-575" fmla="*/ 501344 w 552481"/>
                      <a:gd name="connsiteY12-576" fmla="*/ 815973 h 1585520"/>
                      <a:gd name="connsiteX13-577" fmla="*/ 534221 w 552481"/>
                      <a:gd name="connsiteY13-578" fmla="*/ 989751 h 1585520"/>
                      <a:gd name="connsiteX14-579" fmla="*/ 184579 w 552481"/>
                      <a:gd name="connsiteY14-580" fmla="*/ 741931 h 1585520"/>
                      <a:gd name="connsiteX15-581" fmla="*/ 521700 w 552481"/>
                      <a:gd name="connsiteY15-582" fmla="*/ 1009232 h 1585520"/>
                      <a:gd name="connsiteX16-583" fmla="*/ 507056 w 552481"/>
                      <a:gd name="connsiteY16-584" fmla="*/ 1169267 h 1585520"/>
                      <a:gd name="connsiteX17-585" fmla="*/ 119129 w 552481"/>
                      <a:gd name="connsiteY17-586" fmla="*/ 889458 h 1585520"/>
                      <a:gd name="connsiteX18-587" fmla="*/ 504472 w 552481"/>
                      <a:gd name="connsiteY18-588" fmla="*/ 1198018 h 1585520"/>
                      <a:gd name="connsiteX19-589" fmla="*/ 519836 w 552481"/>
                      <a:gd name="connsiteY19-590" fmla="*/ 1370630 h 1585520"/>
                      <a:gd name="connsiteX20-591" fmla="*/ 184579 w 552481"/>
                      <a:gd name="connsiteY20-592" fmla="*/ 1132651 h 1585520"/>
                      <a:gd name="connsiteX21-593" fmla="*/ 509865 w 552481"/>
                      <a:gd name="connsiteY21-594" fmla="*/ 1387661 h 1585520"/>
                      <a:gd name="connsiteX22-595" fmla="*/ 552481 w 552481"/>
                      <a:gd name="connsiteY22-596" fmla="*/ 1585328 h 1585520"/>
                      <a:gd name="connsiteX23-597" fmla="*/ 103908 w 552481"/>
                      <a:gd name="connsiteY23-598" fmla="*/ 1357263 h 1585520"/>
                      <a:gd name="connsiteX24-599" fmla="*/ 550099 w 552481"/>
                      <a:gd name="connsiteY24-600" fmla="*/ 0 h 1585520"/>
                      <a:gd name="connsiteX0-601" fmla="*/ 550099 w 552481"/>
                      <a:gd name="connsiteY0-602" fmla="*/ 0 h 1585520"/>
                      <a:gd name="connsiteX1-603" fmla="*/ 550454 w 552481"/>
                      <a:gd name="connsiteY1-604" fmla="*/ 236086 h 1585520"/>
                      <a:gd name="connsiteX2-605" fmla="*/ 488816 w 552481"/>
                      <a:gd name="connsiteY2-606" fmla="*/ 193543 h 1585520"/>
                      <a:gd name="connsiteX3-607" fmla="*/ 532877 w 552481"/>
                      <a:gd name="connsiteY3-608" fmla="*/ 241409 h 1585520"/>
                      <a:gd name="connsiteX4-609" fmla="*/ 528440 w 552481"/>
                      <a:gd name="connsiteY4-610" fmla="*/ 395095 h 1585520"/>
                      <a:gd name="connsiteX5-611" fmla="*/ 440807 w 552481"/>
                      <a:gd name="connsiteY5-612" fmla="*/ 347209 h 1585520"/>
                      <a:gd name="connsiteX6-613" fmla="*/ 530748 w 552481"/>
                      <a:gd name="connsiteY6-614" fmla="*/ 427144 h 1585520"/>
                      <a:gd name="connsiteX7-615" fmla="*/ 523630 w 552481"/>
                      <a:gd name="connsiteY7-616" fmla="*/ 593972 h 1585520"/>
                      <a:gd name="connsiteX8-617" fmla="*/ 372197 w 552481"/>
                      <a:gd name="connsiteY8-618" fmla="*/ 491984 h 1585520"/>
                      <a:gd name="connsiteX9-619" fmla="*/ 521176 w 552481"/>
                      <a:gd name="connsiteY9-620" fmla="*/ 611487 h 1585520"/>
                      <a:gd name="connsiteX10-621" fmla="*/ 508896 w 552481"/>
                      <a:gd name="connsiteY10-622" fmla="*/ 791532 h 1585520"/>
                      <a:gd name="connsiteX11-623" fmla="*/ 270832 w 552481"/>
                      <a:gd name="connsiteY11-624" fmla="*/ 619203 h 1585520"/>
                      <a:gd name="connsiteX12-625" fmla="*/ 501344 w 552481"/>
                      <a:gd name="connsiteY12-626" fmla="*/ 815973 h 1585520"/>
                      <a:gd name="connsiteX13-627" fmla="*/ 534221 w 552481"/>
                      <a:gd name="connsiteY13-628" fmla="*/ 989751 h 1585520"/>
                      <a:gd name="connsiteX14-629" fmla="*/ 184579 w 552481"/>
                      <a:gd name="connsiteY14-630" fmla="*/ 741931 h 1585520"/>
                      <a:gd name="connsiteX15-631" fmla="*/ 521700 w 552481"/>
                      <a:gd name="connsiteY15-632" fmla="*/ 1009232 h 1585520"/>
                      <a:gd name="connsiteX16-633" fmla="*/ 507056 w 552481"/>
                      <a:gd name="connsiteY16-634" fmla="*/ 1169267 h 1585520"/>
                      <a:gd name="connsiteX17-635" fmla="*/ 119129 w 552481"/>
                      <a:gd name="connsiteY17-636" fmla="*/ 889458 h 1585520"/>
                      <a:gd name="connsiteX18-637" fmla="*/ 504472 w 552481"/>
                      <a:gd name="connsiteY18-638" fmla="*/ 1198018 h 1585520"/>
                      <a:gd name="connsiteX19-639" fmla="*/ 519836 w 552481"/>
                      <a:gd name="connsiteY19-640" fmla="*/ 1370630 h 1585520"/>
                      <a:gd name="connsiteX20-641" fmla="*/ 184579 w 552481"/>
                      <a:gd name="connsiteY20-642" fmla="*/ 1132651 h 1585520"/>
                      <a:gd name="connsiteX21-643" fmla="*/ 509865 w 552481"/>
                      <a:gd name="connsiteY21-644" fmla="*/ 1387661 h 1585520"/>
                      <a:gd name="connsiteX22-645" fmla="*/ 552481 w 552481"/>
                      <a:gd name="connsiteY22-646" fmla="*/ 1585328 h 1585520"/>
                      <a:gd name="connsiteX23-647" fmla="*/ 103908 w 552481"/>
                      <a:gd name="connsiteY23-648" fmla="*/ 1357263 h 1585520"/>
                      <a:gd name="connsiteX24-649" fmla="*/ 550099 w 552481"/>
                      <a:gd name="connsiteY24-650" fmla="*/ 0 h 1585520"/>
                      <a:gd name="connsiteX0-651" fmla="*/ 550099 w 580141"/>
                      <a:gd name="connsiteY0-652" fmla="*/ 54739 h 1640259"/>
                      <a:gd name="connsiteX1-653" fmla="*/ 536842 w 580141"/>
                      <a:gd name="connsiteY1-654" fmla="*/ 262901 h 1640259"/>
                      <a:gd name="connsiteX2-655" fmla="*/ 550454 w 580141"/>
                      <a:gd name="connsiteY2-656" fmla="*/ 290825 h 1640259"/>
                      <a:gd name="connsiteX3-657" fmla="*/ 488816 w 580141"/>
                      <a:gd name="connsiteY3-658" fmla="*/ 248282 h 1640259"/>
                      <a:gd name="connsiteX4-659" fmla="*/ 532877 w 580141"/>
                      <a:gd name="connsiteY4-660" fmla="*/ 296148 h 1640259"/>
                      <a:gd name="connsiteX5-661" fmla="*/ 528440 w 580141"/>
                      <a:gd name="connsiteY5-662" fmla="*/ 449834 h 1640259"/>
                      <a:gd name="connsiteX6-663" fmla="*/ 440807 w 580141"/>
                      <a:gd name="connsiteY6-664" fmla="*/ 401948 h 1640259"/>
                      <a:gd name="connsiteX7-665" fmla="*/ 530748 w 580141"/>
                      <a:gd name="connsiteY7-666" fmla="*/ 481883 h 1640259"/>
                      <a:gd name="connsiteX8-667" fmla="*/ 523630 w 580141"/>
                      <a:gd name="connsiteY8-668" fmla="*/ 648711 h 1640259"/>
                      <a:gd name="connsiteX9-669" fmla="*/ 372197 w 580141"/>
                      <a:gd name="connsiteY9-670" fmla="*/ 546723 h 1640259"/>
                      <a:gd name="connsiteX10-671" fmla="*/ 521176 w 580141"/>
                      <a:gd name="connsiteY10-672" fmla="*/ 666226 h 1640259"/>
                      <a:gd name="connsiteX11-673" fmla="*/ 508896 w 580141"/>
                      <a:gd name="connsiteY11-674" fmla="*/ 846271 h 1640259"/>
                      <a:gd name="connsiteX12-675" fmla="*/ 270832 w 580141"/>
                      <a:gd name="connsiteY12-676" fmla="*/ 673942 h 1640259"/>
                      <a:gd name="connsiteX13-677" fmla="*/ 501344 w 580141"/>
                      <a:gd name="connsiteY13-678" fmla="*/ 870712 h 1640259"/>
                      <a:gd name="connsiteX14-679" fmla="*/ 534221 w 580141"/>
                      <a:gd name="connsiteY14-680" fmla="*/ 1044490 h 1640259"/>
                      <a:gd name="connsiteX15-681" fmla="*/ 184579 w 580141"/>
                      <a:gd name="connsiteY15-682" fmla="*/ 796670 h 1640259"/>
                      <a:gd name="connsiteX16-683" fmla="*/ 521700 w 580141"/>
                      <a:gd name="connsiteY16-684" fmla="*/ 1063971 h 1640259"/>
                      <a:gd name="connsiteX17-685" fmla="*/ 507056 w 580141"/>
                      <a:gd name="connsiteY17-686" fmla="*/ 1224006 h 1640259"/>
                      <a:gd name="connsiteX18-687" fmla="*/ 119129 w 580141"/>
                      <a:gd name="connsiteY18-688" fmla="*/ 944197 h 1640259"/>
                      <a:gd name="connsiteX19-689" fmla="*/ 504472 w 580141"/>
                      <a:gd name="connsiteY19-690" fmla="*/ 1252757 h 1640259"/>
                      <a:gd name="connsiteX20-691" fmla="*/ 519836 w 580141"/>
                      <a:gd name="connsiteY20-692" fmla="*/ 1425369 h 1640259"/>
                      <a:gd name="connsiteX21-693" fmla="*/ 184579 w 580141"/>
                      <a:gd name="connsiteY21-694" fmla="*/ 1187390 h 1640259"/>
                      <a:gd name="connsiteX22-695" fmla="*/ 509865 w 580141"/>
                      <a:gd name="connsiteY22-696" fmla="*/ 1442400 h 1640259"/>
                      <a:gd name="connsiteX23-697" fmla="*/ 552481 w 580141"/>
                      <a:gd name="connsiteY23-698" fmla="*/ 1640067 h 1640259"/>
                      <a:gd name="connsiteX24-699" fmla="*/ 103908 w 580141"/>
                      <a:gd name="connsiteY24-700" fmla="*/ 1412002 h 1640259"/>
                      <a:gd name="connsiteX25" fmla="*/ 550099 w 580141"/>
                      <a:gd name="connsiteY25" fmla="*/ 54739 h 1640259"/>
                      <a:gd name="connsiteX0-701" fmla="*/ 550099 w 580141"/>
                      <a:gd name="connsiteY0-702" fmla="*/ 54739 h 1640259"/>
                      <a:gd name="connsiteX1-703" fmla="*/ 536842 w 580141"/>
                      <a:gd name="connsiteY1-704" fmla="*/ 262901 h 1640259"/>
                      <a:gd name="connsiteX2-705" fmla="*/ 550454 w 580141"/>
                      <a:gd name="connsiteY2-706" fmla="*/ 290825 h 1640259"/>
                      <a:gd name="connsiteX3-707" fmla="*/ 488816 w 580141"/>
                      <a:gd name="connsiteY3-708" fmla="*/ 248282 h 1640259"/>
                      <a:gd name="connsiteX4-709" fmla="*/ 532877 w 580141"/>
                      <a:gd name="connsiteY4-710" fmla="*/ 296148 h 1640259"/>
                      <a:gd name="connsiteX5-711" fmla="*/ 528440 w 580141"/>
                      <a:gd name="connsiteY5-712" fmla="*/ 449834 h 1640259"/>
                      <a:gd name="connsiteX6-713" fmla="*/ 440807 w 580141"/>
                      <a:gd name="connsiteY6-714" fmla="*/ 401948 h 1640259"/>
                      <a:gd name="connsiteX7-715" fmla="*/ 530748 w 580141"/>
                      <a:gd name="connsiteY7-716" fmla="*/ 481883 h 1640259"/>
                      <a:gd name="connsiteX8-717" fmla="*/ 523630 w 580141"/>
                      <a:gd name="connsiteY8-718" fmla="*/ 648711 h 1640259"/>
                      <a:gd name="connsiteX9-719" fmla="*/ 372197 w 580141"/>
                      <a:gd name="connsiteY9-720" fmla="*/ 546723 h 1640259"/>
                      <a:gd name="connsiteX10-721" fmla="*/ 521176 w 580141"/>
                      <a:gd name="connsiteY10-722" fmla="*/ 666226 h 1640259"/>
                      <a:gd name="connsiteX11-723" fmla="*/ 508896 w 580141"/>
                      <a:gd name="connsiteY11-724" fmla="*/ 846271 h 1640259"/>
                      <a:gd name="connsiteX12-725" fmla="*/ 270832 w 580141"/>
                      <a:gd name="connsiteY12-726" fmla="*/ 673942 h 1640259"/>
                      <a:gd name="connsiteX13-727" fmla="*/ 501344 w 580141"/>
                      <a:gd name="connsiteY13-728" fmla="*/ 870712 h 1640259"/>
                      <a:gd name="connsiteX14-729" fmla="*/ 484201 w 580141"/>
                      <a:gd name="connsiteY14-730" fmla="*/ 1018658 h 1640259"/>
                      <a:gd name="connsiteX15-731" fmla="*/ 184579 w 580141"/>
                      <a:gd name="connsiteY15-732" fmla="*/ 796670 h 1640259"/>
                      <a:gd name="connsiteX16-733" fmla="*/ 521700 w 580141"/>
                      <a:gd name="connsiteY16-734" fmla="*/ 1063971 h 1640259"/>
                      <a:gd name="connsiteX17-735" fmla="*/ 507056 w 580141"/>
                      <a:gd name="connsiteY17-736" fmla="*/ 1224006 h 1640259"/>
                      <a:gd name="connsiteX18-737" fmla="*/ 119129 w 580141"/>
                      <a:gd name="connsiteY18-738" fmla="*/ 944197 h 1640259"/>
                      <a:gd name="connsiteX19-739" fmla="*/ 504472 w 580141"/>
                      <a:gd name="connsiteY19-740" fmla="*/ 1252757 h 1640259"/>
                      <a:gd name="connsiteX20-741" fmla="*/ 519836 w 580141"/>
                      <a:gd name="connsiteY20-742" fmla="*/ 1425369 h 1640259"/>
                      <a:gd name="connsiteX21-743" fmla="*/ 184579 w 580141"/>
                      <a:gd name="connsiteY21-744" fmla="*/ 1187390 h 1640259"/>
                      <a:gd name="connsiteX22-745" fmla="*/ 509865 w 580141"/>
                      <a:gd name="connsiteY22-746" fmla="*/ 1442400 h 1640259"/>
                      <a:gd name="connsiteX23-747" fmla="*/ 552481 w 580141"/>
                      <a:gd name="connsiteY23-748" fmla="*/ 1640067 h 1640259"/>
                      <a:gd name="connsiteX24-749" fmla="*/ 103908 w 580141"/>
                      <a:gd name="connsiteY24-750" fmla="*/ 1412002 h 1640259"/>
                      <a:gd name="connsiteX25-751" fmla="*/ 550099 w 580141"/>
                      <a:gd name="connsiteY25-752" fmla="*/ 54739 h 1640259"/>
                      <a:gd name="connsiteX0-753" fmla="*/ 550099 w 580141"/>
                      <a:gd name="connsiteY0-754" fmla="*/ 54739 h 1640259"/>
                      <a:gd name="connsiteX1-755" fmla="*/ 536842 w 580141"/>
                      <a:gd name="connsiteY1-756" fmla="*/ 262901 h 1640259"/>
                      <a:gd name="connsiteX2-757" fmla="*/ 550454 w 580141"/>
                      <a:gd name="connsiteY2-758" fmla="*/ 290825 h 1640259"/>
                      <a:gd name="connsiteX3-759" fmla="*/ 488816 w 580141"/>
                      <a:gd name="connsiteY3-760" fmla="*/ 248282 h 1640259"/>
                      <a:gd name="connsiteX4-761" fmla="*/ 532877 w 580141"/>
                      <a:gd name="connsiteY4-762" fmla="*/ 296148 h 1640259"/>
                      <a:gd name="connsiteX5-763" fmla="*/ 528440 w 580141"/>
                      <a:gd name="connsiteY5-764" fmla="*/ 449834 h 1640259"/>
                      <a:gd name="connsiteX6-765" fmla="*/ 440807 w 580141"/>
                      <a:gd name="connsiteY6-766" fmla="*/ 401948 h 1640259"/>
                      <a:gd name="connsiteX7-767" fmla="*/ 530748 w 580141"/>
                      <a:gd name="connsiteY7-768" fmla="*/ 481883 h 1640259"/>
                      <a:gd name="connsiteX8-769" fmla="*/ 523630 w 580141"/>
                      <a:gd name="connsiteY8-770" fmla="*/ 648711 h 1640259"/>
                      <a:gd name="connsiteX9-771" fmla="*/ 372197 w 580141"/>
                      <a:gd name="connsiteY9-772" fmla="*/ 546723 h 1640259"/>
                      <a:gd name="connsiteX10-773" fmla="*/ 521176 w 580141"/>
                      <a:gd name="connsiteY10-774" fmla="*/ 666226 h 1640259"/>
                      <a:gd name="connsiteX11-775" fmla="*/ 508896 w 580141"/>
                      <a:gd name="connsiteY11-776" fmla="*/ 846271 h 1640259"/>
                      <a:gd name="connsiteX12-777" fmla="*/ 270832 w 580141"/>
                      <a:gd name="connsiteY12-778" fmla="*/ 673942 h 1640259"/>
                      <a:gd name="connsiteX13-779" fmla="*/ 501344 w 580141"/>
                      <a:gd name="connsiteY13-780" fmla="*/ 870712 h 1640259"/>
                      <a:gd name="connsiteX14-781" fmla="*/ 484201 w 580141"/>
                      <a:gd name="connsiteY14-782" fmla="*/ 1018658 h 1640259"/>
                      <a:gd name="connsiteX15-783" fmla="*/ 184579 w 580141"/>
                      <a:gd name="connsiteY15-784" fmla="*/ 796670 h 1640259"/>
                      <a:gd name="connsiteX16-785" fmla="*/ 479002 w 580141"/>
                      <a:gd name="connsiteY16-786" fmla="*/ 1055860 h 1640259"/>
                      <a:gd name="connsiteX17-787" fmla="*/ 507056 w 580141"/>
                      <a:gd name="connsiteY17-788" fmla="*/ 1224006 h 1640259"/>
                      <a:gd name="connsiteX18-789" fmla="*/ 119129 w 580141"/>
                      <a:gd name="connsiteY18-790" fmla="*/ 944197 h 1640259"/>
                      <a:gd name="connsiteX19-791" fmla="*/ 504472 w 580141"/>
                      <a:gd name="connsiteY19-792" fmla="*/ 1252757 h 1640259"/>
                      <a:gd name="connsiteX20-793" fmla="*/ 519836 w 580141"/>
                      <a:gd name="connsiteY20-794" fmla="*/ 1425369 h 1640259"/>
                      <a:gd name="connsiteX21-795" fmla="*/ 184579 w 580141"/>
                      <a:gd name="connsiteY21-796" fmla="*/ 1187390 h 1640259"/>
                      <a:gd name="connsiteX22-797" fmla="*/ 509865 w 580141"/>
                      <a:gd name="connsiteY22-798" fmla="*/ 1442400 h 1640259"/>
                      <a:gd name="connsiteX23-799" fmla="*/ 552481 w 580141"/>
                      <a:gd name="connsiteY23-800" fmla="*/ 1640067 h 1640259"/>
                      <a:gd name="connsiteX24-801" fmla="*/ 103908 w 580141"/>
                      <a:gd name="connsiteY24-802" fmla="*/ 1412002 h 1640259"/>
                      <a:gd name="connsiteX25-803" fmla="*/ 550099 w 580141"/>
                      <a:gd name="connsiteY25-804" fmla="*/ 54739 h 1640259"/>
                      <a:gd name="connsiteX0-805" fmla="*/ 550099 w 580141"/>
                      <a:gd name="connsiteY0-806" fmla="*/ 54739 h 1640259"/>
                      <a:gd name="connsiteX1-807" fmla="*/ 536842 w 580141"/>
                      <a:gd name="connsiteY1-808" fmla="*/ 262901 h 1640259"/>
                      <a:gd name="connsiteX2-809" fmla="*/ 550454 w 580141"/>
                      <a:gd name="connsiteY2-810" fmla="*/ 290825 h 1640259"/>
                      <a:gd name="connsiteX3-811" fmla="*/ 488816 w 580141"/>
                      <a:gd name="connsiteY3-812" fmla="*/ 248282 h 1640259"/>
                      <a:gd name="connsiteX4-813" fmla="*/ 532877 w 580141"/>
                      <a:gd name="connsiteY4-814" fmla="*/ 296148 h 1640259"/>
                      <a:gd name="connsiteX5-815" fmla="*/ 528440 w 580141"/>
                      <a:gd name="connsiteY5-816" fmla="*/ 449834 h 1640259"/>
                      <a:gd name="connsiteX6-817" fmla="*/ 440807 w 580141"/>
                      <a:gd name="connsiteY6-818" fmla="*/ 401948 h 1640259"/>
                      <a:gd name="connsiteX7-819" fmla="*/ 530748 w 580141"/>
                      <a:gd name="connsiteY7-820" fmla="*/ 481883 h 1640259"/>
                      <a:gd name="connsiteX8-821" fmla="*/ 523630 w 580141"/>
                      <a:gd name="connsiteY8-822" fmla="*/ 648711 h 1640259"/>
                      <a:gd name="connsiteX9-823" fmla="*/ 372197 w 580141"/>
                      <a:gd name="connsiteY9-824" fmla="*/ 546723 h 1640259"/>
                      <a:gd name="connsiteX10-825" fmla="*/ 521176 w 580141"/>
                      <a:gd name="connsiteY10-826" fmla="*/ 666226 h 1640259"/>
                      <a:gd name="connsiteX11-827" fmla="*/ 508896 w 580141"/>
                      <a:gd name="connsiteY11-828" fmla="*/ 846271 h 1640259"/>
                      <a:gd name="connsiteX12-829" fmla="*/ 270832 w 580141"/>
                      <a:gd name="connsiteY12-830" fmla="*/ 673942 h 1640259"/>
                      <a:gd name="connsiteX13-831" fmla="*/ 501344 w 580141"/>
                      <a:gd name="connsiteY13-832" fmla="*/ 870712 h 1640259"/>
                      <a:gd name="connsiteX14-833" fmla="*/ 484201 w 580141"/>
                      <a:gd name="connsiteY14-834" fmla="*/ 1018658 h 1640259"/>
                      <a:gd name="connsiteX15-835" fmla="*/ 184579 w 580141"/>
                      <a:gd name="connsiteY15-836" fmla="*/ 796670 h 1640259"/>
                      <a:gd name="connsiteX16-837" fmla="*/ 479002 w 580141"/>
                      <a:gd name="connsiteY16-838" fmla="*/ 1055860 h 1640259"/>
                      <a:gd name="connsiteX17-839" fmla="*/ 474625 w 580141"/>
                      <a:gd name="connsiteY17-840" fmla="*/ 1200922 h 1640259"/>
                      <a:gd name="connsiteX18-841" fmla="*/ 119129 w 580141"/>
                      <a:gd name="connsiteY18-842" fmla="*/ 944197 h 1640259"/>
                      <a:gd name="connsiteX19-843" fmla="*/ 504472 w 580141"/>
                      <a:gd name="connsiteY19-844" fmla="*/ 1252757 h 1640259"/>
                      <a:gd name="connsiteX20-845" fmla="*/ 519836 w 580141"/>
                      <a:gd name="connsiteY20-846" fmla="*/ 1425369 h 1640259"/>
                      <a:gd name="connsiteX21-847" fmla="*/ 184579 w 580141"/>
                      <a:gd name="connsiteY21-848" fmla="*/ 1187390 h 1640259"/>
                      <a:gd name="connsiteX22-849" fmla="*/ 509865 w 580141"/>
                      <a:gd name="connsiteY22-850" fmla="*/ 1442400 h 1640259"/>
                      <a:gd name="connsiteX23-851" fmla="*/ 552481 w 580141"/>
                      <a:gd name="connsiteY23-852" fmla="*/ 1640067 h 1640259"/>
                      <a:gd name="connsiteX24-853" fmla="*/ 103908 w 580141"/>
                      <a:gd name="connsiteY24-854" fmla="*/ 1412002 h 1640259"/>
                      <a:gd name="connsiteX25-855" fmla="*/ 550099 w 580141"/>
                      <a:gd name="connsiteY25-856" fmla="*/ 54739 h 1640259"/>
                      <a:gd name="connsiteX0-857" fmla="*/ 550099 w 580141"/>
                      <a:gd name="connsiteY0-858" fmla="*/ 54739 h 1640259"/>
                      <a:gd name="connsiteX1-859" fmla="*/ 536842 w 580141"/>
                      <a:gd name="connsiteY1-860" fmla="*/ 262901 h 1640259"/>
                      <a:gd name="connsiteX2-861" fmla="*/ 550454 w 580141"/>
                      <a:gd name="connsiteY2-862" fmla="*/ 290825 h 1640259"/>
                      <a:gd name="connsiteX3-863" fmla="*/ 488816 w 580141"/>
                      <a:gd name="connsiteY3-864" fmla="*/ 248282 h 1640259"/>
                      <a:gd name="connsiteX4-865" fmla="*/ 532877 w 580141"/>
                      <a:gd name="connsiteY4-866" fmla="*/ 296148 h 1640259"/>
                      <a:gd name="connsiteX5-867" fmla="*/ 528440 w 580141"/>
                      <a:gd name="connsiteY5-868" fmla="*/ 449834 h 1640259"/>
                      <a:gd name="connsiteX6-869" fmla="*/ 440807 w 580141"/>
                      <a:gd name="connsiteY6-870" fmla="*/ 401948 h 1640259"/>
                      <a:gd name="connsiteX7-871" fmla="*/ 530748 w 580141"/>
                      <a:gd name="connsiteY7-872" fmla="*/ 481883 h 1640259"/>
                      <a:gd name="connsiteX8-873" fmla="*/ 523630 w 580141"/>
                      <a:gd name="connsiteY8-874" fmla="*/ 648711 h 1640259"/>
                      <a:gd name="connsiteX9-875" fmla="*/ 372197 w 580141"/>
                      <a:gd name="connsiteY9-876" fmla="*/ 546723 h 1640259"/>
                      <a:gd name="connsiteX10-877" fmla="*/ 521176 w 580141"/>
                      <a:gd name="connsiteY10-878" fmla="*/ 666226 h 1640259"/>
                      <a:gd name="connsiteX11-879" fmla="*/ 508896 w 580141"/>
                      <a:gd name="connsiteY11-880" fmla="*/ 846271 h 1640259"/>
                      <a:gd name="connsiteX12-881" fmla="*/ 270832 w 580141"/>
                      <a:gd name="connsiteY12-882" fmla="*/ 673942 h 1640259"/>
                      <a:gd name="connsiteX13-883" fmla="*/ 501344 w 580141"/>
                      <a:gd name="connsiteY13-884" fmla="*/ 870712 h 1640259"/>
                      <a:gd name="connsiteX14-885" fmla="*/ 484201 w 580141"/>
                      <a:gd name="connsiteY14-886" fmla="*/ 1018658 h 1640259"/>
                      <a:gd name="connsiteX15-887" fmla="*/ 184579 w 580141"/>
                      <a:gd name="connsiteY15-888" fmla="*/ 796670 h 1640259"/>
                      <a:gd name="connsiteX16-889" fmla="*/ 479002 w 580141"/>
                      <a:gd name="connsiteY16-890" fmla="*/ 1055860 h 1640259"/>
                      <a:gd name="connsiteX17-891" fmla="*/ 474625 w 580141"/>
                      <a:gd name="connsiteY17-892" fmla="*/ 1200922 h 1640259"/>
                      <a:gd name="connsiteX18-893" fmla="*/ 119129 w 580141"/>
                      <a:gd name="connsiteY18-894" fmla="*/ 944197 h 1640259"/>
                      <a:gd name="connsiteX19-895" fmla="*/ 467006 w 580141"/>
                      <a:gd name="connsiteY19-896" fmla="*/ 1229607 h 1640259"/>
                      <a:gd name="connsiteX20-897" fmla="*/ 519836 w 580141"/>
                      <a:gd name="connsiteY20-898" fmla="*/ 1425369 h 1640259"/>
                      <a:gd name="connsiteX21-899" fmla="*/ 184579 w 580141"/>
                      <a:gd name="connsiteY21-900" fmla="*/ 1187390 h 1640259"/>
                      <a:gd name="connsiteX22-901" fmla="*/ 509865 w 580141"/>
                      <a:gd name="connsiteY22-902" fmla="*/ 1442400 h 1640259"/>
                      <a:gd name="connsiteX23-903" fmla="*/ 552481 w 580141"/>
                      <a:gd name="connsiteY23-904" fmla="*/ 1640067 h 1640259"/>
                      <a:gd name="connsiteX24-905" fmla="*/ 103908 w 580141"/>
                      <a:gd name="connsiteY24-906" fmla="*/ 1412002 h 1640259"/>
                      <a:gd name="connsiteX25-907" fmla="*/ 550099 w 580141"/>
                      <a:gd name="connsiteY25-908" fmla="*/ 54739 h 1640259"/>
                      <a:gd name="connsiteX0-909" fmla="*/ 550099 w 580141"/>
                      <a:gd name="connsiteY0-910" fmla="*/ 54739 h 1640259"/>
                      <a:gd name="connsiteX1-911" fmla="*/ 536842 w 580141"/>
                      <a:gd name="connsiteY1-912" fmla="*/ 262901 h 1640259"/>
                      <a:gd name="connsiteX2-913" fmla="*/ 550454 w 580141"/>
                      <a:gd name="connsiteY2-914" fmla="*/ 290825 h 1640259"/>
                      <a:gd name="connsiteX3-915" fmla="*/ 488816 w 580141"/>
                      <a:gd name="connsiteY3-916" fmla="*/ 248282 h 1640259"/>
                      <a:gd name="connsiteX4-917" fmla="*/ 532877 w 580141"/>
                      <a:gd name="connsiteY4-918" fmla="*/ 296148 h 1640259"/>
                      <a:gd name="connsiteX5-919" fmla="*/ 528440 w 580141"/>
                      <a:gd name="connsiteY5-920" fmla="*/ 449834 h 1640259"/>
                      <a:gd name="connsiteX6-921" fmla="*/ 440807 w 580141"/>
                      <a:gd name="connsiteY6-922" fmla="*/ 401948 h 1640259"/>
                      <a:gd name="connsiteX7-923" fmla="*/ 530748 w 580141"/>
                      <a:gd name="connsiteY7-924" fmla="*/ 481883 h 1640259"/>
                      <a:gd name="connsiteX8-925" fmla="*/ 523630 w 580141"/>
                      <a:gd name="connsiteY8-926" fmla="*/ 648711 h 1640259"/>
                      <a:gd name="connsiteX9-927" fmla="*/ 372197 w 580141"/>
                      <a:gd name="connsiteY9-928" fmla="*/ 546723 h 1640259"/>
                      <a:gd name="connsiteX10-929" fmla="*/ 521176 w 580141"/>
                      <a:gd name="connsiteY10-930" fmla="*/ 666226 h 1640259"/>
                      <a:gd name="connsiteX11-931" fmla="*/ 508896 w 580141"/>
                      <a:gd name="connsiteY11-932" fmla="*/ 846271 h 1640259"/>
                      <a:gd name="connsiteX12-933" fmla="*/ 270832 w 580141"/>
                      <a:gd name="connsiteY12-934" fmla="*/ 673942 h 1640259"/>
                      <a:gd name="connsiteX13-935" fmla="*/ 501344 w 580141"/>
                      <a:gd name="connsiteY13-936" fmla="*/ 870712 h 1640259"/>
                      <a:gd name="connsiteX14-937" fmla="*/ 484201 w 580141"/>
                      <a:gd name="connsiteY14-938" fmla="*/ 1018658 h 1640259"/>
                      <a:gd name="connsiteX15-939" fmla="*/ 184579 w 580141"/>
                      <a:gd name="connsiteY15-940" fmla="*/ 796670 h 1640259"/>
                      <a:gd name="connsiteX16-941" fmla="*/ 479002 w 580141"/>
                      <a:gd name="connsiteY16-942" fmla="*/ 1055860 h 1640259"/>
                      <a:gd name="connsiteX17-943" fmla="*/ 474625 w 580141"/>
                      <a:gd name="connsiteY17-944" fmla="*/ 1200922 h 1640259"/>
                      <a:gd name="connsiteX18-945" fmla="*/ 119129 w 580141"/>
                      <a:gd name="connsiteY18-946" fmla="*/ 944197 h 1640259"/>
                      <a:gd name="connsiteX19-947" fmla="*/ 467006 w 580141"/>
                      <a:gd name="connsiteY19-948" fmla="*/ 1229607 h 1640259"/>
                      <a:gd name="connsiteX20-949" fmla="*/ 519836 w 580141"/>
                      <a:gd name="connsiteY20-950" fmla="*/ 1425369 h 1640259"/>
                      <a:gd name="connsiteX21-951" fmla="*/ 184579 w 580141"/>
                      <a:gd name="connsiteY21-952" fmla="*/ 1187390 h 1640259"/>
                      <a:gd name="connsiteX22-953" fmla="*/ 480050 w 580141"/>
                      <a:gd name="connsiteY22-954" fmla="*/ 1411796 h 1640259"/>
                      <a:gd name="connsiteX23-955" fmla="*/ 552481 w 580141"/>
                      <a:gd name="connsiteY23-956" fmla="*/ 1640067 h 1640259"/>
                      <a:gd name="connsiteX24-957" fmla="*/ 103908 w 580141"/>
                      <a:gd name="connsiteY24-958" fmla="*/ 1412002 h 1640259"/>
                      <a:gd name="connsiteX25-959" fmla="*/ 550099 w 580141"/>
                      <a:gd name="connsiteY25-960" fmla="*/ 54739 h 1640259"/>
                      <a:gd name="connsiteX0-961" fmla="*/ 550099 w 580141"/>
                      <a:gd name="connsiteY0-962" fmla="*/ 54739 h 1640259"/>
                      <a:gd name="connsiteX1-963" fmla="*/ 536842 w 580141"/>
                      <a:gd name="connsiteY1-964" fmla="*/ 262901 h 1640259"/>
                      <a:gd name="connsiteX2-965" fmla="*/ 550454 w 580141"/>
                      <a:gd name="connsiteY2-966" fmla="*/ 290825 h 1640259"/>
                      <a:gd name="connsiteX3-967" fmla="*/ 488816 w 580141"/>
                      <a:gd name="connsiteY3-968" fmla="*/ 248282 h 1640259"/>
                      <a:gd name="connsiteX4-969" fmla="*/ 532877 w 580141"/>
                      <a:gd name="connsiteY4-970" fmla="*/ 296148 h 1640259"/>
                      <a:gd name="connsiteX5-971" fmla="*/ 528440 w 580141"/>
                      <a:gd name="connsiteY5-972" fmla="*/ 449834 h 1640259"/>
                      <a:gd name="connsiteX6-973" fmla="*/ 440807 w 580141"/>
                      <a:gd name="connsiteY6-974" fmla="*/ 401948 h 1640259"/>
                      <a:gd name="connsiteX7-975" fmla="*/ 530748 w 580141"/>
                      <a:gd name="connsiteY7-976" fmla="*/ 481883 h 1640259"/>
                      <a:gd name="connsiteX8-977" fmla="*/ 523630 w 580141"/>
                      <a:gd name="connsiteY8-978" fmla="*/ 648711 h 1640259"/>
                      <a:gd name="connsiteX9-979" fmla="*/ 372197 w 580141"/>
                      <a:gd name="connsiteY9-980" fmla="*/ 546723 h 1640259"/>
                      <a:gd name="connsiteX10-981" fmla="*/ 521176 w 580141"/>
                      <a:gd name="connsiteY10-982" fmla="*/ 666226 h 1640259"/>
                      <a:gd name="connsiteX11-983" fmla="*/ 508896 w 580141"/>
                      <a:gd name="connsiteY11-984" fmla="*/ 846271 h 1640259"/>
                      <a:gd name="connsiteX12-985" fmla="*/ 270832 w 580141"/>
                      <a:gd name="connsiteY12-986" fmla="*/ 673942 h 1640259"/>
                      <a:gd name="connsiteX13-987" fmla="*/ 501344 w 580141"/>
                      <a:gd name="connsiteY13-988" fmla="*/ 870712 h 1640259"/>
                      <a:gd name="connsiteX14-989" fmla="*/ 484201 w 580141"/>
                      <a:gd name="connsiteY14-990" fmla="*/ 1018658 h 1640259"/>
                      <a:gd name="connsiteX15-991" fmla="*/ 184579 w 580141"/>
                      <a:gd name="connsiteY15-992" fmla="*/ 796670 h 1640259"/>
                      <a:gd name="connsiteX16-993" fmla="*/ 479002 w 580141"/>
                      <a:gd name="connsiteY16-994" fmla="*/ 1055860 h 1640259"/>
                      <a:gd name="connsiteX17-995" fmla="*/ 474625 w 580141"/>
                      <a:gd name="connsiteY17-996" fmla="*/ 1200922 h 1640259"/>
                      <a:gd name="connsiteX18-997" fmla="*/ 119129 w 580141"/>
                      <a:gd name="connsiteY18-998" fmla="*/ 944197 h 1640259"/>
                      <a:gd name="connsiteX19-999" fmla="*/ 467006 w 580141"/>
                      <a:gd name="connsiteY19-1000" fmla="*/ 1229607 h 1640259"/>
                      <a:gd name="connsiteX20-1001" fmla="*/ 487405 w 580141"/>
                      <a:gd name="connsiteY20-1002" fmla="*/ 1402284 h 1640259"/>
                      <a:gd name="connsiteX21-1003" fmla="*/ 184579 w 580141"/>
                      <a:gd name="connsiteY21-1004" fmla="*/ 1187390 h 1640259"/>
                      <a:gd name="connsiteX22-1005" fmla="*/ 480050 w 580141"/>
                      <a:gd name="connsiteY22-1006" fmla="*/ 1411796 h 1640259"/>
                      <a:gd name="connsiteX23-1007" fmla="*/ 552481 w 580141"/>
                      <a:gd name="connsiteY23-1008" fmla="*/ 1640067 h 1640259"/>
                      <a:gd name="connsiteX24-1009" fmla="*/ 103908 w 580141"/>
                      <a:gd name="connsiteY24-1010" fmla="*/ 1412002 h 1640259"/>
                      <a:gd name="connsiteX25-1011" fmla="*/ 550099 w 580141"/>
                      <a:gd name="connsiteY25-1012" fmla="*/ 54739 h 1640259"/>
                      <a:gd name="connsiteX0-1013" fmla="*/ 550099 w 580141"/>
                      <a:gd name="connsiteY0-1014" fmla="*/ 54739 h 1640259"/>
                      <a:gd name="connsiteX1-1015" fmla="*/ 536842 w 580141"/>
                      <a:gd name="connsiteY1-1016" fmla="*/ 262901 h 1640259"/>
                      <a:gd name="connsiteX2-1017" fmla="*/ 550454 w 580141"/>
                      <a:gd name="connsiteY2-1018" fmla="*/ 290825 h 1640259"/>
                      <a:gd name="connsiteX3-1019" fmla="*/ 488816 w 580141"/>
                      <a:gd name="connsiteY3-1020" fmla="*/ 248282 h 1640259"/>
                      <a:gd name="connsiteX4-1021" fmla="*/ 532877 w 580141"/>
                      <a:gd name="connsiteY4-1022" fmla="*/ 296148 h 1640259"/>
                      <a:gd name="connsiteX5-1023" fmla="*/ 528440 w 580141"/>
                      <a:gd name="connsiteY5-1024" fmla="*/ 449834 h 1640259"/>
                      <a:gd name="connsiteX6-1025" fmla="*/ 440807 w 580141"/>
                      <a:gd name="connsiteY6-1026" fmla="*/ 401948 h 1640259"/>
                      <a:gd name="connsiteX7-1027" fmla="*/ 530748 w 580141"/>
                      <a:gd name="connsiteY7-1028" fmla="*/ 481883 h 1640259"/>
                      <a:gd name="connsiteX8-1029" fmla="*/ 523630 w 580141"/>
                      <a:gd name="connsiteY8-1030" fmla="*/ 648711 h 1640259"/>
                      <a:gd name="connsiteX9-1031" fmla="*/ 372197 w 580141"/>
                      <a:gd name="connsiteY9-1032" fmla="*/ 546723 h 1640259"/>
                      <a:gd name="connsiteX10-1033" fmla="*/ 521176 w 580141"/>
                      <a:gd name="connsiteY10-1034" fmla="*/ 666226 h 1640259"/>
                      <a:gd name="connsiteX11-1035" fmla="*/ 508896 w 580141"/>
                      <a:gd name="connsiteY11-1036" fmla="*/ 846271 h 1640259"/>
                      <a:gd name="connsiteX12-1037" fmla="*/ 270832 w 580141"/>
                      <a:gd name="connsiteY12-1038" fmla="*/ 673942 h 1640259"/>
                      <a:gd name="connsiteX13-1039" fmla="*/ 501344 w 580141"/>
                      <a:gd name="connsiteY13-1040" fmla="*/ 870712 h 1640259"/>
                      <a:gd name="connsiteX14-1041" fmla="*/ 484201 w 580141"/>
                      <a:gd name="connsiteY14-1042" fmla="*/ 1018658 h 1640259"/>
                      <a:gd name="connsiteX15-1043" fmla="*/ 184579 w 580141"/>
                      <a:gd name="connsiteY15-1044" fmla="*/ 796670 h 1640259"/>
                      <a:gd name="connsiteX16-1045" fmla="*/ 479002 w 580141"/>
                      <a:gd name="connsiteY16-1046" fmla="*/ 1055860 h 1640259"/>
                      <a:gd name="connsiteX17-1047" fmla="*/ 474625 w 580141"/>
                      <a:gd name="connsiteY17-1048" fmla="*/ 1200922 h 1640259"/>
                      <a:gd name="connsiteX18-1049" fmla="*/ 119129 w 580141"/>
                      <a:gd name="connsiteY18-1050" fmla="*/ 944197 h 1640259"/>
                      <a:gd name="connsiteX19-1051" fmla="*/ 467006 w 580141"/>
                      <a:gd name="connsiteY19-1052" fmla="*/ 1229607 h 1640259"/>
                      <a:gd name="connsiteX20-1053" fmla="*/ 480083 w 580141"/>
                      <a:gd name="connsiteY20-1054" fmla="*/ 1384563 h 1640259"/>
                      <a:gd name="connsiteX21-1055" fmla="*/ 184579 w 580141"/>
                      <a:gd name="connsiteY21-1056" fmla="*/ 1187390 h 1640259"/>
                      <a:gd name="connsiteX22-1057" fmla="*/ 480050 w 580141"/>
                      <a:gd name="connsiteY22-1058" fmla="*/ 1411796 h 1640259"/>
                      <a:gd name="connsiteX23-1059" fmla="*/ 552481 w 580141"/>
                      <a:gd name="connsiteY23-1060" fmla="*/ 1640067 h 1640259"/>
                      <a:gd name="connsiteX24-1061" fmla="*/ 103908 w 580141"/>
                      <a:gd name="connsiteY24-1062" fmla="*/ 1412002 h 1640259"/>
                      <a:gd name="connsiteX25-1063" fmla="*/ 550099 w 580141"/>
                      <a:gd name="connsiteY25-1064" fmla="*/ 54739 h 1640259"/>
                      <a:gd name="connsiteX0-1065" fmla="*/ 550099 w 580141"/>
                      <a:gd name="connsiteY0-1066" fmla="*/ 54739 h 1640259"/>
                      <a:gd name="connsiteX1-1067" fmla="*/ 536842 w 580141"/>
                      <a:gd name="connsiteY1-1068" fmla="*/ 262901 h 1640259"/>
                      <a:gd name="connsiteX2-1069" fmla="*/ 550454 w 580141"/>
                      <a:gd name="connsiteY2-1070" fmla="*/ 290825 h 1640259"/>
                      <a:gd name="connsiteX3-1071" fmla="*/ 488816 w 580141"/>
                      <a:gd name="connsiteY3-1072" fmla="*/ 248282 h 1640259"/>
                      <a:gd name="connsiteX4-1073" fmla="*/ 532877 w 580141"/>
                      <a:gd name="connsiteY4-1074" fmla="*/ 296148 h 1640259"/>
                      <a:gd name="connsiteX5-1075" fmla="*/ 528440 w 580141"/>
                      <a:gd name="connsiteY5-1076" fmla="*/ 449834 h 1640259"/>
                      <a:gd name="connsiteX6-1077" fmla="*/ 440807 w 580141"/>
                      <a:gd name="connsiteY6-1078" fmla="*/ 401948 h 1640259"/>
                      <a:gd name="connsiteX7-1079" fmla="*/ 530748 w 580141"/>
                      <a:gd name="connsiteY7-1080" fmla="*/ 481883 h 1640259"/>
                      <a:gd name="connsiteX8-1081" fmla="*/ 523630 w 580141"/>
                      <a:gd name="connsiteY8-1082" fmla="*/ 648711 h 1640259"/>
                      <a:gd name="connsiteX9-1083" fmla="*/ 372197 w 580141"/>
                      <a:gd name="connsiteY9-1084" fmla="*/ 546723 h 1640259"/>
                      <a:gd name="connsiteX10-1085" fmla="*/ 498617 w 580141"/>
                      <a:gd name="connsiteY10-1086" fmla="*/ 658378 h 1640259"/>
                      <a:gd name="connsiteX11-1087" fmla="*/ 508896 w 580141"/>
                      <a:gd name="connsiteY11-1088" fmla="*/ 846271 h 1640259"/>
                      <a:gd name="connsiteX12-1089" fmla="*/ 270832 w 580141"/>
                      <a:gd name="connsiteY12-1090" fmla="*/ 673942 h 1640259"/>
                      <a:gd name="connsiteX13-1091" fmla="*/ 501344 w 580141"/>
                      <a:gd name="connsiteY13-1092" fmla="*/ 870712 h 1640259"/>
                      <a:gd name="connsiteX14-1093" fmla="*/ 484201 w 580141"/>
                      <a:gd name="connsiteY14-1094" fmla="*/ 1018658 h 1640259"/>
                      <a:gd name="connsiteX15-1095" fmla="*/ 184579 w 580141"/>
                      <a:gd name="connsiteY15-1096" fmla="*/ 796670 h 1640259"/>
                      <a:gd name="connsiteX16-1097" fmla="*/ 479002 w 580141"/>
                      <a:gd name="connsiteY16-1098" fmla="*/ 1055860 h 1640259"/>
                      <a:gd name="connsiteX17-1099" fmla="*/ 474625 w 580141"/>
                      <a:gd name="connsiteY17-1100" fmla="*/ 1200922 h 1640259"/>
                      <a:gd name="connsiteX18-1101" fmla="*/ 119129 w 580141"/>
                      <a:gd name="connsiteY18-1102" fmla="*/ 944197 h 1640259"/>
                      <a:gd name="connsiteX19-1103" fmla="*/ 467006 w 580141"/>
                      <a:gd name="connsiteY19-1104" fmla="*/ 1229607 h 1640259"/>
                      <a:gd name="connsiteX20-1105" fmla="*/ 480083 w 580141"/>
                      <a:gd name="connsiteY20-1106" fmla="*/ 1384563 h 1640259"/>
                      <a:gd name="connsiteX21-1107" fmla="*/ 184579 w 580141"/>
                      <a:gd name="connsiteY21-1108" fmla="*/ 1187390 h 1640259"/>
                      <a:gd name="connsiteX22-1109" fmla="*/ 480050 w 580141"/>
                      <a:gd name="connsiteY22-1110" fmla="*/ 1411796 h 1640259"/>
                      <a:gd name="connsiteX23-1111" fmla="*/ 552481 w 580141"/>
                      <a:gd name="connsiteY23-1112" fmla="*/ 1640067 h 1640259"/>
                      <a:gd name="connsiteX24-1113" fmla="*/ 103908 w 580141"/>
                      <a:gd name="connsiteY24-1114" fmla="*/ 1412002 h 1640259"/>
                      <a:gd name="connsiteX25-1115" fmla="*/ 550099 w 580141"/>
                      <a:gd name="connsiteY25-1116" fmla="*/ 54739 h 1640259"/>
                      <a:gd name="connsiteX0-1117" fmla="*/ 550099 w 580141"/>
                      <a:gd name="connsiteY0-1118" fmla="*/ 54739 h 1640259"/>
                      <a:gd name="connsiteX1-1119" fmla="*/ 536842 w 580141"/>
                      <a:gd name="connsiteY1-1120" fmla="*/ 262901 h 1640259"/>
                      <a:gd name="connsiteX2-1121" fmla="*/ 550454 w 580141"/>
                      <a:gd name="connsiteY2-1122" fmla="*/ 290825 h 1640259"/>
                      <a:gd name="connsiteX3-1123" fmla="*/ 488816 w 580141"/>
                      <a:gd name="connsiteY3-1124" fmla="*/ 248282 h 1640259"/>
                      <a:gd name="connsiteX4-1125" fmla="*/ 532877 w 580141"/>
                      <a:gd name="connsiteY4-1126" fmla="*/ 296148 h 1640259"/>
                      <a:gd name="connsiteX5-1127" fmla="*/ 528440 w 580141"/>
                      <a:gd name="connsiteY5-1128" fmla="*/ 449834 h 1640259"/>
                      <a:gd name="connsiteX6-1129" fmla="*/ 440807 w 580141"/>
                      <a:gd name="connsiteY6-1130" fmla="*/ 401948 h 1640259"/>
                      <a:gd name="connsiteX7-1131" fmla="*/ 530748 w 580141"/>
                      <a:gd name="connsiteY7-1132" fmla="*/ 481883 h 1640259"/>
                      <a:gd name="connsiteX8-1133" fmla="*/ 498587 w 580141"/>
                      <a:gd name="connsiteY8-1134" fmla="*/ 638313 h 1640259"/>
                      <a:gd name="connsiteX9-1135" fmla="*/ 372197 w 580141"/>
                      <a:gd name="connsiteY9-1136" fmla="*/ 546723 h 1640259"/>
                      <a:gd name="connsiteX10-1137" fmla="*/ 498617 w 580141"/>
                      <a:gd name="connsiteY10-1138" fmla="*/ 658378 h 1640259"/>
                      <a:gd name="connsiteX11-1139" fmla="*/ 508896 w 580141"/>
                      <a:gd name="connsiteY11-1140" fmla="*/ 846271 h 1640259"/>
                      <a:gd name="connsiteX12-1141" fmla="*/ 270832 w 580141"/>
                      <a:gd name="connsiteY12-1142" fmla="*/ 673942 h 1640259"/>
                      <a:gd name="connsiteX13-1143" fmla="*/ 501344 w 580141"/>
                      <a:gd name="connsiteY13-1144" fmla="*/ 870712 h 1640259"/>
                      <a:gd name="connsiteX14-1145" fmla="*/ 484201 w 580141"/>
                      <a:gd name="connsiteY14-1146" fmla="*/ 1018658 h 1640259"/>
                      <a:gd name="connsiteX15-1147" fmla="*/ 184579 w 580141"/>
                      <a:gd name="connsiteY15-1148" fmla="*/ 796670 h 1640259"/>
                      <a:gd name="connsiteX16-1149" fmla="*/ 479002 w 580141"/>
                      <a:gd name="connsiteY16-1150" fmla="*/ 1055860 h 1640259"/>
                      <a:gd name="connsiteX17-1151" fmla="*/ 474625 w 580141"/>
                      <a:gd name="connsiteY17-1152" fmla="*/ 1200922 h 1640259"/>
                      <a:gd name="connsiteX18-1153" fmla="*/ 119129 w 580141"/>
                      <a:gd name="connsiteY18-1154" fmla="*/ 944197 h 1640259"/>
                      <a:gd name="connsiteX19-1155" fmla="*/ 467006 w 580141"/>
                      <a:gd name="connsiteY19-1156" fmla="*/ 1229607 h 1640259"/>
                      <a:gd name="connsiteX20-1157" fmla="*/ 480083 w 580141"/>
                      <a:gd name="connsiteY20-1158" fmla="*/ 1384563 h 1640259"/>
                      <a:gd name="connsiteX21-1159" fmla="*/ 184579 w 580141"/>
                      <a:gd name="connsiteY21-1160" fmla="*/ 1187390 h 1640259"/>
                      <a:gd name="connsiteX22-1161" fmla="*/ 480050 w 580141"/>
                      <a:gd name="connsiteY22-1162" fmla="*/ 1411796 h 1640259"/>
                      <a:gd name="connsiteX23-1163" fmla="*/ 552481 w 580141"/>
                      <a:gd name="connsiteY23-1164" fmla="*/ 1640067 h 1640259"/>
                      <a:gd name="connsiteX24-1165" fmla="*/ 103908 w 580141"/>
                      <a:gd name="connsiteY24-1166" fmla="*/ 1412002 h 1640259"/>
                      <a:gd name="connsiteX25-1167" fmla="*/ 550099 w 580141"/>
                      <a:gd name="connsiteY25-1168" fmla="*/ 54739 h 1640259"/>
                      <a:gd name="connsiteX0-1169" fmla="*/ 550099 w 580141"/>
                      <a:gd name="connsiteY0-1170" fmla="*/ 54739 h 1640259"/>
                      <a:gd name="connsiteX1-1171" fmla="*/ 536842 w 580141"/>
                      <a:gd name="connsiteY1-1172" fmla="*/ 262901 h 1640259"/>
                      <a:gd name="connsiteX2-1173" fmla="*/ 550454 w 580141"/>
                      <a:gd name="connsiteY2-1174" fmla="*/ 290825 h 1640259"/>
                      <a:gd name="connsiteX3-1175" fmla="*/ 488816 w 580141"/>
                      <a:gd name="connsiteY3-1176" fmla="*/ 248282 h 1640259"/>
                      <a:gd name="connsiteX4-1177" fmla="*/ 532877 w 580141"/>
                      <a:gd name="connsiteY4-1178" fmla="*/ 296148 h 1640259"/>
                      <a:gd name="connsiteX5-1179" fmla="*/ 528440 w 580141"/>
                      <a:gd name="connsiteY5-1180" fmla="*/ 449834 h 1640259"/>
                      <a:gd name="connsiteX6-1181" fmla="*/ 440807 w 580141"/>
                      <a:gd name="connsiteY6-1182" fmla="*/ 401948 h 1640259"/>
                      <a:gd name="connsiteX7-1183" fmla="*/ 518260 w 580141"/>
                      <a:gd name="connsiteY7-1184" fmla="*/ 474167 h 1640259"/>
                      <a:gd name="connsiteX8-1185" fmla="*/ 498587 w 580141"/>
                      <a:gd name="connsiteY8-1186" fmla="*/ 638313 h 1640259"/>
                      <a:gd name="connsiteX9-1187" fmla="*/ 372197 w 580141"/>
                      <a:gd name="connsiteY9-1188" fmla="*/ 546723 h 1640259"/>
                      <a:gd name="connsiteX10-1189" fmla="*/ 498617 w 580141"/>
                      <a:gd name="connsiteY10-1190" fmla="*/ 658378 h 1640259"/>
                      <a:gd name="connsiteX11-1191" fmla="*/ 508896 w 580141"/>
                      <a:gd name="connsiteY11-1192" fmla="*/ 846271 h 1640259"/>
                      <a:gd name="connsiteX12-1193" fmla="*/ 270832 w 580141"/>
                      <a:gd name="connsiteY12-1194" fmla="*/ 673942 h 1640259"/>
                      <a:gd name="connsiteX13-1195" fmla="*/ 501344 w 580141"/>
                      <a:gd name="connsiteY13-1196" fmla="*/ 870712 h 1640259"/>
                      <a:gd name="connsiteX14-1197" fmla="*/ 484201 w 580141"/>
                      <a:gd name="connsiteY14-1198" fmla="*/ 1018658 h 1640259"/>
                      <a:gd name="connsiteX15-1199" fmla="*/ 184579 w 580141"/>
                      <a:gd name="connsiteY15-1200" fmla="*/ 796670 h 1640259"/>
                      <a:gd name="connsiteX16-1201" fmla="*/ 479002 w 580141"/>
                      <a:gd name="connsiteY16-1202" fmla="*/ 1055860 h 1640259"/>
                      <a:gd name="connsiteX17-1203" fmla="*/ 474625 w 580141"/>
                      <a:gd name="connsiteY17-1204" fmla="*/ 1200922 h 1640259"/>
                      <a:gd name="connsiteX18-1205" fmla="*/ 119129 w 580141"/>
                      <a:gd name="connsiteY18-1206" fmla="*/ 944197 h 1640259"/>
                      <a:gd name="connsiteX19-1207" fmla="*/ 467006 w 580141"/>
                      <a:gd name="connsiteY19-1208" fmla="*/ 1229607 h 1640259"/>
                      <a:gd name="connsiteX20-1209" fmla="*/ 480083 w 580141"/>
                      <a:gd name="connsiteY20-1210" fmla="*/ 1384563 h 1640259"/>
                      <a:gd name="connsiteX21-1211" fmla="*/ 184579 w 580141"/>
                      <a:gd name="connsiteY21-1212" fmla="*/ 1187390 h 1640259"/>
                      <a:gd name="connsiteX22-1213" fmla="*/ 480050 w 580141"/>
                      <a:gd name="connsiteY22-1214" fmla="*/ 1411796 h 1640259"/>
                      <a:gd name="connsiteX23-1215" fmla="*/ 552481 w 580141"/>
                      <a:gd name="connsiteY23-1216" fmla="*/ 1640067 h 1640259"/>
                      <a:gd name="connsiteX24-1217" fmla="*/ 103908 w 580141"/>
                      <a:gd name="connsiteY24-1218" fmla="*/ 1412002 h 1640259"/>
                      <a:gd name="connsiteX25-1219" fmla="*/ 550099 w 580141"/>
                      <a:gd name="connsiteY25-1220" fmla="*/ 54739 h 1640259"/>
                      <a:gd name="connsiteX0-1221" fmla="*/ 550099 w 580141"/>
                      <a:gd name="connsiteY0-1222" fmla="*/ 54739 h 1640259"/>
                      <a:gd name="connsiteX1-1223" fmla="*/ 536842 w 580141"/>
                      <a:gd name="connsiteY1-1224" fmla="*/ 262901 h 1640259"/>
                      <a:gd name="connsiteX2-1225" fmla="*/ 550454 w 580141"/>
                      <a:gd name="connsiteY2-1226" fmla="*/ 290825 h 1640259"/>
                      <a:gd name="connsiteX3-1227" fmla="*/ 488816 w 580141"/>
                      <a:gd name="connsiteY3-1228" fmla="*/ 248282 h 1640259"/>
                      <a:gd name="connsiteX4-1229" fmla="*/ 532877 w 580141"/>
                      <a:gd name="connsiteY4-1230" fmla="*/ 296148 h 1640259"/>
                      <a:gd name="connsiteX5-1231" fmla="*/ 528440 w 580141"/>
                      <a:gd name="connsiteY5-1232" fmla="*/ 449834 h 1640259"/>
                      <a:gd name="connsiteX6-1233" fmla="*/ 440807 w 580141"/>
                      <a:gd name="connsiteY6-1234" fmla="*/ 401948 h 1640259"/>
                      <a:gd name="connsiteX7-1235" fmla="*/ 518260 w 580141"/>
                      <a:gd name="connsiteY7-1236" fmla="*/ 474167 h 1640259"/>
                      <a:gd name="connsiteX8-1237" fmla="*/ 498587 w 580141"/>
                      <a:gd name="connsiteY8-1238" fmla="*/ 638313 h 1640259"/>
                      <a:gd name="connsiteX9-1239" fmla="*/ 372197 w 580141"/>
                      <a:gd name="connsiteY9-1240" fmla="*/ 546723 h 1640259"/>
                      <a:gd name="connsiteX10-1241" fmla="*/ 498617 w 580141"/>
                      <a:gd name="connsiteY10-1242" fmla="*/ 658378 h 1640259"/>
                      <a:gd name="connsiteX11-1243" fmla="*/ 484050 w 580141"/>
                      <a:gd name="connsiteY11-1244" fmla="*/ 820768 h 1640259"/>
                      <a:gd name="connsiteX12-1245" fmla="*/ 270832 w 580141"/>
                      <a:gd name="connsiteY12-1246" fmla="*/ 673942 h 1640259"/>
                      <a:gd name="connsiteX13-1247" fmla="*/ 501344 w 580141"/>
                      <a:gd name="connsiteY13-1248" fmla="*/ 870712 h 1640259"/>
                      <a:gd name="connsiteX14-1249" fmla="*/ 484201 w 580141"/>
                      <a:gd name="connsiteY14-1250" fmla="*/ 1018658 h 1640259"/>
                      <a:gd name="connsiteX15-1251" fmla="*/ 184579 w 580141"/>
                      <a:gd name="connsiteY15-1252" fmla="*/ 796670 h 1640259"/>
                      <a:gd name="connsiteX16-1253" fmla="*/ 479002 w 580141"/>
                      <a:gd name="connsiteY16-1254" fmla="*/ 1055860 h 1640259"/>
                      <a:gd name="connsiteX17-1255" fmla="*/ 474625 w 580141"/>
                      <a:gd name="connsiteY17-1256" fmla="*/ 1200922 h 1640259"/>
                      <a:gd name="connsiteX18-1257" fmla="*/ 119129 w 580141"/>
                      <a:gd name="connsiteY18-1258" fmla="*/ 944197 h 1640259"/>
                      <a:gd name="connsiteX19-1259" fmla="*/ 467006 w 580141"/>
                      <a:gd name="connsiteY19-1260" fmla="*/ 1229607 h 1640259"/>
                      <a:gd name="connsiteX20-1261" fmla="*/ 480083 w 580141"/>
                      <a:gd name="connsiteY20-1262" fmla="*/ 1384563 h 1640259"/>
                      <a:gd name="connsiteX21-1263" fmla="*/ 184579 w 580141"/>
                      <a:gd name="connsiteY21-1264" fmla="*/ 1187390 h 1640259"/>
                      <a:gd name="connsiteX22-1265" fmla="*/ 480050 w 580141"/>
                      <a:gd name="connsiteY22-1266" fmla="*/ 1411796 h 1640259"/>
                      <a:gd name="connsiteX23-1267" fmla="*/ 552481 w 580141"/>
                      <a:gd name="connsiteY23-1268" fmla="*/ 1640067 h 1640259"/>
                      <a:gd name="connsiteX24-1269" fmla="*/ 103908 w 580141"/>
                      <a:gd name="connsiteY24-1270" fmla="*/ 1412002 h 1640259"/>
                      <a:gd name="connsiteX25-1271" fmla="*/ 550099 w 580141"/>
                      <a:gd name="connsiteY25-1272" fmla="*/ 54739 h 1640259"/>
                      <a:gd name="connsiteX0-1273" fmla="*/ 550099 w 580141"/>
                      <a:gd name="connsiteY0-1274" fmla="*/ 54739 h 1640259"/>
                      <a:gd name="connsiteX1-1275" fmla="*/ 536842 w 580141"/>
                      <a:gd name="connsiteY1-1276" fmla="*/ 262901 h 1640259"/>
                      <a:gd name="connsiteX2-1277" fmla="*/ 550454 w 580141"/>
                      <a:gd name="connsiteY2-1278" fmla="*/ 290825 h 1640259"/>
                      <a:gd name="connsiteX3-1279" fmla="*/ 488816 w 580141"/>
                      <a:gd name="connsiteY3-1280" fmla="*/ 248282 h 1640259"/>
                      <a:gd name="connsiteX4-1281" fmla="*/ 532877 w 580141"/>
                      <a:gd name="connsiteY4-1282" fmla="*/ 296148 h 1640259"/>
                      <a:gd name="connsiteX5-1283" fmla="*/ 528440 w 580141"/>
                      <a:gd name="connsiteY5-1284" fmla="*/ 449834 h 1640259"/>
                      <a:gd name="connsiteX6-1285" fmla="*/ 440807 w 580141"/>
                      <a:gd name="connsiteY6-1286" fmla="*/ 401948 h 1640259"/>
                      <a:gd name="connsiteX7-1287" fmla="*/ 518260 w 580141"/>
                      <a:gd name="connsiteY7-1288" fmla="*/ 474167 h 1640259"/>
                      <a:gd name="connsiteX8-1289" fmla="*/ 498587 w 580141"/>
                      <a:gd name="connsiteY8-1290" fmla="*/ 638313 h 1640259"/>
                      <a:gd name="connsiteX9-1291" fmla="*/ 372197 w 580141"/>
                      <a:gd name="connsiteY9-1292" fmla="*/ 546723 h 1640259"/>
                      <a:gd name="connsiteX10-1293" fmla="*/ 498617 w 580141"/>
                      <a:gd name="connsiteY10-1294" fmla="*/ 658378 h 1640259"/>
                      <a:gd name="connsiteX11-1295" fmla="*/ 484050 w 580141"/>
                      <a:gd name="connsiteY11-1296" fmla="*/ 820768 h 1640259"/>
                      <a:gd name="connsiteX12-1297" fmla="*/ 270832 w 580141"/>
                      <a:gd name="connsiteY12-1298" fmla="*/ 673942 h 1640259"/>
                      <a:gd name="connsiteX13-1299" fmla="*/ 478917 w 580141"/>
                      <a:gd name="connsiteY13-1300" fmla="*/ 852794 h 1640259"/>
                      <a:gd name="connsiteX14-1301" fmla="*/ 484201 w 580141"/>
                      <a:gd name="connsiteY14-1302" fmla="*/ 1018658 h 1640259"/>
                      <a:gd name="connsiteX15-1303" fmla="*/ 184579 w 580141"/>
                      <a:gd name="connsiteY15-1304" fmla="*/ 796670 h 1640259"/>
                      <a:gd name="connsiteX16-1305" fmla="*/ 479002 w 580141"/>
                      <a:gd name="connsiteY16-1306" fmla="*/ 1055860 h 1640259"/>
                      <a:gd name="connsiteX17-1307" fmla="*/ 474625 w 580141"/>
                      <a:gd name="connsiteY17-1308" fmla="*/ 1200922 h 1640259"/>
                      <a:gd name="connsiteX18-1309" fmla="*/ 119129 w 580141"/>
                      <a:gd name="connsiteY18-1310" fmla="*/ 944197 h 1640259"/>
                      <a:gd name="connsiteX19-1311" fmla="*/ 467006 w 580141"/>
                      <a:gd name="connsiteY19-1312" fmla="*/ 1229607 h 1640259"/>
                      <a:gd name="connsiteX20-1313" fmla="*/ 480083 w 580141"/>
                      <a:gd name="connsiteY20-1314" fmla="*/ 1384563 h 1640259"/>
                      <a:gd name="connsiteX21-1315" fmla="*/ 184579 w 580141"/>
                      <a:gd name="connsiteY21-1316" fmla="*/ 1187390 h 1640259"/>
                      <a:gd name="connsiteX22-1317" fmla="*/ 480050 w 580141"/>
                      <a:gd name="connsiteY22-1318" fmla="*/ 1411796 h 1640259"/>
                      <a:gd name="connsiteX23-1319" fmla="*/ 552481 w 580141"/>
                      <a:gd name="connsiteY23-1320" fmla="*/ 1640067 h 1640259"/>
                      <a:gd name="connsiteX24-1321" fmla="*/ 103908 w 580141"/>
                      <a:gd name="connsiteY24-1322" fmla="*/ 1412002 h 1640259"/>
                      <a:gd name="connsiteX25-1323" fmla="*/ 550099 w 580141"/>
                      <a:gd name="connsiteY25-1324" fmla="*/ 54739 h 1640259"/>
                      <a:gd name="connsiteX0-1325" fmla="*/ 550099 w 580141"/>
                      <a:gd name="connsiteY0-1326" fmla="*/ 54739 h 1640259"/>
                      <a:gd name="connsiteX1-1327" fmla="*/ 536842 w 580141"/>
                      <a:gd name="connsiteY1-1328" fmla="*/ 262901 h 1640259"/>
                      <a:gd name="connsiteX2-1329" fmla="*/ 550454 w 580141"/>
                      <a:gd name="connsiteY2-1330" fmla="*/ 290825 h 1640259"/>
                      <a:gd name="connsiteX3-1331" fmla="*/ 488816 w 580141"/>
                      <a:gd name="connsiteY3-1332" fmla="*/ 248282 h 1640259"/>
                      <a:gd name="connsiteX4-1333" fmla="*/ 532877 w 580141"/>
                      <a:gd name="connsiteY4-1334" fmla="*/ 296148 h 1640259"/>
                      <a:gd name="connsiteX5-1335" fmla="*/ 528440 w 580141"/>
                      <a:gd name="connsiteY5-1336" fmla="*/ 449834 h 1640259"/>
                      <a:gd name="connsiteX6-1337" fmla="*/ 440807 w 580141"/>
                      <a:gd name="connsiteY6-1338" fmla="*/ 401948 h 1640259"/>
                      <a:gd name="connsiteX7-1339" fmla="*/ 518260 w 580141"/>
                      <a:gd name="connsiteY7-1340" fmla="*/ 474167 h 1640259"/>
                      <a:gd name="connsiteX8-1341" fmla="*/ 498587 w 580141"/>
                      <a:gd name="connsiteY8-1342" fmla="*/ 638313 h 1640259"/>
                      <a:gd name="connsiteX9-1343" fmla="*/ 372197 w 580141"/>
                      <a:gd name="connsiteY9-1344" fmla="*/ 546723 h 1640259"/>
                      <a:gd name="connsiteX10-1345" fmla="*/ 498617 w 580141"/>
                      <a:gd name="connsiteY10-1346" fmla="*/ 658378 h 1640259"/>
                      <a:gd name="connsiteX11-1347" fmla="*/ 484050 w 580141"/>
                      <a:gd name="connsiteY11-1348" fmla="*/ 820768 h 1640259"/>
                      <a:gd name="connsiteX12-1349" fmla="*/ 270832 w 580141"/>
                      <a:gd name="connsiteY12-1350" fmla="*/ 673942 h 1640259"/>
                      <a:gd name="connsiteX13-1351" fmla="*/ 478917 w 580141"/>
                      <a:gd name="connsiteY13-1352" fmla="*/ 852794 h 1640259"/>
                      <a:gd name="connsiteX14-1353" fmla="*/ 484201 w 580141"/>
                      <a:gd name="connsiteY14-1354" fmla="*/ 1018658 h 1640259"/>
                      <a:gd name="connsiteX15-1355" fmla="*/ 184579 w 580141"/>
                      <a:gd name="connsiteY15-1356" fmla="*/ 796670 h 1640259"/>
                      <a:gd name="connsiteX16-1357" fmla="*/ 479002 w 580141"/>
                      <a:gd name="connsiteY16-1358" fmla="*/ 1055860 h 1640259"/>
                      <a:gd name="connsiteX17-1359" fmla="*/ 459783 w 580141"/>
                      <a:gd name="connsiteY17-1360" fmla="*/ 1180585 h 1640259"/>
                      <a:gd name="connsiteX18-1361" fmla="*/ 119129 w 580141"/>
                      <a:gd name="connsiteY18-1362" fmla="*/ 944197 h 1640259"/>
                      <a:gd name="connsiteX19-1363" fmla="*/ 467006 w 580141"/>
                      <a:gd name="connsiteY19-1364" fmla="*/ 1229607 h 1640259"/>
                      <a:gd name="connsiteX20-1365" fmla="*/ 480083 w 580141"/>
                      <a:gd name="connsiteY20-1366" fmla="*/ 1384563 h 1640259"/>
                      <a:gd name="connsiteX21-1367" fmla="*/ 184579 w 580141"/>
                      <a:gd name="connsiteY21-1368" fmla="*/ 1187390 h 1640259"/>
                      <a:gd name="connsiteX22-1369" fmla="*/ 480050 w 580141"/>
                      <a:gd name="connsiteY22-1370" fmla="*/ 1411796 h 1640259"/>
                      <a:gd name="connsiteX23-1371" fmla="*/ 552481 w 580141"/>
                      <a:gd name="connsiteY23-1372" fmla="*/ 1640067 h 1640259"/>
                      <a:gd name="connsiteX24-1373" fmla="*/ 103908 w 580141"/>
                      <a:gd name="connsiteY24-1374" fmla="*/ 1412002 h 1640259"/>
                      <a:gd name="connsiteX25-1375" fmla="*/ 550099 w 580141"/>
                      <a:gd name="connsiteY25-1376" fmla="*/ 54739 h 1640259"/>
                      <a:gd name="connsiteX0-1377" fmla="*/ 550099 w 580141"/>
                      <a:gd name="connsiteY0-1378" fmla="*/ 54739 h 1640259"/>
                      <a:gd name="connsiteX1-1379" fmla="*/ 536842 w 580141"/>
                      <a:gd name="connsiteY1-1380" fmla="*/ 262901 h 1640259"/>
                      <a:gd name="connsiteX2-1381" fmla="*/ 550454 w 580141"/>
                      <a:gd name="connsiteY2-1382" fmla="*/ 290825 h 1640259"/>
                      <a:gd name="connsiteX3-1383" fmla="*/ 488816 w 580141"/>
                      <a:gd name="connsiteY3-1384" fmla="*/ 248282 h 1640259"/>
                      <a:gd name="connsiteX4-1385" fmla="*/ 532877 w 580141"/>
                      <a:gd name="connsiteY4-1386" fmla="*/ 296148 h 1640259"/>
                      <a:gd name="connsiteX5-1387" fmla="*/ 528440 w 580141"/>
                      <a:gd name="connsiteY5-1388" fmla="*/ 449834 h 1640259"/>
                      <a:gd name="connsiteX6-1389" fmla="*/ 440807 w 580141"/>
                      <a:gd name="connsiteY6-1390" fmla="*/ 401948 h 1640259"/>
                      <a:gd name="connsiteX7-1391" fmla="*/ 518260 w 580141"/>
                      <a:gd name="connsiteY7-1392" fmla="*/ 474167 h 1640259"/>
                      <a:gd name="connsiteX8-1393" fmla="*/ 498587 w 580141"/>
                      <a:gd name="connsiteY8-1394" fmla="*/ 638313 h 1640259"/>
                      <a:gd name="connsiteX9-1395" fmla="*/ 372197 w 580141"/>
                      <a:gd name="connsiteY9-1396" fmla="*/ 546723 h 1640259"/>
                      <a:gd name="connsiteX10-1397" fmla="*/ 498617 w 580141"/>
                      <a:gd name="connsiteY10-1398" fmla="*/ 658378 h 1640259"/>
                      <a:gd name="connsiteX11-1399" fmla="*/ 484050 w 580141"/>
                      <a:gd name="connsiteY11-1400" fmla="*/ 820768 h 1640259"/>
                      <a:gd name="connsiteX12-1401" fmla="*/ 270832 w 580141"/>
                      <a:gd name="connsiteY12-1402" fmla="*/ 673942 h 1640259"/>
                      <a:gd name="connsiteX13-1403" fmla="*/ 478917 w 580141"/>
                      <a:gd name="connsiteY13-1404" fmla="*/ 852794 h 1640259"/>
                      <a:gd name="connsiteX14-1405" fmla="*/ 484201 w 580141"/>
                      <a:gd name="connsiteY14-1406" fmla="*/ 1018658 h 1640259"/>
                      <a:gd name="connsiteX15-1407" fmla="*/ 184579 w 580141"/>
                      <a:gd name="connsiteY15-1408" fmla="*/ 796670 h 1640259"/>
                      <a:gd name="connsiteX16-1409" fmla="*/ 466579 w 580141"/>
                      <a:gd name="connsiteY16-1410" fmla="*/ 1043108 h 1640259"/>
                      <a:gd name="connsiteX17-1411" fmla="*/ 459783 w 580141"/>
                      <a:gd name="connsiteY17-1412" fmla="*/ 1180585 h 1640259"/>
                      <a:gd name="connsiteX18-1413" fmla="*/ 119129 w 580141"/>
                      <a:gd name="connsiteY18-1414" fmla="*/ 944197 h 1640259"/>
                      <a:gd name="connsiteX19-1415" fmla="*/ 467006 w 580141"/>
                      <a:gd name="connsiteY19-1416" fmla="*/ 1229607 h 1640259"/>
                      <a:gd name="connsiteX20-1417" fmla="*/ 480083 w 580141"/>
                      <a:gd name="connsiteY20-1418" fmla="*/ 1384563 h 1640259"/>
                      <a:gd name="connsiteX21-1419" fmla="*/ 184579 w 580141"/>
                      <a:gd name="connsiteY21-1420" fmla="*/ 1187390 h 1640259"/>
                      <a:gd name="connsiteX22-1421" fmla="*/ 480050 w 580141"/>
                      <a:gd name="connsiteY22-1422" fmla="*/ 1411796 h 1640259"/>
                      <a:gd name="connsiteX23-1423" fmla="*/ 552481 w 580141"/>
                      <a:gd name="connsiteY23-1424" fmla="*/ 1640067 h 1640259"/>
                      <a:gd name="connsiteX24-1425" fmla="*/ 103908 w 580141"/>
                      <a:gd name="connsiteY24-1426" fmla="*/ 1412002 h 1640259"/>
                      <a:gd name="connsiteX25-1427" fmla="*/ 550099 w 580141"/>
                      <a:gd name="connsiteY25-1428" fmla="*/ 54739 h 1640259"/>
                      <a:gd name="connsiteX0-1429" fmla="*/ 550099 w 580141"/>
                      <a:gd name="connsiteY0-1430" fmla="*/ 54739 h 1640259"/>
                      <a:gd name="connsiteX1-1431" fmla="*/ 536842 w 580141"/>
                      <a:gd name="connsiteY1-1432" fmla="*/ 262901 h 1640259"/>
                      <a:gd name="connsiteX2-1433" fmla="*/ 550454 w 580141"/>
                      <a:gd name="connsiteY2-1434" fmla="*/ 290825 h 1640259"/>
                      <a:gd name="connsiteX3-1435" fmla="*/ 488816 w 580141"/>
                      <a:gd name="connsiteY3-1436" fmla="*/ 248282 h 1640259"/>
                      <a:gd name="connsiteX4-1437" fmla="*/ 532877 w 580141"/>
                      <a:gd name="connsiteY4-1438" fmla="*/ 296148 h 1640259"/>
                      <a:gd name="connsiteX5-1439" fmla="*/ 528440 w 580141"/>
                      <a:gd name="connsiteY5-1440" fmla="*/ 449834 h 1640259"/>
                      <a:gd name="connsiteX6-1441" fmla="*/ 440807 w 580141"/>
                      <a:gd name="connsiteY6-1442" fmla="*/ 401948 h 1640259"/>
                      <a:gd name="connsiteX7-1443" fmla="*/ 518260 w 580141"/>
                      <a:gd name="connsiteY7-1444" fmla="*/ 474167 h 1640259"/>
                      <a:gd name="connsiteX8-1445" fmla="*/ 498587 w 580141"/>
                      <a:gd name="connsiteY8-1446" fmla="*/ 638313 h 1640259"/>
                      <a:gd name="connsiteX9-1447" fmla="*/ 372197 w 580141"/>
                      <a:gd name="connsiteY9-1448" fmla="*/ 546723 h 1640259"/>
                      <a:gd name="connsiteX10-1449" fmla="*/ 498617 w 580141"/>
                      <a:gd name="connsiteY10-1450" fmla="*/ 658378 h 1640259"/>
                      <a:gd name="connsiteX11-1451" fmla="*/ 484050 w 580141"/>
                      <a:gd name="connsiteY11-1452" fmla="*/ 820768 h 1640259"/>
                      <a:gd name="connsiteX12-1453" fmla="*/ 270832 w 580141"/>
                      <a:gd name="connsiteY12-1454" fmla="*/ 673942 h 1640259"/>
                      <a:gd name="connsiteX13-1455" fmla="*/ 478917 w 580141"/>
                      <a:gd name="connsiteY13-1456" fmla="*/ 852794 h 1640259"/>
                      <a:gd name="connsiteX14-1457" fmla="*/ 469294 w 580141"/>
                      <a:gd name="connsiteY14-1458" fmla="*/ 1003356 h 1640259"/>
                      <a:gd name="connsiteX15-1459" fmla="*/ 184579 w 580141"/>
                      <a:gd name="connsiteY15-1460" fmla="*/ 796670 h 1640259"/>
                      <a:gd name="connsiteX16-1461" fmla="*/ 466579 w 580141"/>
                      <a:gd name="connsiteY16-1462" fmla="*/ 1043108 h 1640259"/>
                      <a:gd name="connsiteX17-1463" fmla="*/ 459783 w 580141"/>
                      <a:gd name="connsiteY17-1464" fmla="*/ 1180585 h 1640259"/>
                      <a:gd name="connsiteX18-1465" fmla="*/ 119129 w 580141"/>
                      <a:gd name="connsiteY18-1466" fmla="*/ 944197 h 1640259"/>
                      <a:gd name="connsiteX19-1467" fmla="*/ 467006 w 580141"/>
                      <a:gd name="connsiteY19-1468" fmla="*/ 1229607 h 1640259"/>
                      <a:gd name="connsiteX20-1469" fmla="*/ 480083 w 580141"/>
                      <a:gd name="connsiteY20-1470" fmla="*/ 1384563 h 1640259"/>
                      <a:gd name="connsiteX21-1471" fmla="*/ 184579 w 580141"/>
                      <a:gd name="connsiteY21-1472" fmla="*/ 1187390 h 1640259"/>
                      <a:gd name="connsiteX22-1473" fmla="*/ 480050 w 580141"/>
                      <a:gd name="connsiteY22-1474" fmla="*/ 1411796 h 1640259"/>
                      <a:gd name="connsiteX23-1475" fmla="*/ 552481 w 580141"/>
                      <a:gd name="connsiteY23-1476" fmla="*/ 1640067 h 1640259"/>
                      <a:gd name="connsiteX24-1477" fmla="*/ 103908 w 580141"/>
                      <a:gd name="connsiteY24-1478" fmla="*/ 1412002 h 1640259"/>
                      <a:gd name="connsiteX25-1479" fmla="*/ 550099 w 580141"/>
                      <a:gd name="connsiteY25-1480" fmla="*/ 54739 h 1640259"/>
                      <a:gd name="connsiteX0-1481" fmla="*/ 550099 w 580141"/>
                      <a:gd name="connsiteY0-1482" fmla="*/ 54739 h 1640259"/>
                      <a:gd name="connsiteX1-1483" fmla="*/ 536842 w 580141"/>
                      <a:gd name="connsiteY1-1484" fmla="*/ 262901 h 1640259"/>
                      <a:gd name="connsiteX2-1485" fmla="*/ 550454 w 580141"/>
                      <a:gd name="connsiteY2-1486" fmla="*/ 290825 h 1640259"/>
                      <a:gd name="connsiteX3-1487" fmla="*/ 488816 w 580141"/>
                      <a:gd name="connsiteY3-1488" fmla="*/ 248282 h 1640259"/>
                      <a:gd name="connsiteX4-1489" fmla="*/ 532877 w 580141"/>
                      <a:gd name="connsiteY4-1490" fmla="*/ 296148 h 1640259"/>
                      <a:gd name="connsiteX5-1491" fmla="*/ 511048 w 580141"/>
                      <a:gd name="connsiteY5-1492" fmla="*/ 431982 h 1640259"/>
                      <a:gd name="connsiteX6-1493" fmla="*/ 440807 w 580141"/>
                      <a:gd name="connsiteY6-1494" fmla="*/ 401948 h 1640259"/>
                      <a:gd name="connsiteX7-1495" fmla="*/ 518260 w 580141"/>
                      <a:gd name="connsiteY7-1496" fmla="*/ 474167 h 1640259"/>
                      <a:gd name="connsiteX8-1497" fmla="*/ 498587 w 580141"/>
                      <a:gd name="connsiteY8-1498" fmla="*/ 638313 h 1640259"/>
                      <a:gd name="connsiteX9-1499" fmla="*/ 372197 w 580141"/>
                      <a:gd name="connsiteY9-1500" fmla="*/ 546723 h 1640259"/>
                      <a:gd name="connsiteX10-1501" fmla="*/ 498617 w 580141"/>
                      <a:gd name="connsiteY10-1502" fmla="*/ 658378 h 1640259"/>
                      <a:gd name="connsiteX11-1503" fmla="*/ 484050 w 580141"/>
                      <a:gd name="connsiteY11-1504" fmla="*/ 820768 h 1640259"/>
                      <a:gd name="connsiteX12-1505" fmla="*/ 270832 w 580141"/>
                      <a:gd name="connsiteY12-1506" fmla="*/ 673942 h 1640259"/>
                      <a:gd name="connsiteX13-1507" fmla="*/ 478917 w 580141"/>
                      <a:gd name="connsiteY13-1508" fmla="*/ 852794 h 1640259"/>
                      <a:gd name="connsiteX14-1509" fmla="*/ 469294 w 580141"/>
                      <a:gd name="connsiteY14-1510" fmla="*/ 1003356 h 1640259"/>
                      <a:gd name="connsiteX15-1511" fmla="*/ 184579 w 580141"/>
                      <a:gd name="connsiteY15-1512" fmla="*/ 796670 h 1640259"/>
                      <a:gd name="connsiteX16-1513" fmla="*/ 466579 w 580141"/>
                      <a:gd name="connsiteY16-1514" fmla="*/ 1043108 h 1640259"/>
                      <a:gd name="connsiteX17-1515" fmla="*/ 459783 w 580141"/>
                      <a:gd name="connsiteY17-1516" fmla="*/ 1180585 h 1640259"/>
                      <a:gd name="connsiteX18-1517" fmla="*/ 119129 w 580141"/>
                      <a:gd name="connsiteY18-1518" fmla="*/ 944197 h 1640259"/>
                      <a:gd name="connsiteX19-1519" fmla="*/ 467006 w 580141"/>
                      <a:gd name="connsiteY19-1520" fmla="*/ 1229607 h 1640259"/>
                      <a:gd name="connsiteX20-1521" fmla="*/ 480083 w 580141"/>
                      <a:gd name="connsiteY20-1522" fmla="*/ 1384563 h 1640259"/>
                      <a:gd name="connsiteX21-1523" fmla="*/ 184579 w 580141"/>
                      <a:gd name="connsiteY21-1524" fmla="*/ 1187390 h 1640259"/>
                      <a:gd name="connsiteX22-1525" fmla="*/ 480050 w 580141"/>
                      <a:gd name="connsiteY22-1526" fmla="*/ 1411796 h 1640259"/>
                      <a:gd name="connsiteX23-1527" fmla="*/ 552481 w 580141"/>
                      <a:gd name="connsiteY23-1528" fmla="*/ 1640067 h 1640259"/>
                      <a:gd name="connsiteX24-1529" fmla="*/ 103908 w 580141"/>
                      <a:gd name="connsiteY24-1530" fmla="*/ 1412002 h 1640259"/>
                      <a:gd name="connsiteX25-1531" fmla="*/ 550099 w 580141"/>
                      <a:gd name="connsiteY25-1532" fmla="*/ 54739 h 1640259"/>
                      <a:gd name="connsiteX0-1533" fmla="*/ 550099 w 582162"/>
                      <a:gd name="connsiteY0-1534" fmla="*/ 54028 h 1639548"/>
                      <a:gd name="connsiteX1-1535" fmla="*/ 536842 w 582162"/>
                      <a:gd name="connsiteY1-1536" fmla="*/ 262190 h 1639548"/>
                      <a:gd name="connsiteX2-1537" fmla="*/ 488816 w 582162"/>
                      <a:gd name="connsiteY2-1538" fmla="*/ 247571 h 1639548"/>
                      <a:gd name="connsiteX3-1539" fmla="*/ 532877 w 582162"/>
                      <a:gd name="connsiteY3-1540" fmla="*/ 295437 h 1639548"/>
                      <a:gd name="connsiteX4-1541" fmla="*/ 511048 w 582162"/>
                      <a:gd name="connsiteY4-1542" fmla="*/ 431271 h 1639548"/>
                      <a:gd name="connsiteX5-1543" fmla="*/ 440807 w 582162"/>
                      <a:gd name="connsiteY5-1544" fmla="*/ 401237 h 1639548"/>
                      <a:gd name="connsiteX6-1545" fmla="*/ 518260 w 582162"/>
                      <a:gd name="connsiteY6-1546" fmla="*/ 473456 h 1639548"/>
                      <a:gd name="connsiteX7-1547" fmla="*/ 498587 w 582162"/>
                      <a:gd name="connsiteY7-1548" fmla="*/ 637602 h 1639548"/>
                      <a:gd name="connsiteX8-1549" fmla="*/ 372197 w 582162"/>
                      <a:gd name="connsiteY8-1550" fmla="*/ 546012 h 1639548"/>
                      <a:gd name="connsiteX9-1551" fmla="*/ 498617 w 582162"/>
                      <a:gd name="connsiteY9-1552" fmla="*/ 657667 h 1639548"/>
                      <a:gd name="connsiteX10-1553" fmla="*/ 484050 w 582162"/>
                      <a:gd name="connsiteY10-1554" fmla="*/ 820057 h 1639548"/>
                      <a:gd name="connsiteX11-1555" fmla="*/ 270832 w 582162"/>
                      <a:gd name="connsiteY11-1556" fmla="*/ 673231 h 1639548"/>
                      <a:gd name="connsiteX12-1557" fmla="*/ 478917 w 582162"/>
                      <a:gd name="connsiteY12-1558" fmla="*/ 852083 h 1639548"/>
                      <a:gd name="connsiteX13-1559" fmla="*/ 469294 w 582162"/>
                      <a:gd name="connsiteY13-1560" fmla="*/ 1002645 h 1639548"/>
                      <a:gd name="connsiteX14-1561" fmla="*/ 184579 w 582162"/>
                      <a:gd name="connsiteY14-1562" fmla="*/ 795959 h 1639548"/>
                      <a:gd name="connsiteX15-1563" fmla="*/ 466579 w 582162"/>
                      <a:gd name="connsiteY15-1564" fmla="*/ 1042397 h 1639548"/>
                      <a:gd name="connsiteX16-1565" fmla="*/ 459783 w 582162"/>
                      <a:gd name="connsiteY16-1566" fmla="*/ 1179874 h 1639548"/>
                      <a:gd name="connsiteX17-1567" fmla="*/ 119129 w 582162"/>
                      <a:gd name="connsiteY17-1568" fmla="*/ 943486 h 1639548"/>
                      <a:gd name="connsiteX18-1569" fmla="*/ 467006 w 582162"/>
                      <a:gd name="connsiteY18-1570" fmla="*/ 1228896 h 1639548"/>
                      <a:gd name="connsiteX19-1571" fmla="*/ 480083 w 582162"/>
                      <a:gd name="connsiteY19-1572" fmla="*/ 1383852 h 1639548"/>
                      <a:gd name="connsiteX20-1573" fmla="*/ 184579 w 582162"/>
                      <a:gd name="connsiteY20-1574" fmla="*/ 1186679 h 1639548"/>
                      <a:gd name="connsiteX21-1575" fmla="*/ 480050 w 582162"/>
                      <a:gd name="connsiteY21-1576" fmla="*/ 1411085 h 1639548"/>
                      <a:gd name="connsiteX22-1577" fmla="*/ 552481 w 582162"/>
                      <a:gd name="connsiteY22-1578" fmla="*/ 1639356 h 1639548"/>
                      <a:gd name="connsiteX23-1579" fmla="*/ 103908 w 582162"/>
                      <a:gd name="connsiteY23-1580" fmla="*/ 1411291 h 1639548"/>
                      <a:gd name="connsiteX24-1581" fmla="*/ 550099 w 582162"/>
                      <a:gd name="connsiteY24-1582" fmla="*/ 54028 h 1639548"/>
                      <a:gd name="connsiteX0-1583" fmla="*/ 550099 w 582162"/>
                      <a:gd name="connsiteY0-1584" fmla="*/ 54028 h 1639548"/>
                      <a:gd name="connsiteX1-1585" fmla="*/ 536842 w 582162"/>
                      <a:gd name="connsiteY1-1586" fmla="*/ 262190 h 1639548"/>
                      <a:gd name="connsiteX2-1587" fmla="*/ 488816 w 582162"/>
                      <a:gd name="connsiteY2-1588" fmla="*/ 247571 h 1639548"/>
                      <a:gd name="connsiteX3-1589" fmla="*/ 532877 w 582162"/>
                      <a:gd name="connsiteY3-1590" fmla="*/ 295437 h 1639548"/>
                      <a:gd name="connsiteX4-1591" fmla="*/ 526021 w 582162"/>
                      <a:gd name="connsiteY4-1592" fmla="*/ 441538 h 1639548"/>
                      <a:gd name="connsiteX5-1593" fmla="*/ 440807 w 582162"/>
                      <a:gd name="connsiteY5-1594" fmla="*/ 401237 h 1639548"/>
                      <a:gd name="connsiteX6-1595" fmla="*/ 518260 w 582162"/>
                      <a:gd name="connsiteY6-1596" fmla="*/ 473456 h 1639548"/>
                      <a:gd name="connsiteX7-1597" fmla="*/ 498587 w 582162"/>
                      <a:gd name="connsiteY7-1598" fmla="*/ 637602 h 1639548"/>
                      <a:gd name="connsiteX8-1599" fmla="*/ 372197 w 582162"/>
                      <a:gd name="connsiteY8-1600" fmla="*/ 546012 h 1639548"/>
                      <a:gd name="connsiteX9-1601" fmla="*/ 498617 w 582162"/>
                      <a:gd name="connsiteY9-1602" fmla="*/ 657667 h 1639548"/>
                      <a:gd name="connsiteX10-1603" fmla="*/ 484050 w 582162"/>
                      <a:gd name="connsiteY10-1604" fmla="*/ 820057 h 1639548"/>
                      <a:gd name="connsiteX11-1605" fmla="*/ 270832 w 582162"/>
                      <a:gd name="connsiteY11-1606" fmla="*/ 673231 h 1639548"/>
                      <a:gd name="connsiteX12-1607" fmla="*/ 478917 w 582162"/>
                      <a:gd name="connsiteY12-1608" fmla="*/ 852083 h 1639548"/>
                      <a:gd name="connsiteX13-1609" fmla="*/ 469294 w 582162"/>
                      <a:gd name="connsiteY13-1610" fmla="*/ 1002645 h 1639548"/>
                      <a:gd name="connsiteX14-1611" fmla="*/ 184579 w 582162"/>
                      <a:gd name="connsiteY14-1612" fmla="*/ 795959 h 1639548"/>
                      <a:gd name="connsiteX15-1613" fmla="*/ 466579 w 582162"/>
                      <a:gd name="connsiteY15-1614" fmla="*/ 1042397 h 1639548"/>
                      <a:gd name="connsiteX16-1615" fmla="*/ 459783 w 582162"/>
                      <a:gd name="connsiteY16-1616" fmla="*/ 1179874 h 1639548"/>
                      <a:gd name="connsiteX17-1617" fmla="*/ 119129 w 582162"/>
                      <a:gd name="connsiteY17-1618" fmla="*/ 943486 h 1639548"/>
                      <a:gd name="connsiteX18-1619" fmla="*/ 467006 w 582162"/>
                      <a:gd name="connsiteY18-1620" fmla="*/ 1228896 h 1639548"/>
                      <a:gd name="connsiteX19-1621" fmla="*/ 480083 w 582162"/>
                      <a:gd name="connsiteY19-1622" fmla="*/ 1383852 h 1639548"/>
                      <a:gd name="connsiteX20-1623" fmla="*/ 184579 w 582162"/>
                      <a:gd name="connsiteY20-1624" fmla="*/ 1186679 h 1639548"/>
                      <a:gd name="connsiteX21-1625" fmla="*/ 480050 w 582162"/>
                      <a:gd name="connsiteY21-1626" fmla="*/ 1411085 h 1639548"/>
                      <a:gd name="connsiteX22-1627" fmla="*/ 552481 w 582162"/>
                      <a:gd name="connsiteY22-1628" fmla="*/ 1639356 h 1639548"/>
                      <a:gd name="connsiteX23-1629" fmla="*/ 103908 w 582162"/>
                      <a:gd name="connsiteY23-1630" fmla="*/ 1411291 h 1639548"/>
                      <a:gd name="connsiteX24-1631" fmla="*/ 550099 w 582162"/>
                      <a:gd name="connsiteY24-1632" fmla="*/ 54028 h 163954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  <a:cxn ang="0">
                        <a:pos x="connsiteX16-33" y="connsiteY16-34"/>
                      </a:cxn>
                      <a:cxn ang="0">
                        <a:pos x="connsiteX17-35" y="connsiteY17-36"/>
                      </a:cxn>
                      <a:cxn ang="0">
                        <a:pos x="connsiteX18-37" y="connsiteY18-38"/>
                      </a:cxn>
                      <a:cxn ang="0">
                        <a:pos x="connsiteX19-39" y="connsiteY19-40"/>
                      </a:cxn>
                      <a:cxn ang="0">
                        <a:pos x="connsiteX20-41" y="connsiteY20-42"/>
                      </a:cxn>
                      <a:cxn ang="0">
                        <a:pos x="connsiteX21-43" y="connsiteY21-44"/>
                      </a:cxn>
                      <a:cxn ang="0">
                        <a:pos x="connsiteX22-45" y="connsiteY22-46"/>
                      </a:cxn>
                      <a:cxn ang="0">
                        <a:pos x="connsiteX23-47" y="connsiteY23-48"/>
                      </a:cxn>
                      <a:cxn ang="0">
                        <a:pos x="connsiteX24-49" y="connsiteY24-50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1" name="Freeform 20"/>
                  <p:cNvSpPr/>
                  <p:nvPr/>
                </p:nvSpPr>
                <p:spPr>
                  <a:xfrm rot="6040617" flipV="1">
                    <a:off x="7530207" y="4416473"/>
                    <a:ext cx="241225" cy="67936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-1" fmla="*/ 550099 w 552481"/>
                      <a:gd name="connsiteY0-2" fmla="*/ 0 h 1585520"/>
                      <a:gd name="connsiteX1-3" fmla="*/ 550454 w 552481"/>
                      <a:gd name="connsiteY1-4" fmla="*/ 236086 h 1585520"/>
                      <a:gd name="connsiteX2-5" fmla="*/ 488816 w 552481"/>
                      <a:gd name="connsiteY2-6" fmla="*/ 193543 h 1585520"/>
                      <a:gd name="connsiteX3-7" fmla="*/ 550466 w 552481"/>
                      <a:gd name="connsiteY3-8" fmla="*/ 244157 h 1585520"/>
                      <a:gd name="connsiteX4-9" fmla="*/ 550735 w 552481"/>
                      <a:gd name="connsiteY4-10" fmla="*/ 423083 h 1585520"/>
                      <a:gd name="connsiteX5-11" fmla="*/ 440807 w 552481"/>
                      <a:gd name="connsiteY5-12" fmla="*/ 347209 h 1585520"/>
                      <a:gd name="connsiteX6-13" fmla="*/ 550756 w 552481"/>
                      <a:gd name="connsiteY6-14" fmla="*/ 437477 h 1585520"/>
                      <a:gd name="connsiteX7-15" fmla="*/ 551026 w 552481"/>
                      <a:gd name="connsiteY7-16" fmla="*/ 616991 h 1585520"/>
                      <a:gd name="connsiteX8-17" fmla="*/ 372197 w 552481"/>
                      <a:gd name="connsiteY8-18" fmla="*/ 491984 h 1585520"/>
                      <a:gd name="connsiteX9-19" fmla="*/ 551056 w 552481"/>
                      <a:gd name="connsiteY9-20" fmla="*/ 637056 h 1585520"/>
                      <a:gd name="connsiteX10-21" fmla="*/ 551331 w 552481"/>
                      <a:gd name="connsiteY10-22" fmla="*/ 819782 h 1585520"/>
                      <a:gd name="connsiteX11-23" fmla="*/ 270832 w 552481"/>
                      <a:gd name="connsiteY11-24" fmla="*/ 619203 h 1585520"/>
                      <a:gd name="connsiteX12-25" fmla="*/ 551364 w 552481"/>
                      <a:gd name="connsiteY12-26" fmla="*/ 841805 h 1585520"/>
                      <a:gd name="connsiteX13-27" fmla="*/ 551613 w 552481"/>
                      <a:gd name="connsiteY13-28" fmla="*/ 1007603 h 1585520"/>
                      <a:gd name="connsiteX14-29" fmla="*/ 184579 w 552481"/>
                      <a:gd name="connsiteY14-30" fmla="*/ 741931 h 1585520"/>
                      <a:gd name="connsiteX15-31" fmla="*/ 551646 w 552481"/>
                      <a:gd name="connsiteY15-32" fmla="*/ 1029766 h 1585520"/>
                      <a:gd name="connsiteX16-33" fmla="*/ 551910 w 552481"/>
                      <a:gd name="connsiteY16-34" fmla="*/ 1205103 h 1585520"/>
                      <a:gd name="connsiteX17-35" fmla="*/ 119129 w 552481"/>
                      <a:gd name="connsiteY17-36" fmla="*/ 889458 h 1585520"/>
                      <a:gd name="connsiteX18-37" fmla="*/ 551942 w 552481"/>
                      <a:gd name="connsiteY18-38" fmla="*/ 1226335 h 1585520"/>
                      <a:gd name="connsiteX19-39" fmla="*/ 552201 w 552481"/>
                      <a:gd name="connsiteY19-40" fmla="*/ 1398749 h 1585520"/>
                      <a:gd name="connsiteX20-41" fmla="*/ 184579 w 552481"/>
                      <a:gd name="connsiteY20-42" fmla="*/ 1132651 h 1585520"/>
                      <a:gd name="connsiteX21-43" fmla="*/ 509865 w 552481"/>
                      <a:gd name="connsiteY21-44" fmla="*/ 1387661 h 1585520"/>
                      <a:gd name="connsiteX22-45" fmla="*/ 552481 w 552481"/>
                      <a:gd name="connsiteY22-46" fmla="*/ 1585328 h 1585520"/>
                      <a:gd name="connsiteX23-47" fmla="*/ 103908 w 552481"/>
                      <a:gd name="connsiteY23-48" fmla="*/ 1357263 h 1585520"/>
                      <a:gd name="connsiteX24-49" fmla="*/ 550099 w 552481"/>
                      <a:gd name="connsiteY24-50" fmla="*/ 0 h 1585520"/>
                      <a:gd name="connsiteX0-51" fmla="*/ 550099 w 552481"/>
                      <a:gd name="connsiteY0-52" fmla="*/ 0 h 1585520"/>
                      <a:gd name="connsiteX1-53" fmla="*/ 550454 w 552481"/>
                      <a:gd name="connsiteY1-54" fmla="*/ 236086 h 1585520"/>
                      <a:gd name="connsiteX2-55" fmla="*/ 488816 w 552481"/>
                      <a:gd name="connsiteY2-56" fmla="*/ 193543 h 1585520"/>
                      <a:gd name="connsiteX3-57" fmla="*/ 550466 w 552481"/>
                      <a:gd name="connsiteY3-58" fmla="*/ 244157 h 1585520"/>
                      <a:gd name="connsiteX4-59" fmla="*/ 550735 w 552481"/>
                      <a:gd name="connsiteY4-60" fmla="*/ 423083 h 1585520"/>
                      <a:gd name="connsiteX5-61" fmla="*/ 440807 w 552481"/>
                      <a:gd name="connsiteY5-62" fmla="*/ 347209 h 1585520"/>
                      <a:gd name="connsiteX6-63" fmla="*/ 550756 w 552481"/>
                      <a:gd name="connsiteY6-64" fmla="*/ 437477 h 1585520"/>
                      <a:gd name="connsiteX7-65" fmla="*/ 551026 w 552481"/>
                      <a:gd name="connsiteY7-66" fmla="*/ 616991 h 1585520"/>
                      <a:gd name="connsiteX8-67" fmla="*/ 372197 w 552481"/>
                      <a:gd name="connsiteY8-68" fmla="*/ 491984 h 1585520"/>
                      <a:gd name="connsiteX9-69" fmla="*/ 551056 w 552481"/>
                      <a:gd name="connsiteY9-70" fmla="*/ 637056 h 1585520"/>
                      <a:gd name="connsiteX10-71" fmla="*/ 551331 w 552481"/>
                      <a:gd name="connsiteY10-72" fmla="*/ 819782 h 1585520"/>
                      <a:gd name="connsiteX11-73" fmla="*/ 270832 w 552481"/>
                      <a:gd name="connsiteY11-74" fmla="*/ 619203 h 1585520"/>
                      <a:gd name="connsiteX12-75" fmla="*/ 551364 w 552481"/>
                      <a:gd name="connsiteY12-76" fmla="*/ 841805 h 1585520"/>
                      <a:gd name="connsiteX13-77" fmla="*/ 551613 w 552481"/>
                      <a:gd name="connsiteY13-78" fmla="*/ 1007603 h 1585520"/>
                      <a:gd name="connsiteX14-79" fmla="*/ 184579 w 552481"/>
                      <a:gd name="connsiteY14-80" fmla="*/ 741931 h 1585520"/>
                      <a:gd name="connsiteX15-81" fmla="*/ 551646 w 552481"/>
                      <a:gd name="connsiteY15-82" fmla="*/ 1029766 h 1585520"/>
                      <a:gd name="connsiteX16-83" fmla="*/ 551910 w 552481"/>
                      <a:gd name="connsiteY16-84" fmla="*/ 1205103 h 1585520"/>
                      <a:gd name="connsiteX17-85" fmla="*/ 119129 w 552481"/>
                      <a:gd name="connsiteY17-86" fmla="*/ 889458 h 1585520"/>
                      <a:gd name="connsiteX18-87" fmla="*/ 551942 w 552481"/>
                      <a:gd name="connsiteY18-88" fmla="*/ 1226335 h 1585520"/>
                      <a:gd name="connsiteX19-89" fmla="*/ 519836 w 552481"/>
                      <a:gd name="connsiteY19-90" fmla="*/ 1370630 h 1585520"/>
                      <a:gd name="connsiteX20-91" fmla="*/ 184579 w 552481"/>
                      <a:gd name="connsiteY20-92" fmla="*/ 1132651 h 1585520"/>
                      <a:gd name="connsiteX21-93" fmla="*/ 509865 w 552481"/>
                      <a:gd name="connsiteY21-94" fmla="*/ 1387661 h 1585520"/>
                      <a:gd name="connsiteX22-95" fmla="*/ 552481 w 552481"/>
                      <a:gd name="connsiteY22-96" fmla="*/ 1585328 h 1585520"/>
                      <a:gd name="connsiteX23-97" fmla="*/ 103908 w 552481"/>
                      <a:gd name="connsiteY23-98" fmla="*/ 1357263 h 1585520"/>
                      <a:gd name="connsiteX24-99" fmla="*/ 550099 w 552481"/>
                      <a:gd name="connsiteY24-100" fmla="*/ 0 h 1585520"/>
                      <a:gd name="connsiteX0-101" fmla="*/ 550099 w 552481"/>
                      <a:gd name="connsiteY0-102" fmla="*/ 0 h 1585520"/>
                      <a:gd name="connsiteX1-103" fmla="*/ 550454 w 552481"/>
                      <a:gd name="connsiteY1-104" fmla="*/ 236086 h 1585520"/>
                      <a:gd name="connsiteX2-105" fmla="*/ 488816 w 552481"/>
                      <a:gd name="connsiteY2-106" fmla="*/ 193543 h 1585520"/>
                      <a:gd name="connsiteX3-107" fmla="*/ 550466 w 552481"/>
                      <a:gd name="connsiteY3-108" fmla="*/ 244157 h 1585520"/>
                      <a:gd name="connsiteX4-109" fmla="*/ 550735 w 552481"/>
                      <a:gd name="connsiteY4-110" fmla="*/ 423083 h 1585520"/>
                      <a:gd name="connsiteX5-111" fmla="*/ 440807 w 552481"/>
                      <a:gd name="connsiteY5-112" fmla="*/ 347209 h 1585520"/>
                      <a:gd name="connsiteX6-113" fmla="*/ 550756 w 552481"/>
                      <a:gd name="connsiteY6-114" fmla="*/ 437477 h 1585520"/>
                      <a:gd name="connsiteX7-115" fmla="*/ 551026 w 552481"/>
                      <a:gd name="connsiteY7-116" fmla="*/ 616991 h 1585520"/>
                      <a:gd name="connsiteX8-117" fmla="*/ 372197 w 552481"/>
                      <a:gd name="connsiteY8-118" fmla="*/ 491984 h 1585520"/>
                      <a:gd name="connsiteX9-119" fmla="*/ 551056 w 552481"/>
                      <a:gd name="connsiteY9-120" fmla="*/ 637056 h 1585520"/>
                      <a:gd name="connsiteX10-121" fmla="*/ 551331 w 552481"/>
                      <a:gd name="connsiteY10-122" fmla="*/ 819782 h 1585520"/>
                      <a:gd name="connsiteX11-123" fmla="*/ 270832 w 552481"/>
                      <a:gd name="connsiteY11-124" fmla="*/ 619203 h 1585520"/>
                      <a:gd name="connsiteX12-125" fmla="*/ 551364 w 552481"/>
                      <a:gd name="connsiteY12-126" fmla="*/ 841805 h 1585520"/>
                      <a:gd name="connsiteX13-127" fmla="*/ 551613 w 552481"/>
                      <a:gd name="connsiteY13-128" fmla="*/ 1007603 h 1585520"/>
                      <a:gd name="connsiteX14-129" fmla="*/ 184579 w 552481"/>
                      <a:gd name="connsiteY14-130" fmla="*/ 741931 h 1585520"/>
                      <a:gd name="connsiteX15-131" fmla="*/ 551646 w 552481"/>
                      <a:gd name="connsiteY15-132" fmla="*/ 1029766 h 1585520"/>
                      <a:gd name="connsiteX16-133" fmla="*/ 551910 w 552481"/>
                      <a:gd name="connsiteY16-134" fmla="*/ 1205103 h 1585520"/>
                      <a:gd name="connsiteX17-135" fmla="*/ 119129 w 552481"/>
                      <a:gd name="connsiteY17-136" fmla="*/ 889458 h 1585520"/>
                      <a:gd name="connsiteX18-137" fmla="*/ 504472 w 552481"/>
                      <a:gd name="connsiteY18-138" fmla="*/ 1198018 h 1585520"/>
                      <a:gd name="connsiteX19-139" fmla="*/ 519836 w 552481"/>
                      <a:gd name="connsiteY19-140" fmla="*/ 1370630 h 1585520"/>
                      <a:gd name="connsiteX20-141" fmla="*/ 184579 w 552481"/>
                      <a:gd name="connsiteY20-142" fmla="*/ 1132651 h 1585520"/>
                      <a:gd name="connsiteX21-143" fmla="*/ 509865 w 552481"/>
                      <a:gd name="connsiteY21-144" fmla="*/ 1387661 h 1585520"/>
                      <a:gd name="connsiteX22-145" fmla="*/ 552481 w 552481"/>
                      <a:gd name="connsiteY22-146" fmla="*/ 1585328 h 1585520"/>
                      <a:gd name="connsiteX23-147" fmla="*/ 103908 w 552481"/>
                      <a:gd name="connsiteY23-148" fmla="*/ 1357263 h 1585520"/>
                      <a:gd name="connsiteX24-149" fmla="*/ 550099 w 552481"/>
                      <a:gd name="connsiteY24-150" fmla="*/ 0 h 1585520"/>
                      <a:gd name="connsiteX0-151" fmla="*/ 550099 w 552481"/>
                      <a:gd name="connsiteY0-152" fmla="*/ 0 h 1585520"/>
                      <a:gd name="connsiteX1-153" fmla="*/ 550454 w 552481"/>
                      <a:gd name="connsiteY1-154" fmla="*/ 236086 h 1585520"/>
                      <a:gd name="connsiteX2-155" fmla="*/ 488816 w 552481"/>
                      <a:gd name="connsiteY2-156" fmla="*/ 193543 h 1585520"/>
                      <a:gd name="connsiteX3-157" fmla="*/ 550466 w 552481"/>
                      <a:gd name="connsiteY3-158" fmla="*/ 244157 h 1585520"/>
                      <a:gd name="connsiteX4-159" fmla="*/ 550735 w 552481"/>
                      <a:gd name="connsiteY4-160" fmla="*/ 423083 h 1585520"/>
                      <a:gd name="connsiteX5-161" fmla="*/ 440807 w 552481"/>
                      <a:gd name="connsiteY5-162" fmla="*/ 347209 h 1585520"/>
                      <a:gd name="connsiteX6-163" fmla="*/ 550756 w 552481"/>
                      <a:gd name="connsiteY6-164" fmla="*/ 437477 h 1585520"/>
                      <a:gd name="connsiteX7-165" fmla="*/ 551026 w 552481"/>
                      <a:gd name="connsiteY7-166" fmla="*/ 616991 h 1585520"/>
                      <a:gd name="connsiteX8-167" fmla="*/ 372197 w 552481"/>
                      <a:gd name="connsiteY8-168" fmla="*/ 491984 h 1585520"/>
                      <a:gd name="connsiteX9-169" fmla="*/ 551056 w 552481"/>
                      <a:gd name="connsiteY9-170" fmla="*/ 637056 h 1585520"/>
                      <a:gd name="connsiteX10-171" fmla="*/ 551331 w 552481"/>
                      <a:gd name="connsiteY10-172" fmla="*/ 819782 h 1585520"/>
                      <a:gd name="connsiteX11-173" fmla="*/ 270832 w 552481"/>
                      <a:gd name="connsiteY11-174" fmla="*/ 619203 h 1585520"/>
                      <a:gd name="connsiteX12-175" fmla="*/ 551364 w 552481"/>
                      <a:gd name="connsiteY12-176" fmla="*/ 841805 h 1585520"/>
                      <a:gd name="connsiteX13-177" fmla="*/ 551613 w 552481"/>
                      <a:gd name="connsiteY13-178" fmla="*/ 1007603 h 1585520"/>
                      <a:gd name="connsiteX14-179" fmla="*/ 184579 w 552481"/>
                      <a:gd name="connsiteY14-180" fmla="*/ 741931 h 1585520"/>
                      <a:gd name="connsiteX15-181" fmla="*/ 551646 w 552481"/>
                      <a:gd name="connsiteY15-182" fmla="*/ 1029766 h 1585520"/>
                      <a:gd name="connsiteX16-183" fmla="*/ 507056 w 552481"/>
                      <a:gd name="connsiteY16-184" fmla="*/ 1169267 h 1585520"/>
                      <a:gd name="connsiteX17-185" fmla="*/ 119129 w 552481"/>
                      <a:gd name="connsiteY17-186" fmla="*/ 889458 h 1585520"/>
                      <a:gd name="connsiteX18-187" fmla="*/ 504472 w 552481"/>
                      <a:gd name="connsiteY18-188" fmla="*/ 1198018 h 1585520"/>
                      <a:gd name="connsiteX19-189" fmla="*/ 519836 w 552481"/>
                      <a:gd name="connsiteY19-190" fmla="*/ 1370630 h 1585520"/>
                      <a:gd name="connsiteX20-191" fmla="*/ 184579 w 552481"/>
                      <a:gd name="connsiteY20-192" fmla="*/ 1132651 h 1585520"/>
                      <a:gd name="connsiteX21-193" fmla="*/ 509865 w 552481"/>
                      <a:gd name="connsiteY21-194" fmla="*/ 1387661 h 1585520"/>
                      <a:gd name="connsiteX22-195" fmla="*/ 552481 w 552481"/>
                      <a:gd name="connsiteY22-196" fmla="*/ 1585328 h 1585520"/>
                      <a:gd name="connsiteX23-197" fmla="*/ 103908 w 552481"/>
                      <a:gd name="connsiteY23-198" fmla="*/ 1357263 h 1585520"/>
                      <a:gd name="connsiteX24-199" fmla="*/ 550099 w 552481"/>
                      <a:gd name="connsiteY24-200" fmla="*/ 0 h 1585520"/>
                      <a:gd name="connsiteX0-201" fmla="*/ 550099 w 552481"/>
                      <a:gd name="connsiteY0-202" fmla="*/ 0 h 1585520"/>
                      <a:gd name="connsiteX1-203" fmla="*/ 550454 w 552481"/>
                      <a:gd name="connsiteY1-204" fmla="*/ 236086 h 1585520"/>
                      <a:gd name="connsiteX2-205" fmla="*/ 488816 w 552481"/>
                      <a:gd name="connsiteY2-206" fmla="*/ 193543 h 1585520"/>
                      <a:gd name="connsiteX3-207" fmla="*/ 550466 w 552481"/>
                      <a:gd name="connsiteY3-208" fmla="*/ 244157 h 1585520"/>
                      <a:gd name="connsiteX4-209" fmla="*/ 550735 w 552481"/>
                      <a:gd name="connsiteY4-210" fmla="*/ 423083 h 1585520"/>
                      <a:gd name="connsiteX5-211" fmla="*/ 440807 w 552481"/>
                      <a:gd name="connsiteY5-212" fmla="*/ 347209 h 1585520"/>
                      <a:gd name="connsiteX6-213" fmla="*/ 550756 w 552481"/>
                      <a:gd name="connsiteY6-214" fmla="*/ 437477 h 1585520"/>
                      <a:gd name="connsiteX7-215" fmla="*/ 551026 w 552481"/>
                      <a:gd name="connsiteY7-216" fmla="*/ 616991 h 1585520"/>
                      <a:gd name="connsiteX8-217" fmla="*/ 372197 w 552481"/>
                      <a:gd name="connsiteY8-218" fmla="*/ 491984 h 1585520"/>
                      <a:gd name="connsiteX9-219" fmla="*/ 551056 w 552481"/>
                      <a:gd name="connsiteY9-220" fmla="*/ 637056 h 1585520"/>
                      <a:gd name="connsiteX10-221" fmla="*/ 551331 w 552481"/>
                      <a:gd name="connsiteY10-222" fmla="*/ 819782 h 1585520"/>
                      <a:gd name="connsiteX11-223" fmla="*/ 270832 w 552481"/>
                      <a:gd name="connsiteY11-224" fmla="*/ 619203 h 1585520"/>
                      <a:gd name="connsiteX12-225" fmla="*/ 551364 w 552481"/>
                      <a:gd name="connsiteY12-226" fmla="*/ 841805 h 1585520"/>
                      <a:gd name="connsiteX13-227" fmla="*/ 551613 w 552481"/>
                      <a:gd name="connsiteY13-228" fmla="*/ 1007603 h 1585520"/>
                      <a:gd name="connsiteX14-229" fmla="*/ 184579 w 552481"/>
                      <a:gd name="connsiteY14-230" fmla="*/ 741931 h 1585520"/>
                      <a:gd name="connsiteX15-231" fmla="*/ 521700 w 552481"/>
                      <a:gd name="connsiteY15-232" fmla="*/ 1009232 h 1585520"/>
                      <a:gd name="connsiteX16-233" fmla="*/ 507056 w 552481"/>
                      <a:gd name="connsiteY16-234" fmla="*/ 1169267 h 1585520"/>
                      <a:gd name="connsiteX17-235" fmla="*/ 119129 w 552481"/>
                      <a:gd name="connsiteY17-236" fmla="*/ 889458 h 1585520"/>
                      <a:gd name="connsiteX18-237" fmla="*/ 504472 w 552481"/>
                      <a:gd name="connsiteY18-238" fmla="*/ 1198018 h 1585520"/>
                      <a:gd name="connsiteX19-239" fmla="*/ 519836 w 552481"/>
                      <a:gd name="connsiteY19-240" fmla="*/ 1370630 h 1585520"/>
                      <a:gd name="connsiteX20-241" fmla="*/ 184579 w 552481"/>
                      <a:gd name="connsiteY20-242" fmla="*/ 1132651 h 1585520"/>
                      <a:gd name="connsiteX21-243" fmla="*/ 509865 w 552481"/>
                      <a:gd name="connsiteY21-244" fmla="*/ 1387661 h 1585520"/>
                      <a:gd name="connsiteX22-245" fmla="*/ 552481 w 552481"/>
                      <a:gd name="connsiteY22-246" fmla="*/ 1585328 h 1585520"/>
                      <a:gd name="connsiteX23-247" fmla="*/ 103908 w 552481"/>
                      <a:gd name="connsiteY23-248" fmla="*/ 1357263 h 1585520"/>
                      <a:gd name="connsiteX24-249" fmla="*/ 550099 w 552481"/>
                      <a:gd name="connsiteY24-250" fmla="*/ 0 h 1585520"/>
                      <a:gd name="connsiteX0-251" fmla="*/ 550099 w 552481"/>
                      <a:gd name="connsiteY0-252" fmla="*/ 0 h 1585520"/>
                      <a:gd name="connsiteX1-253" fmla="*/ 550454 w 552481"/>
                      <a:gd name="connsiteY1-254" fmla="*/ 236086 h 1585520"/>
                      <a:gd name="connsiteX2-255" fmla="*/ 488816 w 552481"/>
                      <a:gd name="connsiteY2-256" fmla="*/ 193543 h 1585520"/>
                      <a:gd name="connsiteX3-257" fmla="*/ 550466 w 552481"/>
                      <a:gd name="connsiteY3-258" fmla="*/ 244157 h 1585520"/>
                      <a:gd name="connsiteX4-259" fmla="*/ 550735 w 552481"/>
                      <a:gd name="connsiteY4-260" fmla="*/ 423083 h 1585520"/>
                      <a:gd name="connsiteX5-261" fmla="*/ 440807 w 552481"/>
                      <a:gd name="connsiteY5-262" fmla="*/ 347209 h 1585520"/>
                      <a:gd name="connsiteX6-263" fmla="*/ 550756 w 552481"/>
                      <a:gd name="connsiteY6-264" fmla="*/ 437477 h 1585520"/>
                      <a:gd name="connsiteX7-265" fmla="*/ 551026 w 552481"/>
                      <a:gd name="connsiteY7-266" fmla="*/ 616991 h 1585520"/>
                      <a:gd name="connsiteX8-267" fmla="*/ 372197 w 552481"/>
                      <a:gd name="connsiteY8-268" fmla="*/ 491984 h 1585520"/>
                      <a:gd name="connsiteX9-269" fmla="*/ 551056 w 552481"/>
                      <a:gd name="connsiteY9-270" fmla="*/ 637056 h 1585520"/>
                      <a:gd name="connsiteX10-271" fmla="*/ 551331 w 552481"/>
                      <a:gd name="connsiteY10-272" fmla="*/ 819782 h 1585520"/>
                      <a:gd name="connsiteX11-273" fmla="*/ 270832 w 552481"/>
                      <a:gd name="connsiteY11-274" fmla="*/ 619203 h 1585520"/>
                      <a:gd name="connsiteX12-275" fmla="*/ 551364 w 552481"/>
                      <a:gd name="connsiteY12-276" fmla="*/ 841805 h 1585520"/>
                      <a:gd name="connsiteX13-277" fmla="*/ 534221 w 552481"/>
                      <a:gd name="connsiteY13-278" fmla="*/ 989751 h 1585520"/>
                      <a:gd name="connsiteX14-279" fmla="*/ 184579 w 552481"/>
                      <a:gd name="connsiteY14-280" fmla="*/ 741931 h 1585520"/>
                      <a:gd name="connsiteX15-281" fmla="*/ 521700 w 552481"/>
                      <a:gd name="connsiteY15-282" fmla="*/ 1009232 h 1585520"/>
                      <a:gd name="connsiteX16-283" fmla="*/ 507056 w 552481"/>
                      <a:gd name="connsiteY16-284" fmla="*/ 1169267 h 1585520"/>
                      <a:gd name="connsiteX17-285" fmla="*/ 119129 w 552481"/>
                      <a:gd name="connsiteY17-286" fmla="*/ 889458 h 1585520"/>
                      <a:gd name="connsiteX18-287" fmla="*/ 504472 w 552481"/>
                      <a:gd name="connsiteY18-288" fmla="*/ 1198018 h 1585520"/>
                      <a:gd name="connsiteX19-289" fmla="*/ 519836 w 552481"/>
                      <a:gd name="connsiteY19-290" fmla="*/ 1370630 h 1585520"/>
                      <a:gd name="connsiteX20-291" fmla="*/ 184579 w 552481"/>
                      <a:gd name="connsiteY20-292" fmla="*/ 1132651 h 1585520"/>
                      <a:gd name="connsiteX21-293" fmla="*/ 509865 w 552481"/>
                      <a:gd name="connsiteY21-294" fmla="*/ 1387661 h 1585520"/>
                      <a:gd name="connsiteX22-295" fmla="*/ 552481 w 552481"/>
                      <a:gd name="connsiteY22-296" fmla="*/ 1585328 h 1585520"/>
                      <a:gd name="connsiteX23-297" fmla="*/ 103908 w 552481"/>
                      <a:gd name="connsiteY23-298" fmla="*/ 1357263 h 1585520"/>
                      <a:gd name="connsiteX24-299" fmla="*/ 550099 w 552481"/>
                      <a:gd name="connsiteY24-300" fmla="*/ 0 h 1585520"/>
                      <a:gd name="connsiteX0-301" fmla="*/ 550099 w 552481"/>
                      <a:gd name="connsiteY0-302" fmla="*/ 0 h 1585520"/>
                      <a:gd name="connsiteX1-303" fmla="*/ 550454 w 552481"/>
                      <a:gd name="connsiteY1-304" fmla="*/ 236086 h 1585520"/>
                      <a:gd name="connsiteX2-305" fmla="*/ 488816 w 552481"/>
                      <a:gd name="connsiteY2-306" fmla="*/ 193543 h 1585520"/>
                      <a:gd name="connsiteX3-307" fmla="*/ 550466 w 552481"/>
                      <a:gd name="connsiteY3-308" fmla="*/ 244157 h 1585520"/>
                      <a:gd name="connsiteX4-309" fmla="*/ 550735 w 552481"/>
                      <a:gd name="connsiteY4-310" fmla="*/ 423083 h 1585520"/>
                      <a:gd name="connsiteX5-311" fmla="*/ 440807 w 552481"/>
                      <a:gd name="connsiteY5-312" fmla="*/ 347209 h 1585520"/>
                      <a:gd name="connsiteX6-313" fmla="*/ 550756 w 552481"/>
                      <a:gd name="connsiteY6-314" fmla="*/ 437477 h 1585520"/>
                      <a:gd name="connsiteX7-315" fmla="*/ 551026 w 552481"/>
                      <a:gd name="connsiteY7-316" fmla="*/ 616991 h 1585520"/>
                      <a:gd name="connsiteX8-317" fmla="*/ 372197 w 552481"/>
                      <a:gd name="connsiteY8-318" fmla="*/ 491984 h 1585520"/>
                      <a:gd name="connsiteX9-319" fmla="*/ 551056 w 552481"/>
                      <a:gd name="connsiteY9-320" fmla="*/ 637056 h 1585520"/>
                      <a:gd name="connsiteX10-321" fmla="*/ 551331 w 552481"/>
                      <a:gd name="connsiteY10-322" fmla="*/ 819782 h 1585520"/>
                      <a:gd name="connsiteX11-323" fmla="*/ 270832 w 552481"/>
                      <a:gd name="connsiteY11-324" fmla="*/ 619203 h 1585520"/>
                      <a:gd name="connsiteX12-325" fmla="*/ 501344 w 552481"/>
                      <a:gd name="connsiteY12-326" fmla="*/ 815973 h 1585520"/>
                      <a:gd name="connsiteX13-327" fmla="*/ 534221 w 552481"/>
                      <a:gd name="connsiteY13-328" fmla="*/ 989751 h 1585520"/>
                      <a:gd name="connsiteX14-329" fmla="*/ 184579 w 552481"/>
                      <a:gd name="connsiteY14-330" fmla="*/ 741931 h 1585520"/>
                      <a:gd name="connsiteX15-331" fmla="*/ 521700 w 552481"/>
                      <a:gd name="connsiteY15-332" fmla="*/ 1009232 h 1585520"/>
                      <a:gd name="connsiteX16-333" fmla="*/ 507056 w 552481"/>
                      <a:gd name="connsiteY16-334" fmla="*/ 1169267 h 1585520"/>
                      <a:gd name="connsiteX17-335" fmla="*/ 119129 w 552481"/>
                      <a:gd name="connsiteY17-336" fmla="*/ 889458 h 1585520"/>
                      <a:gd name="connsiteX18-337" fmla="*/ 504472 w 552481"/>
                      <a:gd name="connsiteY18-338" fmla="*/ 1198018 h 1585520"/>
                      <a:gd name="connsiteX19-339" fmla="*/ 519836 w 552481"/>
                      <a:gd name="connsiteY19-340" fmla="*/ 1370630 h 1585520"/>
                      <a:gd name="connsiteX20-341" fmla="*/ 184579 w 552481"/>
                      <a:gd name="connsiteY20-342" fmla="*/ 1132651 h 1585520"/>
                      <a:gd name="connsiteX21-343" fmla="*/ 509865 w 552481"/>
                      <a:gd name="connsiteY21-344" fmla="*/ 1387661 h 1585520"/>
                      <a:gd name="connsiteX22-345" fmla="*/ 552481 w 552481"/>
                      <a:gd name="connsiteY22-346" fmla="*/ 1585328 h 1585520"/>
                      <a:gd name="connsiteX23-347" fmla="*/ 103908 w 552481"/>
                      <a:gd name="connsiteY23-348" fmla="*/ 1357263 h 1585520"/>
                      <a:gd name="connsiteX24-349" fmla="*/ 550099 w 552481"/>
                      <a:gd name="connsiteY24-350" fmla="*/ 0 h 1585520"/>
                      <a:gd name="connsiteX0-351" fmla="*/ 550099 w 552481"/>
                      <a:gd name="connsiteY0-352" fmla="*/ 0 h 1585520"/>
                      <a:gd name="connsiteX1-353" fmla="*/ 550454 w 552481"/>
                      <a:gd name="connsiteY1-354" fmla="*/ 236086 h 1585520"/>
                      <a:gd name="connsiteX2-355" fmla="*/ 488816 w 552481"/>
                      <a:gd name="connsiteY2-356" fmla="*/ 193543 h 1585520"/>
                      <a:gd name="connsiteX3-357" fmla="*/ 550466 w 552481"/>
                      <a:gd name="connsiteY3-358" fmla="*/ 244157 h 1585520"/>
                      <a:gd name="connsiteX4-359" fmla="*/ 550735 w 552481"/>
                      <a:gd name="connsiteY4-360" fmla="*/ 423083 h 1585520"/>
                      <a:gd name="connsiteX5-361" fmla="*/ 440807 w 552481"/>
                      <a:gd name="connsiteY5-362" fmla="*/ 347209 h 1585520"/>
                      <a:gd name="connsiteX6-363" fmla="*/ 550756 w 552481"/>
                      <a:gd name="connsiteY6-364" fmla="*/ 437477 h 1585520"/>
                      <a:gd name="connsiteX7-365" fmla="*/ 551026 w 552481"/>
                      <a:gd name="connsiteY7-366" fmla="*/ 616991 h 1585520"/>
                      <a:gd name="connsiteX8-367" fmla="*/ 372197 w 552481"/>
                      <a:gd name="connsiteY8-368" fmla="*/ 491984 h 1585520"/>
                      <a:gd name="connsiteX9-369" fmla="*/ 551056 w 552481"/>
                      <a:gd name="connsiteY9-370" fmla="*/ 637056 h 1585520"/>
                      <a:gd name="connsiteX10-371" fmla="*/ 508896 w 552481"/>
                      <a:gd name="connsiteY10-372" fmla="*/ 791532 h 1585520"/>
                      <a:gd name="connsiteX11-373" fmla="*/ 270832 w 552481"/>
                      <a:gd name="connsiteY11-374" fmla="*/ 619203 h 1585520"/>
                      <a:gd name="connsiteX12-375" fmla="*/ 501344 w 552481"/>
                      <a:gd name="connsiteY12-376" fmla="*/ 815973 h 1585520"/>
                      <a:gd name="connsiteX13-377" fmla="*/ 534221 w 552481"/>
                      <a:gd name="connsiteY13-378" fmla="*/ 989751 h 1585520"/>
                      <a:gd name="connsiteX14-379" fmla="*/ 184579 w 552481"/>
                      <a:gd name="connsiteY14-380" fmla="*/ 741931 h 1585520"/>
                      <a:gd name="connsiteX15-381" fmla="*/ 521700 w 552481"/>
                      <a:gd name="connsiteY15-382" fmla="*/ 1009232 h 1585520"/>
                      <a:gd name="connsiteX16-383" fmla="*/ 507056 w 552481"/>
                      <a:gd name="connsiteY16-384" fmla="*/ 1169267 h 1585520"/>
                      <a:gd name="connsiteX17-385" fmla="*/ 119129 w 552481"/>
                      <a:gd name="connsiteY17-386" fmla="*/ 889458 h 1585520"/>
                      <a:gd name="connsiteX18-387" fmla="*/ 504472 w 552481"/>
                      <a:gd name="connsiteY18-388" fmla="*/ 1198018 h 1585520"/>
                      <a:gd name="connsiteX19-389" fmla="*/ 519836 w 552481"/>
                      <a:gd name="connsiteY19-390" fmla="*/ 1370630 h 1585520"/>
                      <a:gd name="connsiteX20-391" fmla="*/ 184579 w 552481"/>
                      <a:gd name="connsiteY20-392" fmla="*/ 1132651 h 1585520"/>
                      <a:gd name="connsiteX21-393" fmla="*/ 509865 w 552481"/>
                      <a:gd name="connsiteY21-394" fmla="*/ 1387661 h 1585520"/>
                      <a:gd name="connsiteX22-395" fmla="*/ 552481 w 552481"/>
                      <a:gd name="connsiteY22-396" fmla="*/ 1585328 h 1585520"/>
                      <a:gd name="connsiteX23-397" fmla="*/ 103908 w 552481"/>
                      <a:gd name="connsiteY23-398" fmla="*/ 1357263 h 1585520"/>
                      <a:gd name="connsiteX24-399" fmla="*/ 550099 w 552481"/>
                      <a:gd name="connsiteY24-400" fmla="*/ 0 h 1585520"/>
                      <a:gd name="connsiteX0-401" fmla="*/ 550099 w 552481"/>
                      <a:gd name="connsiteY0-402" fmla="*/ 0 h 1585520"/>
                      <a:gd name="connsiteX1-403" fmla="*/ 550454 w 552481"/>
                      <a:gd name="connsiteY1-404" fmla="*/ 236086 h 1585520"/>
                      <a:gd name="connsiteX2-405" fmla="*/ 488816 w 552481"/>
                      <a:gd name="connsiteY2-406" fmla="*/ 193543 h 1585520"/>
                      <a:gd name="connsiteX3-407" fmla="*/ 550466 w 552481"/>
                      <a:gd name="connsiteY3-408" fmla="*/ 244157 h 1585520"/>
                      <a:gd name="connsiteX4-409" fmla="*/ 550735 w 552481"/>
                      <a:gd name="connsiteY4-410" fmla="*/ 423083 h 1585520"/>
                      <a:gd name="connsiteX5-411" fmla="*/ 440807 w 552481"/>
                      <a:gd name="connsiteY5-412" fmla="*/ 347209 h 1585520"/>
                      <a:gd name="connsiteX6-413" fmla="*/ 550756 w 552481"/>
                      <a:gd name="connsiteY6-414" fmla="*/ 437477 h 1585520"/>
                      <a:gd name="connsiteX7-415" fmla="*/ 551026 w 552481"/>
                      <a:gd name="connsiteY7-416" fmla="*/ 616991 h 1585520"/>
                      <a:gd name="connsiteX8-417" fmla="*/ 372197 w 552481"/>
                      <a:gd name="connsiteY8-418" fmla="*/ 491984 h 1585520"/>
                      <a:gd name="connsiteX9-419" fmla="*/ 521176 w 552481"/>
                      <a:gd name="connsiteY9-420" fmla="*/ 611487 h 1585520"/>
                      <a:gd name="connsiteX10-421" fmla="*/ 508896 w 552481"/>
                      <a:gd name="connsiteY10-422" fmla="*/ 791532 h 1585520"/>
                      <a:gd name="connsiteX11-423" fmla="*/ 270832 w 552481"/>
                      <a:gd name="connsiteY11-424" fmla="*/ 619203 h 1585520"/>
                      <a:gd name="connsiteX12-425" fmla="*/ 501344 w 552481"/>
                      <a:gd name="connsiteY12-426" fmla="*/ 815973 h 1585520"/>
                      <a:gd name="connsiteX13-427" fmla="*/ 534221 w 552481"/>
                      <a:gd name="connsiteY13-428" fmla="*/ 989751 h 1585520"/>
                      <a:gd name="connsiteX14-429" fmla="*/ 184579 w 552481"/>
                      <a:gd name="connsiteY14-430" fmla="*/ 741931 h 1585520"/>
                      <a:gd name="connsiteX15-431" fmla="*/ 521700 w 552481"/>
                      <a:gd name="connsiteY15-432" fmla="*/ 1009232 h 1585520"/>
                      <a:gd name="connsiteX16-433" fmla="*/ 507056 w 552481"/>
                      <a:gd name="connsiteY16-434" fmla="*/ 1169267 h 1585520"/>
                      <a:gd name="connsiteX17-435" fmla="*/ 119129 w 552481"/>
                      <a:gd name="connsiteY17-436" fmla="*/ 889458 h 1585520"/>
                      <a:gd name="connsiteX18-437" fmla="*/ 504472 w 552481"/>
                      <a:gd name="connsiteY18-438" fmla="*/ 1198018 h 1585520"/>
                      <a:gd name="connsiteX19-439" fmla="*/ 519836 w 552481"/>
                      <a:gd name="connsiteY19-440" fmla="*/ 1370630 h 1585520"/>
                      <a:gd name="connsiteX20-441" fmla="*/ 184579 w 552481"/>
                      <a:gd name="connsiteY20-442" fmla="*/ 1132651 h 1585520"/>
                      <a:gd name="connsiteX21-443" fmla="*/ 509865 w 552481"/>
                      <a:gd name="connsiteY21-444" fmla="*/ 1387661 h 1585520"/>
                      <a:gd name="connsiteX22-445" fmla="*/ 552481 w 552481"/>
                      <a:gd name="connsiteY22-446" fmla="*/ 1585328 h 1585520"/>
                      <a:gd name="connsiteX23-447" fmla="*/ 103908 w 552481"/>
                      <a:gd name="connsiteY23-448" fmla="*/ 1357263 h 1585520"/>
                      <a:gd name="connsiteX24-449" fmla="*/ 550099 w 552481"/>
                      <a:gd name="connsiteY24-450" fmla="*/ 0 h 1585520"/>
                      <a:gd name="connsiteX0-451" fmla="*/ 550099 w 552481"/>
                      <a:gd name="connsiteY0-452" fmla="*/ 0 h 1585520"/>
                      <a:gd name="connsiteX1-453" fmla="*/ 550454 w 552481"/>
                      <a:gd name="connsiteY1-454" fmla="*/ 236086 h 1585520"/>
                      <a:gd name="connsiteX2-455" fmla="*/ 488816 w 552481"/>
                      <a:gd name="connsiteY2-456" fmla="*/ 193543 h 1585520"/>
                      <a:gd name="connsiteX3-457" fmla="*/ 550466 w 552481"/>
                      <a:gd name="connsiteY3-458" fmla="*/ 244157 h 1585520"/>
                      <a:gd name="connsiteX4-459" fmla="*/ 550735 w 552481"/>
                      <a:gd name="connsiteY4-460" fmla="*/ 423083 h 1585520"/>
                      <a:gd name="connsiteX5-461" fmla="*/ 440807 w 552481"/>
                      <a:gd name="connsiteY5-462" fmla="*/ 347209 h 1585520"/>
                      <a:gd name="connsiteX6-463" fmla="*/ 550756 w 552481"/>
                      <a:gd name="connsiteY6-464" fmla="*/ 437477 h 1585520"/>
                      <a:gd name="connsiteX7-465" fmla="*/ 523630 w 552481"/>
                      <a:gd name="connsiteY7-466" fmla="*/ 593972 h 1585520"/>
                      <a:gd name="connsiteX8-467" fmla="*/ 372197 w 552481"/>
                      <a:gd name="connsiteY8-468" fmla="*/ 491984 h 1585520"/>
                      <a:gd name="connsiteX9-469" fmla="*/ 521176 w 552481"/>
                      <a:gd name="connsiteY9-470" fmla="*/ 611487 h 1585520"/>
                      <a:gd name="connsiteX10-471" fmla="*/ 508896 w 552481"/>
                      <a:gd name="connsiteY10-472" fmla="*/ 791532 h 1585520"/>
                      <a:gd name="connsiteX11-473" fmla="*/ 270832 w 552481"/>
                      <a:gd name="connsiteY11-474" fmla="*/ 619203 h 1585520"/>
                      <a:gd name="connsiteX12-475" fmla="*/ 501344 w 552481"/>
                      <a:gd name="connsiteY12-476" fmla="*/ 815973 h 1585520"/>
                      <a:gd name="connsiteX13-477" fmla="*/ 534221 w 552481"/>
                      <a:gd name="connsiteY13-478" fmla="*/ 989751 h 1585520"/>
                      <a:gd name="connsiteX14-479" fmla="*/ 184579 w 552481"/>
                      <a:gd name="connsiteY14-480" fmla="*/ 741931 h 1585520"/>
                      <a:gd name="connsiteX15-481" fmla="*/ 521700 w 552481"/>
                      <a:gd name="connsiteY15-482" fmla="*/ 1009232 h 1585520"/>
                      <a:gd name="connsiteX16-483" fmla="*/ 507056 w 552481"/>
                      <a:gd name="connsiteY16-484" fmla="*/ 1169267 h 1585520"/>
                      <a:gd name="connsiteX17-485" fmla="*/ 119129 w 552481"/>
                      <a:gd name="connsiteY17-486" fmla="*/ 889458 h 1585520"/>
                      <a:gd name="connsiteX18-487" fmla="*/ 504472 w 552481"/>
                      <a:gd name="connsiteY18-488" fmla="*/ 1198018 h 1585520"/>
                      <a:gd name="connsiteX19-489" fmla="*/ 519836 w 552481"/>
                      <a:gd name="connsiteY19-490" fmla="*/ 1370630 h 1585520"/>
                      <a:gd name="connsiteX20-491" fmla="*/ 184579 w 552481"/>
                      <a:gd name="connsiteY20-492" fmla="*/ 1132651 h 1585520"/>
                      <a:gd name="connsiteX21-493" fmla="*/ 509865 w 552481"/>
                      <a:gd name="connsiteY21-494" fmla="*/ 1387661 h 1585520"/>
                      <a:gd name="connsiteX22-495" fmla="*/ 552481 w 552481"/>
                      <a:gd name="connsiteY22-496" fmla="*/ 1585328 h 1585520"/>
                      <a:gd name="connsiteX23-497" fmla="*/ 103908 w 552481"/>
                      <a:gd name="connsiteY23-498" fmla="*/ 1357263 h 1585520"/>
                      <a:gd name="connsiteX24-499" fmla="*/ 550099 w 552481"/>
                      <a:gd name="connsiteY24-500" fmla="*/ 0 h 1585520"/>
                      <a:gd name="connsiteX0-501" fmla="*/ 550099 w 552481"/>
                      <a:gd name="connsiteY0-502" fmla="*/ 0 h 1585520"/>
                      <a:gd name="connsiteX1-503" fmla="*/ 550454 w 552481"/>
                      <a:gd name="connsiteY1-504" fmla="*/ 236086 h 1585520"/>
                      <a:gd name="connsiteX2-505" fmla="*/ 488816 w 552481"/>
                      <a:gd name="connsiteY2-506" fmla="*/ 193543 h 1585520"/>
                      <a:gd name="connsiteX3-507" fmla="*/ 550466 w 552481"/>
                      <a:gd name="connsiteY3-508" fmla="*/ 244157 h 1585520"/>
                      <a:gd name="connsiteX4-509" fmla="*/ 550735 w 552481"/>
                      <a:gd name="connsiteY4-510" fmla="*/ 423083 h 1585520"/>
                      <a:gd name="connsiteX5-511" fmla="*/ 440807 w 552481"/>
                      <a:gd name="connsiteY5-512" fmla="*/ 347209 h 1585520"/>
                      <a:gd name="connsiteX6-513" fmla="*/ 530748 w 552481"/>
                      <a:gd name="connsiteY6-514" fmla="*/ 427144 h 1585520"/>
                      <a:gd name="connsiteX7-515" fmla="*/ 523630 w 552481"/>
                      <a:gd name="connsiteY7-516" fmla="*/ 593972 h 1585520"/>
                      <a:gd name="connsiteX8-517" fmla="*/ 372197 w 552481"/>
                      <a:gd name="connsiteY8-518" fmla="*/ 491984 h 1585520"/>
                      <a:gd name="connsiteX9-519" fmla="*/ 521176 w 552481"/>
                      <a:gd name="connsiteY9-520" fmla="*/ 611487 h 1585520"/>
                      <a:gd name="connsiteX10-521" fmla="*/ 508896 w 552481"/>
                      <a:gd name="connsiteY10-522" fmla="*/ 791532 h 1585520"/>
                      <a:gd name="connsiteX11-523" fmla="*/ 270832 w 552481"/>
                      <a:gd name="connsiteY11-524" fmla="*/ 619203 h 1585520"/>
                      <a:gd name="connsiteX12-525" fmla="*/ 501344 w 552481"/>
                      <a:gd name="connsiteY12-526" fmla="*/ 815973 h 1585520"/>
                      <a:gd name="connsiteX13-527" fmla="*/ 534221 w 552481"/>
                      <a:gd name="connsiteY13-528" fmla="*/ 989751 h 1585520"/>
                      <a:gd name="connsiteX14-529" fmla="*/ 184579 w 552481"/>
                      <a:gd name="connsiteY14-530" fmla="*/ 741931 h 1585520"/>
                      <a:gd name="connsiteX15-531" fmla="*/ 521700 w 552481"/>
                      <a:gd name="connsiteY15-532" fmla="*/ 1009232 h 1585520"/>
                      <a:gd name="connsiteX16-533" fmla="*/ 507056 w 552481"/>
                      <a:gd name="connsiteY16-534" fmla="*/ 1169267 h 1585520"/>
                      <a:gd name="connsiteX17-535" fmla="*/ 119129 w 552481"/>
                      <a:gd name="connsiteY17-536" fmla="*/ 889458 h 1585520"/>
                      <a:gd name="connsiteX18-537" fmla="*/ 504472 w 552481"/>
                      <a:gd name="connsiteY18-538" fmla="*/ 1198018 h 1585520"/>
                      <a:gd name="connsiteX19-539" fmla="*/ 519836 w 552481"/>
                      <a:gd name="connsiteY19-540" fmla="*/ 1370630 h 1585520"/>
                      <a:gd name="connsiteX20-541" fmla="*/ 184579 w 552481"/>
                      <a:gd name="connsiteY20-542" fmla="*/ 1132651 h 1585520"/>
                      <a:gd name="connsiteX21-543" fmla="*/ 509865 w 552481"/>
                      <a:gd name="connsiteY21-544" fmla="*/ 1387661 h 1585520"/>
                      <a:gd name="connsiteX22-545" fmla="*/ 552481 w 552481"/>
                      <a:gd name="connsiteY22-546" fmla="*/ 1585328 h 1585520"/>
                      <a:gd name="connsiteX23-547" fmla="*/ 103908 w 552481"/>
                      <a:gd name="connsiteY23-548" fmla="*/ 1357263 h 1585520"/>
                      <a:gd name="connsiteX24-549" fmla="*/ 550099 w 552481"/>
                      <a:gd name="connsiteY24-550" fmla="*/ 0 h 1585520"/>
                      <a:gd name="connsiteX0-551" fmla="*/ 550099 w 552481"/>
                      <a:gd name="connsiteY0-552" fmla="*/ 0 h 1585520"/>
                      <a:gd name="connsiteX1-553" fmla="*/ 550454 w 552481"/>
                      <a:gd name="connsiteY1-554" fmla="*/ 236086 h 1585520"/>
                      <a:gd name="connsiteX2-555" fmla="*/ 488816 w 552481"/>
                      <a:gd name="connsiteY2-556" fmla="*/ 193543 h 1585520"/>
                      <a:gd name="connsiteX3-557" fmla="*/ 550466 w 552481"/>
                      <a:gd name="connsiteY3-558" fmla="*/ 244157 h 1585520"/>
                      <a:gd name="connsiteX4-559" fmla="*/ 528440 w 552481"/>
                      <a:gd name="connsiteY4-560" fmla="*/ 395095 h 1585520"/>
                      <a:gd name="connsiteX5-561" fmla="*/ 440807 w 552481"/>
                      <a:gd name="connsiteY5-562" fmla="*/ 347209 h 1585520"/>
                      <a:gd name="connsiteX6-563" fmla="*/ 530748 w 552481"/>
                      <a:gd name="connsiteY6-564" fmla="*/ 427144 h 1585520"/>
                      <a:gd name="connsiteX7-565" fmla="*/ 523630 w 552481"/>
                      <a:gd name="connsiteY7-566" fmla="*/ 593972 h 1585520"/>
                      <a:gd name="connsiteX8-567" fmla="*/ 372197 w 552481"/>
                      <a:gd name="connsiteY8-568" fmla="*/ 491984 h 1585520"/>
                      <a:gd name="connsiteX9-569" fmla="*/ 521176 w 552481"/>
                      <a:gd name="connsiteY9-570" fmla="*/ 611487 h 1585520"/>
                      <a:gd name="connsiteX10-571" fmla="*/ 508896 w 552481"/>
                      <a:gd name="connsiteY10-572" fmla="*/ 791532 h 1585520"/>
                      <a:gd name="connsiteX11-573" fmla="*/ 270832 w 552481"/>
                      <a:gd name="connsiteY11-574" fmla="*/ 619203 h 1585520"/>
                      <a:gd name="connsiteX12-575" fmla="*/ 501344 w 552481"/>
                      <a:gd name="connsiteY12-576" fmla="*/ 815973 h 1585520"/>
                      <a:gd name="connsiteX13-577" fmla="*/ 534221 w 552481"/>
                      <a:gd name="connsiteY13-578" fmla="*/ 989751 h 1585520"/>
                      <a:gd name="connsiteX14-579" fmla="*/ 184579 w 552481"/>
                      <a:gd name="connsiteY14-580" fmla="*/ 741931 h 1585520"/>
                      <a:gd name="connsiteX15-581" fmla="*/ 521700 w 552481"/>
                      <a:gd name="connsiteY15-582" fmla="*/ 1009232 h 1585520"/>
                      <a:gd name="connsiteX16-583" fmla="*/ 507056 w 552481"/>
                      <a:gd name="connsiteY16-584" fmla="*/ 1169267 h 1585520"/>
                      <a:gd name="connsiteX17-585" fmla="*/ 119129 w 552481"/>
                      <a:gd name="connsiteY17-586" fmla="*/ 889458 h 1585520"/>
                      <a:gd name="connsiteX18-587" fmla="*/ 504472 w 552481"/>
                      <a:gd name="connsiteY18-588" fmla="*/ 1198018 h 1585520"/>
                      <a:gd name="connsiteX19-589" fmla="*/ 519836 w 552481"/>
                      <a:gd name="connsiteY19-590" fmla="*/ 1370630 h 1585520"/>
                      <a:gd name="connsiteX20-591" fmla="*/ 184579 w 552481"/>
                      <a:gd name="connsiteY20-592" fmla="*/ 1132651 h 1585520"/>
                      <a:gd name="connsiteX21-593" fmla="*/ 509865 w 552481"/>
                      <a:gd name="connsiteY21-594" fmla="*/ 1387661 h 1585520"/>
                      <a:gd name="connsiteX22-595" fmla="*/ 552481 w 552481"/>
                      <a:gd name="connsiteY22-596" fmla="*/ 1585328 h 1585520"/>
                      <a:gd name="connsiteX23-597" fmla="*/ 103908 w 552481"/>
                      <a:gd name="connsiteY23-598" fmla="*/ 1357263 h 1585520"/>
                      <a:gd name="connsiteX24-599" fmla="*/ 550099 w 552481"/>
                      <a:gd name="connsiteY24-600" fmla="*/ 0 h 1585520"/>
                      <a:gd name="connsiteX0-601" fmla="*/ 550099 w 552481"/>
                      <a:gd name="connsiteY0-602" fmla="*/ 0 h 1585520"/>
                      <a:gd name="connsiteX1-603" fmla="*/ 550454 w 552481"/>
                      <a:gd name="connsiteY1-604" fmla="*/ 236086 h 1585520"/>
                      <a:gd name="connsiteX2-605" fmla="*/ 488816 w 552481"/>
                      <a:gd name="connsiteY2-606" fmla="*/ 193543 h 1585520"/>
                      <a:gd name="connsiteX3-607" fmla="*/ 532877 w 552481"/>
                      <a:gd name="connsiteY3-608" fmla="*/ 241409 h 1585520"/>
                      <a:gd name="connsiteX4-609" fmla="*/ 528440 w 552481"/>
                      <a:gd name="connsiteY4-610" fmla="*/ 395095 h 1585520"/>
                      <a:gd name="connsiteX5-611" fmla="*/ 440807 w 552481"/>
                      <a:gd name="connsiteY5-612" fmla="*/ 347209 h 1585520"/>
                      <a:gd name="connsiteX6-613" fmla="*/ 530748 w 552481"/>
                      <a:gd name="connsiteY6-614" fmla="*/ 427144 h 1585520"/>
                      <a:gd name="connsiteX7-615" fmla="*/ 523630 w 552481"/>
                      <a:gd name="connsiteY7-616" fmla="*/ 593972 h 1585520"/>
                      <a:gd name="connsiteX8-617" fmla="*/ 372197 w 552481"/>
                      <a:gd name="connsiteY8-618" fmla="*/ 491984 h 1585520"/>
                      <a:gd name="connsiteX9-619" fmla="*/ 521176 w 552481"/>
                      <a:gd name="connsiteY9-620" fmla="*/ 611487 h 1585520"/>
                      <a:gd name="connsiteX10-621" fmla="*/ 508896 w 552481"/>
                      <a:gd name="connsiteY10-622" fmla="*/ 791532 h 1585520"/>
                      <a:gd name="connsiteX11-623" fmla="*/ 270832 w 552481"/>
                      <a:gd name="connsiteY11-624" fmla="*/ 619203 h 1585520"/>
                      <a:gd name="connsiteX12-625" fmla="*/ 501344 w 552481"/>
                      <a:gd name="connsiteY12-626" fmla="*/ 815973 h 1585520"/>
                      <a:gd name="connsiteX13-627" fmla="*/ 534221 w 552481"/>
                      <a:gd name="connsiteY13-628" fmla="*/ 989751 h 1585520"/>
                      <a:gd name="connsiteX14-629" fmla="*/ 184579 w 552481"/>
                      <a:gd name="connsiteY14-630" fmla="*/ 741931 h 1585520"/>
                      <a:gd name="connsiteX15-631" fmla="*/ 521700 w 552481"/>
                      <a:gd name="connsiteY15-632" fmla="*/ 1009232 h 1585520"/>
                      <a:gd name="connsiteX16-633" fmla="*/ 507056 w 552481"/>
                      <a:gd name="connsiteY16-634" fmla="*/ 1169267 h 1585520"/>
                      <a:gd name="connsiteX17-635" fmla="*/ 119129 w 552481"/>
                      <a:gd name="connsiteY17-636" fmla="*/ 889458 h 1585520"/>
                      <a:gd name="connsiteX18-637" fmla="*/ 504472 w 552481"/>
                      <a:gd name="connsiteY18-638" fmla="*/ 1198018 h 1585520"/>
                      <a:gd name="connsiteX19-639" fmla="*/ 519836 w 552481"/>
                      <a:gd name="connsiteY19-640" fmla="*/ 1370630 h 1585520"/>
                      <a:gd name="connsiteX20-641" fmla="*/ 184579 w 552481"/>
                      <a:gd name="connsiteY20-642" fmla="*/ 1132651 h 1585520"/>
                      <a:gd name="connsiteX21-643" fmla="*/ 509865 w 552481"/>
                      <a:gd name="connsiteY21-644" fmla="*/ 1387661 h 1585520"/>
                      <a:gd name="connsiteX22-645" fmla="*/ 552481 w 552481"/>
                      <a:gd name="connsiteY22-646" fmla="*/ 1585328 h 1585520"/>
                      <a:gd name="connsiteX23-647" fmla="*/ 103908 w 552481"/>
                      <a:gd name="connsiteY23-648" fmla="*/ 1357263 h 1585520"/>
                      <a:gd name="connsiteX24-649" fmla="*/ 550099 w 552481"/>
                      <a:gd name="connsiteY24-650" fmla="*/ 0 h 1585520"/>
                      <a:gd name="connsiteX0-651" fmla="*/ 550099 w 580141"/>
                      <a:gd name="connsiteY0-652" fmla="*/ 54739 h 1640259"/>
                      <a:gd name="connsiteX1-653" fmla="*/ 536842 w 580141"/>
                      <a:gd name="connsiteY1-654" fmla="*/ 262901 h 1640259"/>
                      <a:gd name="connsiteX2-655" fmla="*/ 550454 w 580141"/>
                      <a:gd name="connsiteY2-656" fmla="*/ 290825 h 1640259"/>
                      <a:gd name="connsiteX3-657" fmla="*/ 488816 w 580141"/>
                      <a:gd name="connsiteY3-658" fmla="*/ 248282 h 1640259"/>
                      <a:gd name="connsiteX4-659" fmla="*/ 532877 w 580141"/>
                      <a:gd name="connsiteY4-660" fmla="*/ 296148 h 1640259"/>
                      <a:gd name="connsiteX5-661" fmla="*/ 528440 w 580141"/>
                      <a:gd name="connsiteY5-662" fmla="*/ 449834 h 1640259"/>
                      <a:gd name="connsiteX6-663" fmla="*/ 440807 w 580141"/>
                      <a:gd name="connsiteY6-664" fmla="*/ 401948 h 1640259"/>
                      <a:gd name="connsiteX7-665" fmla="*/ 530748 w 580141"/>
                      <a:gd name="connsiteY7-666" fmla="*/ 481883 h 1640259"/>
                      <a:gd name="connsiteX8-667" fmla="*/ 523630 w 580141"/>
                      <a:gd name="connsiteY8-668" fmla="*/ 648711 h 1640259"/>
                      <a:gd name="connsiteX9-669" fmla="*/ 372197 w 580141"/>
                      <a:gd name="connsiteY9-670" fmla="*/ 546723 h 1640259"/>
                      <a:gd name="connsiteX10-671" fmla="*/ 521176 w 580141"/>
                      <a:gd name="connsiteY10-672" fmla="*/ 666226 h 1640259"/>
                      <a:gd name="connsiteX11-673" fmla="*/ 508896 w 580141"/>
                      <a:gd name="connsiteY11-674" fmla="*/ 846271 h 1640259"/>
                      <a:gd name="connsiteX12-675" fmla="*/ 270832 w 580141"/>
                      <a:gd name="connsiteY12-676" fmla="*/ 673942 h 1640259"/>
                      <a:gd name="connsiteX13-677" fmla="*/ 501344 w 580141"/>
                      <a:gd name="connsiteY13-678" fmla="*/ 870712 h 1640259"/>
                      <a:gd name="connsiteX14-679" fmla="*/ 534221 w 580141"/>
                      <a:gd name="connsiteY14-680" fmla="*/ 1044490 h 1640259"/>
                      <a:gd name="connsiteX15-681" fmla="*/ 184579 w 580141"/>
                      <a:gd name="connsiteY15-682" fmla="*/ 796670 h 1640259"/>
                      <a:gd name="connsiteX16-683" fmla="*/ 521700 w 580141"/>
                      <a:gd name="connsiteY16-684" fmla="*/ 1063971 h 1640259"/>
                      <a:gd name="connsiteX17-685" fmla="*/ 507056 w 580141"/>
                      <a:gd name="connsiteY17-686" fmla="*/ 1224006 h 1640259"/>
                      <a:gd name="connsiteX18-687" fmla="*/ 119129 w 580141"/>
                      <a:gd name="connsiteY18-688" fmla="*/ 944197 h 1640259"/>
                      <a:gd name="connsiteX19-689" fmla="*/ 504472 w 580141"/>
                      <a:gd name="connsiteY19-690" fmla="*/ 1252757 h 1640259"/>
                      <a:gd name="connsiteX20-691" fmla="*/ 519836 w 580141"/>
                      <a:gd name="connsiteY20-692" fmla="*/ 1425369 h 1640259"/>
                      <a:gd name="connsiteX21-693" fmla="*/ 184579 w 580141"/>
                      <a:gd name="connsiteY21-694" fmla="*/ 1187390 h 1640259"/>
                      <a:gd name="connsiteX22-695" fmla="*/ 509865 w 580141"/>
                      <a:gd name="connsiteY22-696" fmla="*/ 1442400 h 1640259"/>
                      <a:gd name="connsiteX23-697" fmla="*/ 552481 w 580141"/>
                      <a:gd name="connsiteY23-698" fmla="*/ 1640067 h 1640259"/>
                      <a:gd name="connsiteX24-699" fmla="*/ 103908 w 580141"/>
                      <a:gd name="connsiteY24-700" fmla="*/ 1412002 h 1640259"/>
                      <a:gd name="connsiteX25" fmla="*/ 550099 w 580141"/>
                      <a:gd name="connsiteY25" fmla="*/ 54739 h 1640259"/>
                      <a:gd name="connsiteX0-701" fmla="*/ 550099 w 580141"/>
                      <a:gd name="connsiteY0-702" fmla="*/ 54739 h 1640259"/>
                      <a:gd name="connsiteX1-703" fmla="*/ 536842 w 580141"/>
                      <a:gd name="connsiteY1-704" fmla="*/ 262901 h 1640259"/>
                      <a:gd name="connsiteX2-705" fmla="*/ 550454 w 580141"/>
                      <a:gd name="connsiteY2-706" fmla="*/ 290825 h 1640259"/>
                      <a:gd name="connsiteX3-707" fmla="*/ 488816 w 580141"/>
                      <a:gd name="connsiteY3-708" fmla="*/ 248282 h 1640259"/>
                      <a:gd name="connsiteX4-709" fmla="*/ 532877 w 580141"/>
                      <a:gd name="connsiteY4-710" fmla="*/ 296148 h 1640259"/>
                      <a:gd name="connsiteX5-711" fmla="*/ 528440 w 580141"/>
                      <a:gd name="connsiteY5-712" fmla="*/ 449834 h 1640259"/>
                      <a:gd name="connsiteX6-713" fmla="*/ 440807 w 580141"/>
                      <a:gd name="connsiteY6-714" fmla="*/ 401948 h 1640259"/>
                      <a:gd name="connsiteX7-715" fmla="*/ 530748 w 580141"/>
                      <a:gd name="connsiteY7-716" fmla="*/ 481883 h 1640259"/>
                      <a:gd name="connsiteX8-717" fmla="*/ 523630 w 580141"/>
                      <a:gd name="connsiteY8-718" fmla="*/ 648711 h 1640259"/>
                      <a:gd name="connsiteX9-719" fmla="*/ 372197 w 580141"/>
                      <a:gd name="connsiteY9-720" fmla="*/ 546723 h 1640259"/>
                      <a:gd name="connsiteX10-721" fmla="*/ 521176 w 580141"/>
                      <a:gd name="connsiteY10-722" fmla="*/ 666226 h 1640259"/>
                      <a:gd name="connsiteX11-723" fmla="*/ 508896 w 580141"/>
                      <a:gd name="connsiteY11-724" fmla="*/ 846271 h 1640259"/>
                      <a:gd name="connsiteX12-725" fmla="*/ 270832 w 580141"/>
                      <a:gd name="connsiteY12-726" fmla="*/ 673942 h 1640259"/>
                      <a:gd name="connsiteX13-727" fmla="*/ 501344 w 580141"/>
                      <a:gd name="connsiteY13-728" fmla="*/ 870712 h 1640259"/>
                      <a:gd name="connsiteX14-729" fmla="*/ 484201 w 580141"/>
                      <a:gd name="connsiteY14-730" fmla="*/ 1018658 h 1640259"/>
                      <a:gd name="connsiteX15-731" fmla="*/ 184579 w 580141"/>
                      <a:gd name="connsiteY15-732" fmla="*/ 796670 h 1640259"/>
                      <a:gd name="connsiteX16-733" fmla="*/ 521700 w 580141"/>
                      <a:gd name="connsiteY16-734" fmla="*/ 1063971 h 1640259"/>
                      <a:gd name="connsiteX17-735" fmla="*/ 507056 w 580141"/>
                      <a:gd name="connsiteY17-736" fmla="*/ 1224006 h 1640259"/>
                      <a:gd name="connsiteX18-737" fmla="*/ 119129 w 580141"/>
                      <a:gd name="connsiteY18-738" fmla="*/ 944197 h 1640259"/>
                      <a:gd name="connsiteX19-739" fmla="*/ 504472 w 580141"/>
                      <a:gd name="connsiteY19-740" fmla="*/ 1252757 h 1640259"/>
                      <a:gd name="connsiteX20-741" fmla="*/ 519836 w 580141"/>
                      <a:gd name="connsiteY20-742" fmla="*/ 1425369 h 1640259"/>
                      <a:gd name="connsiteX21-743" fmla="*/ 184579 w 580141"/>
                      <a:gd name="connsiteY21-744" fmla="*/ 1187390 h 1640259"/>
                      <a:gd name="connsiteX22-745" fmla="*/ 509865 w 580141"/>
                      <a:gd name="connsiteY22-746" fmla="*/ 1442400 h 1640259"/>
                      <a:gd name="connsiteX23-747" fmla="*/ 552481 w 580141"/>
                      <a:gd name="connsiteY23-748" fmla="*/ 1640067 h 1640259"/>
                      <a:gd name="connsiteX24-749" fmla="*/ 103908 w 580141"/>
                      <a:gd name="connsiteY24-750" fmla="*/ 1412002 h 1640259"/>
                      <a:gd name="connsiteX25-751" fmla="*/ 550099 w 580141"/>
                      <a:gd name="connsiteY25-752" fmla="*/ 54739 h 1640259"/>
                      <a:gd name="connsiteX0-753" fmla="*/ 550099 w 580141"/>
                      <a:gd name="connsiteY0-754" fmla="*/ 54739 h 1640259"/>
                      <a:gd name="connsiteX1-755" fmla="*/ 536842 w 580141"/>
                      <a:gd name="connsiteY1-756" fmla="*/ 262901 h 1640259"/>
                      <a:gd name="connsiteX2-757" fmla="*/ 550454 w 580141"/>
                      <a:gd name="connsiteY2-758" fmla="*/ 290825 h 1640259"/>
                      <a:gd name="connsiteX3-759" fmla="*/ 488816 w 580141"/>
                      <a:gd name="connsiteY3-760" fmla="*/ 248282 h 1640259"/>
                      <a:gd name="connsiteX4-761" fmla="*/ 532877 w 580141"/>
                      <a:gd name="connsiteY4-762" fmla="*/ 296148 h 1640259"/>
                      <a:gd name="connsiteX5-763" fmla="*/ 528440 w 580141"/>
                      <a:gd name="connsiteY5-764" fmla="*/ 449834 h 1640259"/>
                      <a:gd name="connsiteX6-765" fmla="*/ 440807 w 580141"/>
                      <a:gd name="connsiteY6-766" fmla="*/ 401948 h 1640259"/>
                      <a:gd name="connsiteX7-767" fmla="*/ 530748 w 580141"/>
                      <a:gd name="connsiteY7-768" fmla="*/ 481883 h 1640259"/>
                      <a:gd name="connsiteX8-769" fmla="*/ 523630 w 580141"/>
                      <a:gd name="connsiteY8-770" fmla="*/ 648711 h 1640259"/>
                      <a:gd name="connsiteX9-771" fmla="*/ 372197 w 580141"/>
                      <a:gd name="connsiteY9-772" fmla="*/ 546723 h 1640259"/>
                      <a:gd name="connsiteX10-773" fmla="*/ 521176 w 580141"/>
                      <a:gd name="connsiteY10-774" fmla="*/ 666226 h 1640259"/>
                      <a:gd name="connsiteX11-775" fmla="*/ 508896 w 580141"/>
                      <a:gd name="connsiteY11-776" fmla="*/ 846271 h 1640259"/>
                      <a:gd name="connsiteX12-777" fmla="*/ 270832 w 580141"/>
                      <a:gd name="connsiteY12-778" fmla="*/ 673942 h 1640259"/>
                      <a:gd name="connsiteX13-779" fmla="*/ 501344 w 580141"/>
                      <a:gd name="connsiteY13-780" fmla="*/ 870712 h 1640259"/>
                      <a:gd name="connsiteX14-781" fmla="*/ 484201 w 580141"/>
                      <a:gd name="connsiteY14-782" fmla="*/ 1018658 h 1640259"/>
                      <a:gd name="connsiteX15-783" fmla="*/ 184579 w 580141"/>
                      <a:gd name="connsiteY15-784" fmla="*/ 796670 h 1640259"/>
                      <a:gd name="connsiteX16-785" fmla="*/ 479002 w 580141"/>
                      <a:gd name="connsiteY16-786" fmla="*/ 1055860 h 1640259"/>
                      <a:gd name="connsiteX17-787" fmla="*/ 507056 w 580141"/>
                      <a:gd name="connsiteY17-788" fmla="*/ 1224006 h 1640259"/>
                      <a:gd name="connsiteX18-789" fmla="*/ 119129 w 580141"/>
                      <a:gd name="connsiteY18-790" fmla="*/ 944197 h 1640259"/>
                      <a:gd name="connsiteX19-791" fmla="*/ 504472 w 580141"/>
                      <a:gd name="connsiteY19-792" fmla="*/ 1252757 h 1640259"/>
                      <a:gd name="connsiteX20-793" fmla="*/ 519836 w 580141"/>
                      <a:gd name="connsiteY20-794" fmla="*/ 1425369 h 1640259"/>
                      <a:gd name="connsiteX21-795" fmla="*/ 184579 w 580141"/>
                      <a:gd name="connsiteY21-796" fmla="*/ 1187390 h 1640259"/>
                      <a:gd name="connsiteX22-797" fmla="*/ 509865 w 580141"/>
                      <a:gd name="connsiteY22-798" fmla="*/ 1442400 h 1640259"/>
                      <a:gd name="connsiteX23-799" fmla="*/ 552481 w 580141"/>
                      <a:gd name="connsiteY23-800" fmla="*/ 1640067 h 1640259"/>
                      <a:gd name="connsiteX24-801" fmla="*/ 103908 w 580141"/>
                      <a:gd name="connsiteY24-802" fmla="*/ 1412002 h 1640259"/>
                      <a:gd name="connsiteX25-803" fmla="*/ 550099 w 580141"/>
                      <a:gd name="connsiteY25-804" fmla="*/ 54739 h 1640259"/>
                      <a:gd name="connsiteX0-805" fmla="*/ 550099 w 580141"/>
                      <a:gd name="connsiteY0-806" fmla="*/ 54739 h 1640259"/>
                      <a:gd name="connsiteX1-807" fmla="*/ 536842 w 580141"/>
                      <a:gd name="connsiteY1-808" fmla="*/ 262901 h 1640259"/>
                      <a:gd name="connsiteX2-809" fmla="*/ 550454 w 580141"/>
                      <a:gd name="connsiteY2-810" fmla="*/ 290825 h 1640259"/>
                      <a:gd name="connsiteX3-811" fmla="*/ 488816 w 580141"/>
                      <a:gd name="connsiteY3-812" fmla="*/ 248282 h 1640259"/>
                      <a:gd name="connsiteX4-813" fmla="*/ 532877 w 580141"/>
                      <a:gd name="connsiteY4-814" fmla="*/ 296148 h 1640259"/>
                      <a:gd name="connsiteX5-815" fmla="*/ 528440 w 580141"/>
                      <a:gd name="connsiteY5-816" fmla="*/ 449834 h 1640259"/>
                      <a:gd name="connsiteX6-817" fmla="*/ 440807 w 580141"/>
                      <a:gd name="connsiteY6-818" fmla="*/ 401948 h 1640259"/>
                      <a:gd name="connsiteX7-819" fmla="*/ 530748 w 580141"/>
                      <a:gd name="connsiteY7-820" fmla="*/ 481883 h 1640259"/>
                      <a:gd name="connsiteX8-821" fmla="*/ 523630 w 580141"/>
                      <a:gd name="connsiteY8-822" fmla="*/ 648711 h 1640259"/>
                      <a:gd name="connsiteX9-823" fmla="*/ 372197 w 580141"/>
                      <a:gd name="connsiteY9-824" fmla="*/ 546723 h 1640259"/>
                      <a:gd name="connsiteX10-825" fmla="*/ 521176 w 580141"/>
                      <a:gd name="connsiteY10-826" fmla="*/ 666226 h 1640259"/>
                      <a:gd name="connsiteX11-827" fmla="*/ 508896 w 580141"/>
                      <a:gd name="connsiteY11-828" fmla="*/ 846271 h 1640259"/>
                      <a:gd name="connsiteX12-829" fmla="*/ 270832 w 580141"/>
                      <a:gd name="connsiteY12-830" fmla="*/ 673942 h 1640259"/>
                      <a:gd name="connsiteX13-831" fmla="*/ 501344 w 580141"/>
                      <a:gd name="connsiteY13-832" fmla="*/ 870712 h 1640259"/>
                      <a:gd name="connsiteX14-833" fmla="*/ 484201 w 580141"/>
                      <a:gd name="connsiteY14-834" fmla="*/ 1018658 h 1640259"/>
                      <a:gd name="connsiteX15-835" fmla="*/ 184579 w 580141"/>
                      <a:gd name="connsiteY15-836" fmla="*/ 796670 h 1640259"/>
                      <a:gd name="connsiteX16-837" fmla="*/ 479002 w 580141"/>
                      <a:gd name="connsiteY16-838" fmla="*/ 1055860 h 1640259"/>
                      <a:gd name="connsiteX17-839" fmla="*/ 474625 w 580141"/>
                      <a:gd name="connsiteY17-840" fmla="*/ 1200922 h 1640259"/>
                      <a:gd name="connsiteX18-841" fmla="*/ 119129 w 580141"/>
                      <a:gd name="connsiteY18-842" fmla="*/ 944197 h 1640259"/>
                      <a:gd name="connsiteX19-843" fmla="*/ 504472 w 580141"/>
                      <a:gd name="connsiteY19-844" fmla="*/ 1252757 h 1640259"/>
                      <a:gd name="connsiteX20-845" fmla="*/ 519836 w 580141"/>
                      <a:gd name="connsiteY20-846" fmla="*/ 1425369 h 1640259"/>
                      <a:gd name="connsiteX21-847" fmla="*/ 184579 w 580141"/>
                      <a:gd name="connsiteY21-848" fmla="*/ 1187390 h 1640259"/>
                      <a:gd name="connsiteX22-849" fmla="*/ 509865 w 580141"/>
                      <a:gd name="connsiteY22-850" fmla="*/ 1442400 h 1640259"/>
                      <a:gd name="connsiteX23-851" fmla="*/ 552481 w 580141"/>
                      <a:gd name="connsiteY23-852" fmla="*/ 1640067 h 1640259"/>
                      <a:gd name="connsiteX24-853" fmla="*/ 103908 w 580141"/>
                      <a:gd name="connsiteY24-854" fmla="*/ 1412002 h 1640259"/>
                      <a:gd name="connsiteX25-855" fmla="*/ 550099 w 580141"/>
                      <a:gd name="connsiteY25-856" fmla="*/ 54739 h 1640259"/>
                      <a:gd name="connsiteX0-857" fmla="*/ 550099 w 580141"/>
                      <a:gd name="connsiteY0-858" fmla="*/ 54739 h 1640259"/>
                      <a:gd name="connsiteX1-859" fmla="*/ 536842 w 580141"/>
                      <a:gd name="connsiteY1-860" fmla="*/ 262901 h 1640259"/>
                      <a:gd name="connsiteX2-861" fmla="*/ 550454 w 580141"/>
                      <a:gd name="connsiteY2-862" fmla="*/ 290825 h 1640259"/>
                      <a:gd name="connsiteX3-863" fmla="*/ 488816 w 580141"/>
                      <a:gd name="connsiteY3-864" fmla="*/ 248282 h 1640259"/>
                      <a:gd name="connsiteX4-865" fmla="*/ 532877 w 580141"/>
                      <a:gd name="connsiteY4-866" fmla="*/ 296148 h 1640259"/>
                      <a:gd name="connsiteX5-867" fmla="*/ 528440 w 580141"/>
                      <a:gd name="connsiteY5-868" fmla="*/ 449834 h 1640259"/>
                      <a:gd name="connsiteX6-869" fmla="*/ 440807 w 580141"/>
                      <a:gd name="connsiteY6-870" fmla="*/ 401948 h 1640259"/>
                      <a:gd name="connsiteX7-871" fmla="*/ 530748 w 580141"/>
                      <a:gd name="connsiteY7-872" fmla="*/ 481883 h 1640259"/>
                      <a:gd name="connsiteX8-873" fmla="*/ 523630 w 580141"/>
                      <a:gd name="connsiteY8-874" fmla="*/ 648711 h 1640259"/>
                      <a:gd name="connsiteX9-875" fmla="*/ 372197 w 580141"/>
                      <a:gd name="connsiteY9-876" fmla="*/ 546723 h 1640259"/>
                      <a:gd name="connsiteX10-877" fmla="*/ 521176 w 580141"/>
                      <a:gd name="connsiteY10-878" fmla="*/ 666226 h 1640259"/>
                      <a:gd name="connsiteX11-879" fmla="*/ 508896 w 580141"/>
                      <a:gd name="connsiteY11-880" fmla="*/ 846271 h 1640259"/>
                      <a:gd name="connsiteX12-881" fmla="*/ 270832 w 580141"/>
                      <a:gd name="connsiteY12-882" fmla="*/ 673942 h 1640259"/>
                      <a:gd name="connsiteX13-883" fmla="*/ 501344 w 580141"/>
                      <a:gd name="connsiteY13-884" fmla="*/ 870712 h 1640259"/>
                      <a:gd name="connsiteX14-885" fmla="*/ 484201 w 580141"/>
                      <a:gd name="connsiteY14-886" fmla="*/ 1018658 h 1640259"/>
                      <a:gd name="connsiteX15-887" fmla="*/ 184579 w 580141"/>
                      <a:gd name="connsiteY15-888" fmla="*/ 796670 h 1640259"/>
                      <a:gd name="connsiteX16-889" fmla="*/ 479002 w 580141"/>
                      <a:gd name="connsiteY16-890" fmla="*/ 1055860 h 1640259"/>
                      <a:gd name="connsiteX17-891" fmla="*/ 474625 w 580141"/>
                      <a:gd name="connsiteY17-892" fmla="*/ 1200922 h 1640259"/>
                      <a:gd name="connsiteX18-893" fmla="*/ 119129 w 580141"/>
                      <a:gd name="connsiteY18-894" fmla="*/ 944197 h 1640259"/>
                      <a:gd name="connsiteX19-895" fmla="*/ 467006 w 580141"/>
                      <a:gd name="connsiteY19-896" fmla="*/ 1229607 h 1640259"/>
                      <a:gd name="connsiteX20-897" fmla="*/ 519836 w 580141"/>
                      <a:gd name="connsiteY20-898" fmla="*/ 1425369 h 1640259"/>
                      <a:gd name="connsiteX21-899" fmla="*/ 184579 w 580141"/>
                      <a:gd name="connsiteY21-900" fmla="*/ 1187390 h 1640259"/>
                      <a:gd name="connsiteX22-901" fmla="*/ 509865 w 580141"/>
                      <a:gd name="connsiteY22-902" fmla="*/ 1442400 h 1640259"/>
                      <a:gd name="connsiteX23-903" fmla="*/ 552481 w 580141"/>
                      <a:gd name="connsiteY23-904" fmla="*/ 1640067 h 1640259"/>
                      <a:gd name="connsiteX24-905" fmla="*/ 103908 w 580141"/>
                      <a:gd name="connsiteY24-906" fmla="*/ 1412002 h 1640259"/>
                      <a:gd name="connsiteX25-907" fmla="*/ 550099 w 580141"/>
                      <a:gd name="connsiteY25-908" fmla="*/ 54739 h 1640259"/>
                      <a:gd name="connsiteX0-909" fmla="*/ 550099 w 580141"/>
                      <a:gd name="connsiteY0-910" fmla="*/ 54739 h 1640259"/>
                      <a:gd name="connsiteX1-911" fmla="*/ 536842 w 580141"/>
                      <a:gd name="connsiteY1-912" fmla="*/ 262901 h 1640259"/>
                      <a:gd name="connsiteX2-913" fmla="*/ 550454 w 580141"/>
                      <a:gd name="connsiteY2-914" fmla="*/ 290825 h 1640259"/>
                      <a:gd name="connsiteX3-915" fmla="*/ 488816 w 580141"/>
                      <a:gd name="connsiteY3-916" fmla="*/ 248282 h 1640259"/>
                      <a:gd name="connsiteX4-917" fmla="*/ 532877 w 580141"/>
                      <a:gd name="connsiteY4-918" fmla="*/ 296148 h 1640259"/>
                      <a:gd name="connsiteX5-919" fmla="*/ 528440 w 580141"/>
                      <a:gd name="connsiteY5-920" fmla="*/ 449834 h 1640259"/>
                      <a:gd name="connsiteX6-921" fmla="*/ 440807 w 580141"/>
                      <a:gd name="connsiteY6-922" fmla="*/ 401948 h 1640259"/>
                      <a:gd name="connsiteX7-923" fmla="*/ 530748 w 580141"/>
                      <a:gd name="connsiteY7-924" fmla="*/ 481883 h 1640259"/>
                      <a:gd name="connsiteX8-925" fmla="*/ 523630 w 580141"/>
                      <a:gd name="connsiteY8-926" fmla="*/ 648711 h 1640259"/>
                      <a:gd name="connsiteX9-927" fmla="*/ 372197 w 580141"/>
                      <a:gd name="connsiteY9-928" fmla="*/ 546723 h 1640259"/>
                      <a:gd name="connsiteX10-929" fmla="*/ 521176 w 580141"/>
                      <a:gd name="connsiteY10-930" fmla="*/ 666226 h 1640259"/>
                      <a:gd name="connsiteX11-931" fmla="*/ 508896 w 580141"/>
                      <a:gd name="connsiteY11-932" fmla="*/ 846271 h 1640259"/>
                      <a:gd name="connsiteX12-933" fmla="*/ 270832 w 580141"/>
                      <a:gd name="connsiteY12-934" fmla="*/ 673942 h 1640259"/>
                      <a:gd name="connsiteX13-935" fmla="*/ 501344 w 580141"/>
                      <a:gd name="connsiteY13-936" fmla="*/ 870712 h 1640259"/>
                      <a:gd name="connsiteX14-937" fmla="*/ 484201 w 580141"/>
                      <a:gd name="connsiteY14-938" fmla="*/ 1018658 h 1640259"/>
                      <a:gd name="connsiteX15-939" fmla="*/ 184579 w 580141"/>
                      <a:gd name="connsiteY15-940" fmla="*/ 796670 h 1640259"/>
                      <a:gd name="connsiteX16-941" fmla="*/ 479002 w 580141"/>
                      <a:gd name="connsiteY16-942" fmla="*/ 1055860 h 1640259"/>
                      <a:gd name="connsiteX17-943" fmla="*/ 474625 w 580141"/>
                      <a:gd name="connsiteY17-944" fmla="*/ 1200922 h 1640259"/>
                      <a:gd name="connsiteX18-945" fmla="*/ 119129 w 580141"/>
                      <a:gd name="connsiteY18-946" fmla="*/ 944197 h 1640259"/>
                      <a:gd name="connsiteX19-947" fmla="*/ 467006 w 580141"/>
                      <a:gd name="connsiteY19-948" fmla="*/ 1229607 h 1640259"/>
                      <a:gd name="connsiteX20-949" fmla="*/ 519836 w 580141"/>
                      <a:gd name="connsiteY20-950" fmla="*/ 1425369 h 1640259"/>
                      <a:gd name="connsiteX21-951" fmla="*/ 184579 w 580141"/>
                      <a:gd name="connsiteY21-952" fmla="*/ 1187390 h 1640259"/>
                      <a:gd name="connsiteX22-953" fmla="*/ 480050 w 580141"/>
                      <a:gd name="connsiteY22-954" fmla="*/ 1411796 h 1640259"/>
                      <a:gd name="connsiteX23-955" fmla="*/ 552481 w 580141"/>
                      <a:gd name="connsiteY23-956" fmla="*/ 1640067 h 1640259"/>
                      <a:gd name="connsiteX24-957" fmla="*/ 103908 w 580141"/>
                      <a:gd name="connsiteY24-958" fmla="*/ 1412002 h 1640259"/>
                      <a:gd name="connsiteX25-959" fmla="*/ 550099 w 580141"/>
                      <a:gd name="connsiteY25-960" fmla="*/ 54739 h 1640259"/>
                      <a:gd name="connsiteX0-961" fmla="*/ 550099 w 580141"/>
                      <a:gd name="connsiteY0-962" fmla="*/ 54739 h 1640259"/>
                      <a:gd name="connsiteX1-963" fmla="*/ 536842 w 580141"/>
                      <a:gd name="connsiteY1-964" fmla="*/ 262901 h 1640259"/>
                      <a:gd name="connsiteX2-965" fmla="*/ 550454 w 580141"/>
                      <a:gd name="connsiteY2-966" fmla="*/ 290825 h 1640259"/>
                      <a:gd name="connsiteX3-967" fmla="*/ 488816 w 580141"/>
                      <a:gd name="connsiteY3-968" fmla="*/ 248282 h 1640259"/>
                      <a:gd name="connsiteX4-969" fmla="*/ 532877 w 580141"/>
                      <a:gd name="connsiteY4-970" fmla="*/ 296148 h 1640259"/>
                      <a:gd name="connsiteX5-971" fmla="*/ 528440 w 580141"/>
                      <a:gd name="connsiteY5-972" fmla="*/ 449834 h 1640259"/>
                      <a:gd name="connsiteX6-973" fmla="*/ 440807 w 580141"/>
                      <a:gd name="connsiteY6-974" fmla="*/ 401948 h 1640259"/>
                      <a:gd name="connsiteX7-975" fmla="*/ 530748 w 580141"/>
                      <a:gd name="connsiteY7-976" fmla="*/ 481883 h 1640259"/>
                      <a:gd name="connsiteX8-977" fmla="*/ 523630 w 580141"/>
                      <a:gd name="connsiteY8-978" fmla="*/ 648711 h 1640259"/>
                      <a:gd name="connsiteX9-979" fmla="*/ 372197 w 580141"/>
                      <a:gd name="connsiteY9-980" fmla="*/ 546723 h 1640259"/>
                      <a:gd name="connsiteX10-981" fmla="*/ 521176 w 580141"/>
                      <a:gd name="connsiteY10-982" fmla="*/ 666226 h 1640259"/>
                      <a:gd name="connsiteX11-983" fmla="*/ 508896 w 580141"/>
                      <a:gd name="connsiteY11-984" fmla="*/ 846271 h 1640259"/>
                      <a:gd name="connsiteX12-985" fmla="*/ 270832 w 580141"/>
                      <a:gd name="connsiteY12-986" fmla="*/ 673942 h 1640259"/>
                      <a:gd name="connsiteX13-987" fmla="*/ 501344 w 580141"/>
                      <a:gd name="connsiteY13-988" fmla="*/ 870712 h 1640259"/>
                      <a:gd name="connsiteX14-989" fmla="*/ 484201 w 580141"/>
                      <a:gd name="connsiteY14-990" fmla="*/ 1018658 h 1640259"/>
                      <a:gd name="connsiteX15-991" fmla="*/ 184579 w 580141"/>
                      <a:gd name="connsiteY15-992" fmla="*/ 796670 h 1640259"/>
                      <a:gd name="connsiteX16-993" fmla="*/ 479002 w 580141"/>
                      <a:gd name="connsiteY16-994" fmla="*/ 1055860 h 1640259"/>
                      <a:gd name="connsiteX17-995" fmla="*/ 474625 w 580141"/>
                      <a:gd name="connsiteY17-996" fmla="*/ 1200922 h 1640259"/>
                      <a:gd name="connsiteX18-997" fmla="*/ 119129 w 580141"/>
                      <a:gd name="connsiteY18-998" fmla="*/ 944197 h 1640259"/>
                      <a:gd name="connsiteX19-999" fmla="*/ 467006 w 580141"/>
                      <a:gd name="connsiteY19-1000" fmla="*/ 1229607 h 1640259"/>
                      <a:gd name="connsiteX20-1001" fmla="*/ 487405 w 580141"/>
                      <a:gd name="connsiteY20-1002" fmla="*/ 1402284 h 1640259"/>
                      <a:gd name="connsiteX21-1003" fmla="*/ 184579 w 580141"/>
                      <a:gd name="connsiteY21-1004" fmla="*/ 1187390 h 1640259"/>
                      <a:gd name="connsiteX22-1005" fmla="*/ 480050 w 580141"/>
                      <a:gd name="connsiteY22-1006" fmla="*/ 1411796 h 1640259"/>
                      <a:gd name="connsiteX23-1007" fmla="*/ 552481 w 580141"/>
                      <a:gd name="connsiteY23-1008" fmla="*/ 1640067 h 1640259"/>
                      <a:gd name="connsiteX24-1009" fmla="*/ 103908 w 580141"/>
                      <a:gd name="connsiteY24-1010" fmla="*/ 1412002 h 1640259"/>
                      <a:gd name="connsiteX25-1011" fmla="*/ 550099 w 580141"/>
                      <a:gd name="connsiteY25-1012" fmla="*/ 54739 h 1640259"/>
                      <a:gd name="connsiteX0-1013" fmla="*/ 550099 w 580141"/>
                      <a:gd name="connsiteY0-1014" fmla="*/ 54739 h 1640259"/>
                      <a:gd name="connsiteX1-1015" fmla="*/ 536842 w 580141"/>
                      <a:gd name="connsiteY1-1016" fmla="*/ 262901 h 1640259"/>
                      <a:gd name="connsiteX2-1017" fmla="*/ 550454 w 580141"/>
                      <a:gd name="connsiteY2-1018" fmla="*/ 290825 h 1640259"/>
                      <a:gd name="connsiteX3-1019" fmla="*/ 488816 w 580141"/>
                      <a:gd name="connsiteY3-1020" fmla="*/ 248282 h 1640259"/>
                      <a:gd name="connsiteX4-1021" fmla="*/ 532877 w 580141"/>
                      <a:gd name="connsiteY4-1022" fmla="*/ 296148 h 1640259"/>
                      <a:gd name="connsiteX5-1023" fmla="*/ 528440 w 580141"/>
                      <a:gd name="connsiteY5-1024" fmla="*/ 449834 h 1640259"/>
                      <a:gd name="connsiteX6-1025" fmla="*/ 440807 w 580141"/>
                      <a:gd name="connsiteY6-1026" fmla="*/ 401948 h 1640259"/>
                      <a:gd name="connsiteX7-1027" fmla="*/ 530748 w 580141"/>
                      <a:gd name="connsiteY7-1028" fmla="*/ 481883 h 1640259"/>
                      <a:gd name="connsiteX8-1029" fmla="*/ 523630 w 580141"/>
                      <a:gd name="connsiteY8-1030" fmla="*/ 648711 h 1640259"/>
                      <a:gd name="connsiteX9-1031" fmla="*/ 372197 w 580141"/>
                      <a:gd name="connsiteY9-1032" fmla="*/ 546723 h 1640259"/>
                      <a:gd name="connsiteX10-1033" fmla="*/ 521176 w 580141"/>
                      <a:gd name="connsiteY10-1034" fmla="*/ 666226 h 1640259"/>
                      <a:gd name="connsiteX11-1035" fmla="*/ 508896 w 580141"/>
                      <a:gd name="connsiteY11-1036" fmla="*/ 846271 h 1640259"/>
                      <a:gd name="connsiteX12-1037" fmla="*/ 270832 w 580141"/>
                      <a:gd name="connsiteY12-1038" fmla="*/ 673942 h 1640259"/>
                      <a:gd name="connsiteX13-1039" fmla="*/ 501344 w 580141"/>
                      <a:gd name="connsiteY13-1040" fmla="*/ 870712 h 1640259"/>
                      <a:gd name="connsiteX14-1041" fmla="*/ 484201 w 580141"/>
                      <a:gd name="connsiteY14-1042" fmla="*/ 1018658 h 1640259"/>
                      <a:gd name="connsiteX15-1043" fmla="*/ 184579 w 580141"/>
                      <a:gd name="connsiteY15-1044" fmla="*/ 796670 h 1640259"/>
                      <a:gd name="connsiteX16-1045" fmla="*/ 479002 w 580141"/>
                      <a:gd name="connsiteY16-1046" fmla="*/ 1055860 h 1640259"/>
                      <a:gd name="connsiteX17-1047" fmla="*/ 474625 w 580141"/>
                      <a:gd name="connsiteY17-1048" fmla="*/ 1200922 h 1640259"/>
                      <a:gd name="connsiteX18-1049" fmla="*/ 119129 w 580141"/>
                      <a:gd name="connsiteY18-1050" fmla="*/ 944197 h 1640259"/>
                      <a:gd name="connsiteX19-1051" fmla="*/ 467006 w 580141"/>
                      <a:gd name="connsiteY19-1052" fmla="*/ 1229607 h 1640259"/>
                      <a:gd name="connsiteX20-1053" fmla="*/ 480083 w 580141"/>
                      <a:gd name="connsiteY20-1054" fmla="*/ 1384563 h 1640259"/>
                      <a:gd name="connsiteX21-1055" fmla="*/ 184579 w 580141"/>
                      <a:gd name="connsiteY21-1056" fmla="*/ 1187390 h 1640259"/>
                      <a:gd name="connsiteX22-1057" fmla="*/ 480050 w 580141"/>
                      <a:gd name="connsiteY22-1058" fmla="*/ 1411796 h 1640259"/>
                      <a:gd name="connsiteX23-1059" fmla="*/ 552481 w 580141"/>
                      <a:gd name="connsiteY23-1060" fmla="*/ 1640067 h 1640259"/>
                      <a:gd name="connsiteX24-1061" fmla="*/ 103908 w 580141"/>
                      <a:gd name="connsiteY24-1062" fmla="*/ 1412002 h 1640259"/>
                      <a:gd name="connsiteX25-1063" fmla="*/ 550099 w 580141"/>
                      <a:gd name="connsiteY25-1064" fmla="*/ 54739 h 1640259"/>
                      <a:gd name="connsiteX0-1065" fmla="*/ 550099 w 580141"/>
                      <a:gd name="connsiteY0-1066" fmla="*/ 54739 h 1640259"/>
                      <a:gd name="connsiteX1-1067" fmla="*/ 536842 w 580141"/>
                      <a:gd name="connsiteY1-1068" fmla="*/ 262901 h 1640259"/>
                      <a:gd name="connsiteX2-1069" fmla="*/ 550454 w 580141"/>
                      <a:gd name="connsiteY2-1070" fmla="*/ 290825 h 1640259"/>
                      <a:gd name="connsiteX3-1071" fmla="*/ 488816 w 580141"/>
                      <a:gd name="connsiteY3-1072" fmla="*/ 248282 h 1640259"/>
                      <a:gd name="connsiteX4-1073" fmla="*/ 532877 w 580141"/>
                      <a:gd name="connsiteY4-1074" fmla="*/ 296148 h 1640259"/>
                      <a:gd name="connsiteX5-1075" fmla="*/ 528440 w 580141"/>
                      <a:gd name="connsiteY5-1076" fmla="*/ 449834 h 1640259"/>
                      <a:gd name="connsiteX6-1077" fmla="*/ 440807 w 580141"/>
                      <a:gd name="connsiteY6-1078" fmla="*/ 401948 h 1640259"/>
                      <a:gd name="connsiteX7-1079" fmla="*/ 530748 w 580141"/>
                      <a:gd name="connsiteY7-1080" fmla="*/ 481883 h 1640259"/>
                      <a:gd name="connsiteX8-1081" fmla="*/ 523630 w 580141"/>
                      <a:gd name="connsiteY8-1082" fmla="*/ 648711 h 1640259"/>
                      <a:gd name="connsiteX9-1083" fmla="*/ 372197 w 580141"/>
                      <a:gd name="connsiteY9-1084" fmla="*/ 546723 h 1640259"/>
                      <a:gd name="connsiteX10-1085" fmla="*/ 498617 w 580141"/>
                      <a:gd name="connsiteY10-1086" fmla="*/ 658378 h 1640259"/>
                      <a:gd name="connsiteX11-1087" fmla="*/ 508896 w 580141"/>
                      <a:gd name="connsiteY11-1088" fmla="*/ 846271 h 1640259"/>
                      <a:gd name="connsiteX12-1089" fmla="*/ 270832 w 580141"/>
                      <a:gd name="connsiteY12-1090" fmla="*/ 673942 h 1640259"/>
                      <a:gd name="connsiteX13-1091" fmla="*/ 501344 w 580141"/>
                      <a:gd name="connsiteY13-1092" fmla="*/ 870712 h 1640259"/>
                      <a:gd name="connsiteX14-1093" fmla="*/ 484201 w 580141"/>
                      <a:gd name="connsiteY14-1094" fmla="*/ 1018658 h 1640259"/>
                      <a:gd name="connsiteX15-1095" fmla="*/ 184579 w 580141"/>
                      <a:gd name="connsiteY15-1096" fmla="*/ 796670 h 1640259"/>
                      <a:gd name="connsiteX16-1097" fmla="*/ 479002 w 580141"/>
                      <a:gd name="connsiteY16-1098" fmla="*/ 1055860 h 1640259"/>
                      <a:gd name="connsiteX17-1099" fmla="*/ 474625 w 580141"/>
                      <a:gd name="connsiteY17-1100" fmla="*/ 1200922 h 1640259"/>
                      <a:gd name="connsiteX18-1101" fmla="*/ 119129 w 580141"/>
                      <a:gd name="connsiteY18-1102" fmla="*/ 944197 h 1640259"/>
                      <a:gd name="connsiteX19-1103" fmla="*/ 467006 w 580141"/>
                      <a:gd name="connsiteY19-1104" fmla="*/ 1229607 h 1640259"/>
                      <a:gd name="connsiteX20-1105" fmla="*/ 480083 w 580141"/>
                      <a:gd name="connsiteY20-1106" fmla="*/ 1384563 h 1640259"/>
                      <a:gd name="connsiteX21-1107" fmla="*/ 184579 w 580141"/>
                      <a:gd name="connsiteY21-1108" fmla="*/ 1187390 h 1640259"/>
                      <a:gd name="connsiteX22-1109" fmla="*/ 480050 w 580141"/>
                      <a:gd name="connsiteY22-1110" fmla="*/ 1411796 h 1640259"/>
                      <a:gd name="connsiteX23-1111" fmla="*/ 552481 w 580141"/>
                      <a:gd name="connsiteY23-1112" fmla="*/ 1640067 h 1640259"/>
                      <a:gd name="connsiteX24-1113" fmla="*/ 103908 w 580141"/>
                      <a:gd name="connsiteY24-1114" fmla="*/ 1412002 h 1640259"/>
                      <a:gd name="connsiteX25-1115" fmla="*/ 550099 w 580141"/>
                      <a:gd name="connsiteY25-1116" fmla="*/ 54739 h 1640259"/>
                      <a:gd name="connsiteX0-1117" fmla="*/ 550099 w 580141"/>
                      <a:gd name="connsiteY0-1118" fmla="*/ 54739 h 1640259"/>
                      <a:gd name="connsiteX1-1119" fmla="*/ 536842 w 580141"/>
                      <a:gd name="connsiteY1-1120" fmla="*/ 262901 h 1640259"/>
                      <a:gd name="connsiteX2-1121" fmla="*/ 550454 w 580141"/>
                      <a:gd name="connsiteY2-1122" fmla="*/ 290825 h 1640259"/>
                      <a:gd name="connsiteX3-1123" fmla="*/ 488816 w 580141"/>
                      <a:gd name="connsiteY3-1124" fmla="*/ 248282 h 1640259"/>
                      <a:gd name="connsiteX4-1125" fmla="*/ 532877 w 580141"/>
                      <a:gd name="connsiteY4-1126" fmla="*/ 296148 h 1640259"/>
                      <a:gd name="connsiteX5-1127" fmla="*/ 528440 w 580141"/>
                      <a:gd name="connsiteY5-1128" fmla="*/ 449834 h 1640259"/>
                      <a:gd name="connsiteX6-1129" fmla="*/ 440807 w 580141"/>
                      <a:gd name="connsiteY6-1130" fmla="*/ 401948 h 1640259"/>
                      <a:gd name="connsiteX7-1131" fmla="*/ 530748 w 580141"/>
                      <a:gd name="connsiteY7-1132" fmla="*/ 481883 h 1640259"/>
                      <a:gd name="connsiteX8-1133" fmla="*/ 498587 w 580141"/>
                      <a:gd name="connsiteY8-1134" fmla="*/ 638313 h 1640259"/>
                      <a:gd name="connsiteX9-1135" fmla="*/ 372197 w 580141"/>
                      <a:gd name="connsiteY9-1136" fmla="*/ 546723 h 1640259"/>
                      <a:gd name="connsiteX10-1137" fmla="*/ 498617 w 580141"/>
                      <a:gd name="connsiteY10-1138" fmla="*/ 658378 h 1640259"/>
                      <a:gd name="connsiteX11-1139" fmla="*/ 508896 w 580141"/>
                      <a:gd name="connsiteY11-1140" fmla="*/ 846271 h 1640259"/>
                      <a:gd name="connsiteX12-1141" fmla="*/ 270832 w 580141"/>
                      <a:gd name="connsiteY12-1142" fmla="*/ 673942 h 1640259"/>
                      <a:gd name="connsiteX13-1143" fmla="*/ 501344 w 580141"/>
                      <a:gd name="connsiteY13-1144" fmla="*/ 870712 h 1640259"/>
                      <a:gd name="connsiteX14-1145" fmla="*/ 484201 w 580141"/>
                      <a:gd name="connsiteY14-1146" fmla="*/ 1018658 h 1640259"/>
                      <a:gd name="connsiteX15-1147" fmla="*/ 184579 w 580141"/>
                      <a:gd name="connsiteY15-1148" fmla="*/ 796670 h 1640259"/>
                      <a:gd name="connsiteX16-1149" fmla="*/ 479002 w 580141"/>
                      <a:gd name="connsiteY16-1150" fmla="*/ 1055860 h 1640259"/>
                      <a:gd name="connsiteX17-1151" fmla="*/ 474625 w 580141"/>
                      <a:gd name="connsiteY17-1152" fmla="*/ 1200922 h 1640259"/>
                      <a:gd name="connsiteX18-1153" fmla="*/ 119129 w 580141"/>
                      <a:gd name="connsiteY18-1154" fmla="*/ 944197 h 1640259"/>
                      <a:gd name="connsiteX19-1155" fmla="*/ 467006 w 580141"/>
                      <a:gd name="connsiteY19-1156" fmla="*/ 1229607 h 1640259"/>
                      <a:gd name="connsiteX20-1157" fmla="*/ 480083 w 580141"/>
                      <a:gd name="connsiteY20-1158" fmla="*/ 1384563 h 1640259"/>
                      <a:gd name="connsiteX21-1159" fmla="*/ 184579 w 580141"/>
                      <a:gd name="connsiteY21-1160" fmla="*/ 1187390 h 1640259"/>
                      <a:gd name="connsiteX22-1161" fmla="*/ 480050 w 580141"/>
                      <a:gd name="connsiteY22-1162" fmla="*/ 1411796 h 1640259"/>
                      <a:gd name="connsiteX23-1163" fmla="*/ 552481 w 580141"/>
                      <a:gd name="connsiteY23-1164" fmla="*/ 1640067 h 1640259"/>
                      <a:gd name="connsiteX24-1165" fmla="*/ 103908 w 580141"/>
                      <a:gd name="connsiteY24-1166" fmla="*/ 1412002 h 1640259"/>
                      <a:gd name="connsiteX25-1167" fmla="*/ 550099 w 580141"/>
                      <a:gd name="connsiteY25-1168" fmla="*/ 54739 h 1640259"/>
                      <a:gd name="connsiteX0-1169" fmla="*/ 550099 w 580141"/>
                      <a:gd name="connsiteY0-1170" fmla="*/ 54739 h 1640259"/>
                      <a:gd name="connsiteX1-1171" fmla="*/ 536842 w 580141"/>
                      <a:gd name="connsiteY1-1172" fmla="*/ 262901 h 1640259"/>
                      <a:gd name="connsiteX2-1173" fmla="*/ 550454 w 580141"/>
                      <a:gd name="connsiteY2-1174" fmla="*/ 290825 h 1640259"/>
                      <a:gd name="connsiteX3-1175" fmla="*/ 488816 w 580141"/>
                      <a:gd name="connsiteY3-1176" fmla="*/ 248282 h 1640259"/>
                      <a:gd name="connsiteX4-1177" fmla="*/ 532877 w 580141"/>
                      <a:gd name="connsiteY4-1178" fmla="*/ 296148 h 1640259"/>
                      <a:gd name="connsiteX5-1179" fmla="*/ 528440 w 580141"/>
                      <a:gd name="connsiteY5-1180" fmla="*/ 449834 h 1640259"/>
                      <a:gd name="connsiteX6-1181" fmla="*/ 440807 w 580141"/>
                      <a:gd name="connsiteY6-1182" fmla="*/ 401948 h 1640259"/>
                      <a:gd name="connsiteX7-1183" fmla="*/ 518260 w 580141"/>
                      <a:gd name="connsiteY7-1184" fmla="*/ 474167 h 1640259"/>
                      <a:gd name="connsiteX8-1185" fmla="*/ 498587 w 580141"/>
                      <a:gd name="connsiteY8-1186" fmla="*/ 638313 h 1640259"/>
                      <a:gd name="connsiteX9-1187" fmla="*/ 372197 w 580141"/>
                      <a:gd name="connsiteY9-1188" fmla="*/ 546723 h 1640259"/>
                      <a:gd name="connsiteX10-1189" fmla="*/ 498617 w 580141"/>
                      <a:gd name="connsiteY10-1190" fmla="*/ 658378 h 1640259"/>
                      <a:gd name="connsiteX11-1191" fmla="*/ 508896 w 580141"/>
                      <a:gd name="connsiteY11-1192" fmla="*/ 846271 h 1640259"/>
                      <a:gd name="connsiteX12-1193" fmla="*/ 270832 w 580141"/>
                      <a:gd name="connsiteY12-1194" fmla="*/ 673942 h 1640259"/>
                      <a:gd name="connsiteX13-1195" fmla="*/ 501344 w 580141"/>
                      <a:gd name="connsiteY13-1196" fmla="*/ 870712 h 1640259"/>
                      <a:gd name="connsiteX14-1197" fmla="*/ 484201 w 580141"/>
                      <a:gd name="connsiteY14-1198" fmla="*/ 1018658 h 1640259"/>
                      <a:gd name="connsiteX15-1199" fmla="*/ 184579 w 580141"/>
                      <a:gd name="connsiteY15-1200" fmla="*/ 796670 h 1640259"/>
                      <a:gd name="connsiteX16-1201" fmla="*/ 479002 w 580141"/>
                      <a:gd name="connsiteY16-1202" fmla="*/ 1055860 h 1640259"/>
                      <a:gd name="connsiteX17-1203" fmla="*/ 474625 w 580141"/>
                      <a:gd name="connsiteY17-1204" fmla="*/ 1200922 h 1640259"/>
                      <a:gd name="connsiteX18-1205" fmla="*/ 119129 w 580141"/>
                      <a:gd name="connsiteY18-1206" fmla="*/ 944197 h 1640259"/>
                      <a:gd name="connsiteX19-1207" fmla="*/ 467006 w 580141"/>
                      <a:gd name="connsiteY19-1208" fmla="*/ 1229607 h 1640259"/>
                      <a:gd name="connsiteX20-1209" fmla="*/ 480083 w 580141"/>
                      <a:gd name="connsiteY20-1210" fmla="*/ 1384563 h 1640259"/>
                      <a:gd name="connsiteX21-1211" fmla="*/ 184579 w 580141"/>
                      <a:gd name="connsiteY21-1212" fmla="*/ 1187390 h 1640259"/>
                      <a:gd name="connsiteX22-1213" fmla="*/ 480050 w 580141"/>
                      <a:gd name="connsiteY22-1214" fmla="*/ 1411796 h 1640259"/>
                      <a:gd name="connsiteX23-1215" fmla="*/ 552481 w 580141"/>
                      <a:gd name="connsiteY23-1216" fmla="*/ 1640067 h 1640259"/>
                      <a:gd name="connsiteX24-1217" fmla="*/ 103908 w 580141"/>
                      <a:gd name="connsiteY24-1218" fmla="*/ 1412002 h 1640259"/>
                      <a:gd name="connsiteX25-1219" fmla="*/ 550099 w 580141"/>
                      <a:gd name="connsiteY25-1220" fmla="*/ 54739 h 1640259"/>
                      <a:gd name="connsiteX0-1221" fmla="*/ 550099 w 580141"/>
                      <a:gd name="connsiteY0-1222" fmla="*/ 54739 h 1640259"/>
                      <a:gd name="connsiteX1-1223" fmla="*/ 536842 w 580141"/>
                      <a:gd name="connsiteY1-1224" fmla="*/ 262901 h 1640259"/>
                      <a:gd name="connsiteX2-1225" fmla="*/ 550454 w 580141"/>
                      <a:gd name="connsiteY2-1226" fmla="*/ 290825 h 1640259"/>
                      <a:gd name="connsiteX3-1227" fmla="*/ 488816 w 580141"/>
                      <a:gd name="connsiteY3-1228" fmla="*/ 248282 h 1640259"/>
                      <a:gd name="connsiteX4-1229" fmla="*/ 532877 w 580141"/>
                      <a:gd name="connsiteY4-1230" fmla="*/ 296148 h 1640259"/>
                      <a:gd name="connsiteX5-1231" fmla="*/ 528440 w 580141"/>
                      <a:gd name="connsiteY5-1232" fmla="*/ 449834 h 1640259"/>
                      <a:gd name="connsiteX6-1233" fmla="*/ 440807 w 580141"/>
                      <a:gd name="connsiteY6-1234" fmla="*/ 401948 h 1640259"/>
                      <a:gd name="connsiteX7-1235" fmla="*/ 518260 w 580141"/>
                      <a:gd name="connsiteY7-1236" fmla="*/ 474167 h 1640259"/>
                      <a:gd name="connsiteX8-1237" fmla="*/ 498587 w 580141"/>
                      <a:gd name="connsiteY8-1238" fmla="*/ 638313 h 1640259"/>
                      <a:gd name="connsiteX9-1239" fmla="*/ 372197 w 580141"/>
                      <a:gd name="connsiteY9-1240" fmla="*/ 546723 h 1640259"/>
                      <a:gd name="connsiteX10-1241" fmla="*/ 498617 w 580141"/>
                      <a:gd name="connsiteY10-1242" fmla="*/ 658378 h 1640259"/>
                      <a:gd name="connsiteX11-1243" fmla="*/ 484050 w 580141"/>
                      <a:gd name="connsiteY11-1244" fmla="*/ 820768 h 1640259"/>
                      <a:gd name="connsiteX12-1245" fmla="*/ 270832 w 580141"/>
                      <a:gd name="connsiteY12-1246" fmla="*/ 673942 h 1640259"/>
                      <a:gd name="connsiteX13-1247" fmla="*/ 501344 w 580141"/>
                      <a:gd name="connsiteY13-1248" fmla="*/ 870712 h 1640259"/>
                      <a:gd name="connsiteX14-1249" fmla="*/ 484201 w 580141"/>
                      <a:gd name="connsiteY14-1250" fmla="*/ 1018658 h 1640259"/>
                      <a:gd name="connsiteX15-1251" fmla="*/ 184579 w 580141"/>
                      <a:gd name="connsiteY15-1252" fmla="*/ 796670 h 1640259"/>
                      <a:gd name="connsiteX16-1253" fmla="*/ 479002 w 580141"/>
                      <a:gd name="connsiteY16-1254" fmla="*/ 1055860 h 1640259"/>
                      <a:gd name="connsiteX17-1255" fmla="*/ 474625 w 580141"/>
                      <a:gd name="connsiteY17-1256" fmla="*/ 1200922 h 1640259"/>
                      <a:gd name="connsiteX18-1257" fmla="*/ 119129 w 580141"/>
                      <a:gd name="connsiteY18-1258" fmla="*/ 944197 h 1640259"/>
                      <a:gd name="connsiteX19-1259" fmla="*/ 467006 w 580141"/>
                      <a:gd name="connsiteY19-1260" fmla="*/ 1229607 h 1640259"/>
                      <a:gd name="connsiteX20-1261" fmla="*/ 480083 w 580141"/>
                      <a:gd name="connsiteY20-1262" fmla="*/ 1384563 h 1640259"/>
                      <a:gd name="connsiteX21-1263" fmla="*/ 184579 w 580141"/>
                      <a:gd name="connsiteY21-1264" fmla="*/ 1187390 h 1640259"/>
                      <a:gd name="connsiteX22-1265" fmla="*/ 480050 w 580141"/>
                      <a:gd name="connsiteY22-1266" fmla="*/ 1411796 h 1640259"/>
                      <a:gd name="connsiteX23-1267" fmla="*/ 552481 w 580141"/>
                      <a:gd name="connsiteY23-1268" fmla="*/ 1640067 h 1640259"/>
                      <a:gd name="connsiteX24-1269" fmla="*/ 103908 w 580141"/>
                      <a:gd name="connsiteY24-1270" fmla="*/ 1412002 h 1640259"/>
                      <a:gd name="connsiteX25-1271" fmla="*/ 550099 w 580141"/>
                      <a:gd name="connsiteY25-1272" fmla="*/ 54739 h 1640259"/>
                      <a:gd name="connsiteX0-1273" fmla="*/ 550099 w 580141"/>
                      <a:gd name="connsiteY0-1274" fmla="*/ 54739 h 1640259"/>
                      <a:gd name="connsiteX1-1275" fmla="*/ 536842 w 580141"/>
                      <a:gd name="connsiteY1-1276" fmla="*/ 262901 h 1640259"/>
                      <a:gd name="connsiteX2-1277" fmla="*/ 550454 w 580141"/>
                      <a:gd name="connsiteY2-1278" fmla="*/ 290825 h 1640259"/>
                      <a:gd name="connsiteX3-1279" fmla="*/ 488816 w 580141"/>
                      <a:gd name="connsiteY3-1280" fmla="*/ 248282 h 1640259"/>
                      <a:gd name="connsiteX4-1281" fmla="*/ 532877 w 580141"/>
                      <a:gd name="connsiteY4-1282" fmla="*/ 296148 h 1640259"/>
                      <a:gd name="connsiteX5-1283" fmla="*/ 528440 w 580141"/>
                      <a:gd name="connsiteY5-1284" fmla="*/ 449834 h 1640259"/>
                      <a:gd name="connsiteX6-1285" fmla="*/ 440807 w 580141"/>
                      <a:gd name="connsiteY6-1286" fmla="*/ 401948 h 1640259"/>
                      <a:gd name="connsiteX7-1287" fmla="*/ 518260 w 580141"/>
                      <a:gd name="connsiteY7-1288" fmla="*/ 474167 h 1640259"/>
                      <a:gd name="connsiteX8-1289" fmla="*/ 498587 w 580141"/>
                      <a:gd name="connsiteY8-1290" fmla="*/ 638313 h 1640259"/>
                      <a:gd name="connsiteX9-1291" fmla="*/ 372197 w 580141"/>
                      <a:gd name="connsiteY9-1292" fmla="*/ 546723 h 1640259"/>
                      <a:gd name="connsiteX10-1293" fmla="*/ 498617 w 580141"/>
                      <a:gd name="connsiteY10-1294" fmla="*/ 658378 h 1640259"/>
                      <a:gd name="connsiteX11-1295" fmla="*/ 484050 w 580141"/>
                      <a:gd name="connsiteY11-1296" fmla="*/ 820768 h 1640259"/>
                      <a:gd name="connsiteX12-1297" fmla="*/ 270832 w 580141"/>
                      <a:gd name="connsiteY12-1298" fmla="*/ 673942 h 1640259"/>
                      <a:gd name="connsiteX13-1299" fmla="*/ 478917 w 580141"/>
                      <a:gd name="connsiteY13-1300" fmla="*/ 852794 h 1640259"/>
                      <a:gd name="connsiteX14-1301" fmla="*/ 484201 w 580141"/>
                      <a:gd name="connsiteY14-1302" fmla="*/ 1018658 h 1640259"/>
                      <a:gd name="connsiteX15-1303" fmla="*/ 184579 w 580141"/>
                      <a:gd name="connsiteY15-1304" fmla="*/ 796670 h 1640259"/>
                      <a:gd name="connsiteX16-1305" fmla="*/ 479002 w 580141"/>
                      <a:gd name="connsiteY16-1306" fmla="*/ 1055860 h 1640259"/>
                      <a:gd name="connsiteX17-1307" fmla="*/ 474625 w 580141"/>
                      <a:gd name="connsiteY17-1308" fmla="*/ 1200922 h 1640259"/>
                      <a:gd name="connsiteX18-1309" fmla="*/ 119129 w 580141"/>
                      <a:gd name="connsiteY18-1310" fmla="*/ 944197 h 1640259"/>
                      <a:gd name="connsiteX19-1311" fmla="*/ 467006 w 580141"/>
                      <a:gd name="connsiteY19-1312" fmla="*/ 1229607 h 1640259"/>
                      <a:gd name="connsiteX20-1313" fmla="*/ 480083 w 580141"/>
                      <a:gd name="connsiteY20-1314" fmla="*/ 1384563 h 1640259"/>
                      <a:gd name="connsiteX21-1315" fmla="*/ 184579 w 580141"/>
                      <a:gd name="connsiteY21-1316" fmla="*/ 1187390 h 1640259"/>
                      <a:gd name="connsiteX22-1317" fmla="*/ 480050 w 580141"/>
                      <a:gd name="connsiteY22-1318" fmla="*/ 1411796 h 1640259"/>
                      <a:gd name="connsiteX23-1319" fmla="*/ 552481 w 580141"/>
                      <a:gd name="connsiteY23-1320" fmla="*/ 1640067 h 1640259"/>
                      <a:gd name="connsiteX24-1321" fmla="*/ 103908 w 580141"/>
                      <a:gd name="connsiteY24-1322" fmla="*/ 1412002 h 1640259"/>
                      <a:gd name="connsiteX25-1323" fmla="*/ 550099 w 580141"/>
                      <a:gd name="connsiteY25-1324" fmla="*/ 54739 h 1640259"/>
                      <a:gd name="connsiteX0-1325" fmla="*/ 550099 w 580141"/>
                      <a:gd name="connsiteY0-1326" fmla="*/ 54739 h 1640259"/>
                      <a:gd name="connsiteX1-1327" fmla="*/ 536842 w 580141"/>
                      <a:gd name="connsiteY1-1328" fmla="*/ 262901 h 1640259"/>
                      <a:gd name="connsiteX2-1329" fmla="*/ 550454 w 580141"/>
                      <a:gd name="connsiteY2-1330" fmla="*/ 290825 h 1640259"/>
                      <a:gd name="connsiteX3-1331" fmla="*/ 488816 w 580141"/>
                      <a:gd name="connsiteY3-1332" fmla="*/ 248282 h 1640259"/>
                      <a:gd name="connsiteX4-1333" fmla="*/ 532877 w 580141"/>
                      <a:gd name="connsiteY4-1334" fmla="*/ 296148 h 1640259"/>
                      <a:gd name="connsiteX5-1335" fmla="*/ 528440 w 580141"/>
                      <a:gd name="connsiteY5-1336" fmla="*/ 449834 h 1640259"/>
                      <a:gd name="connsiteX6-1337" fmla="*/ 440807 w 580141"/>
                      <a:gd name="connsiteY6-1338" fmla="*/ 401948 h 1640259"/>
                      <a:gd name="connsiteX7-1339" fmla="*/ 518260 w 580141"/>
                      <a:gd name="connsiteY7-1340" fmla="*/ 474167 h 1640259"/>
                      <a:gd name="connsiteX8-1341" fmla="*/ 498587 w 580141"/>
                      <a:gd name="connsiteY8-1342" fmla="*/ 638313 h 1640259"/>
                      <a:gd name="connsiteX9-1343" fmla="*/ 372197 w 580141"/>
                      <a:gd name="connsiteY9-1344" fmla="*/ 546723 h 1640259"/>
                      <a:gd name="connsiteX10-1345" fmla="*/ 498617 w 580141"/>
                      <a:gd name="connsiteY10-1346" fmla="*/ 658378 h 1640259"/>
                      <a:gd name="connsiteX11-1347" fmla="*/ 484050 w 580141"/>
                      <a:gd name="connsiteY11-1348" fmla="*/ 820768 h 1640259"/>
                      <a:gd name="connsiteX12-1349" fmla="*/ 270832 w 580141"/>
                      <a:gd name="connsiteY12-1350" fmla="*/ 673942 h 1640259"/>
                      <a:gd name="connsiteX13-1351" fmla="*/ 478917 w 580141"/>
                      <a:gd name="connsiteY13-1352" fmla="*/ 852794 h 1640259"/>
                      <a:gd name="connsiteX14-1353" fmla="*/ 484201 w 580141"/>
                      <a:gd name="connsiteY14-1354" fmla="*/ 1018658 h 1640259"/>
                      <a:gd name="connsiteX15-1355" fmla="*/ 184579 w 580141"/>
                      <a:gd name="connsiteY15-1356" fmla="*/ 796670 h 1640259"/>
                      <a:gd name="connsiteX16-1357" fmla="*/ 479002 w 580141"/>
                      <a:gd name="connsiteY16-1358" fmla="*/ 1055860 h 1640259"/>
                      <a:gd name="connsiteX17-1359" fmla="*/ 459783 w 580141"/>
                      <a:gd name="connsiteY17-1360" fmla="*/ 1180585 h 1640259"/>
                      <a:gd name="connsiteX18-1361" fmla="*/ 119129 w 580141"/>
                      <a:gd name="connsiteY18-1362" fmla="*/ 944197 h 1640259"/>
                      <a:gd name="connsiteX19-1363" fmla="*/ 467006 w 580141"/>
                      <a:gd name="connsiteY19-1364" fmla="*/ 1229607 h 1640259"/>
                      <a:gd name="connsiteX20-1365" fmla="*/ 480083 w 580141"/>
                      <a:gd name="connsiteY20-1366" fmla="*/ 1384563 h 1640259"/>
                      <a:gd name="connsiteX21-1367" fmla="*/ 184579 w 580141"/>
                      <a:gd name="connsiteY21-1368" fmla="*/ 1187390 h 1640259"/>
                      <a:gd name="connsiteX22-1369" fmla="*/ 480050 w 580141"/>
                      <a:gd name="connsiteY22-1370" fmla="*/ 1411796 h 1640259"/>
                      <a:gd name="connsiteX23-1371" fmla="*/ 552481 w 580141"/>
                      <a:gd name="connsiteY23-1372" fmla="*/ 1640067 h 1640259"/>
                      <a:gd name="connsiteX24-1373" fmla="*/ 103908 w 580141"/>
                      <a:gd name="connsiteY24-1374" fmla="*/ 1412002 h 1640259"/>
                      <a:gd name="connsiteX25-1375" fmla="*/ 550099 w 580141"/>
                      <a:gd name="connsiteY25-1376" fmla="*/ 54739 h 1640259"/>
                      <a:gd name="connsiteX0-1377" fmla="*/ 550099 w 580141"/>
                      <a:gd name="connsiteY0-1378" fmla="*/ 54739 h 1640259"/>
                      <a:gd name="connsiteX1-1379" fmla="*/ 536842 w 580141"/>
                      <a:gd name="connsiteY1-1380" fmla="*/ 262901 h 1640259"/>
                      <a:gd name="connsiteX2-1381" fmla="*/ 550454 w 580141"/>
                      <a:gd name="connsiteY2-1382" fmla="*/ 290825 h 1640259"/>
                      <a:gd name="connsiteX3-1383" fmla="*/ 488816 w 580141"/>
                      <a:gd name="connsiteY3-1384" fmla="*/ 248282 h 1640259"/>
                      <a:gd name="connsiteX4-1385" fmla="*/ 532877 w 580141"/>
                      <a:gd name="connsiteY4-1386" fmla="*/ 296148 h 1640259"/>
                      <a:gd name="connsiteX5-1387" fmla="*/ 528440 w 580141"/>
                      <a:gd name="connsiteY5-1388" fmla="*/ 449834 h 1640259"/>
                      <a:gd name="connsiteX6-1389" fmla="*/ 440807 w 580141"/>
                      <a:gd name="connsiteY6-1390" fmla="*/ 401948 h 1640259"/>
                      <a:gd name="connsiteX7-1391" fmla="*/ 518260 w 580141"/>
                      <a:gd name="connsiteY7-1392" fmla="*/ 474167 h 1640259"/>
                      <a:gd name="connsiteX8-1393" fmla="*/ 498587 w 580141"/>
                      <a:gd name="connsiteY8-1394" fmla="*/ 638313 h 1640259"/>
                      <a:gd name="connsiteX9-1395" fmla="*/ 372197 w 580141"/>
                      <a:gd name="connsiteY9-1396" fmla="*/ 546723 h 1640259"/>
                      <a:gd name="connsiteX10-1397" fmla="*/ 498617 w 580141"/>
                      <a:gd name="connsiteY10-1398" fmla="*/ 658378 h 1640259"/>
                      <a:gd name="connsiteX11-1399" fmla="*/ 484050 w 580141"/>
                      <a:gd name="connsiteY11-1400" fmla="*/ 820768 h 1640259"/>
                      <a:gd name="connsiteX12-1401" fmla="*/ 270832 w 580141"/>
                      <a:gd name="connsiteY12-1402" fmla="*/ 673942 h 1640259"/>
                      <a:gd name="connsiteX13-1403" fmla="*/ 478917 w 580141"/>
                      <a:gd name="connsiteY13-1404" fmla="*/ 852794 h 1640259"/>
                      <a:gd name="connsiteX14-1405" fmla="*/ 484201 w 580141"/>
                      <a:gd name="connsiteY14-1406" fmla="*/ 1018658 h 1640259"/>
                      <a:gd name="connsiteX15-1407" fmla="*/ 184579 w 580141"/>
                      <a:gd name="connsiteY15-1408" fmla="*/ 796670 h 1640259"/>
                      <a:gd name="connsiteX16-1409" fmla="*/ 466579 w 580141"/>
                      <a:gd name="connsiteY16-1410" fmla="*/ 1043108 h 1640259"/>
                      <a:gd name="connsiteX17-1411" fmla="*/ 459783 w 580141"/>
                      <a:gd name="connsiteY17-1412" fmla="*/ 1180585 h 1640259"/>
                      <a:gd name="connsiteX18-1413" fmla="*/ 119129 w 580141"/>
                      <a:gd name="connsiteY18-1414" fmla="*/ 944197 h 1640259"/>
                      <a:gd name="connsiteX19-1415" fmla="*/ 467006 w 580141"/>
                      <a:gd name="connsiteY19-1416" fmla="*/ 1229607 h 1640259"/>
                      <a:gd name="connsiteX20-1417" fmla="*/ 480083 w 580141"/>
                      <a:gd name="connsiteY20-1418" fmla="*/ 1384563 h 1640259"/>
                      <a:gd name="connsiteX21-1419" fmla="*/ 184579 w 580141"/>
                      <a:gd name="connsiteY21-1420" fmla="*/ 1187390 h 1640259"/>
                      <a:gd name="connsiteX22-1421" fmla="*/ 480050 w 580141"/>
                      <a:gd name="connsiteY22-1422" fmla="*/ 1411796 h 1640259"/>
                      <a:gd name="connsiteX23-1423" fmla="*/ 552481 w 580141"/>
                      <a:gd name="connsiteY23-1424" fmla="*/ 1640067 h 1640259"/>
                      <a:gd name="connsiteX24-1425" fmla="*/ 103908 w 580141"/>
                      <a:gd name="connsiteY24-1426" fmla="*/ 1412002 h 1640259"/>
                      <a:gd name="connsiteX25-1427" fmla="*/ 550099 w 580141"/>
                      <a:gd name="connsiteY25-1428" fmla="*/ 54739 h 1640259"/>
                      <a:gd name="connsiteX0-1429" fmla="*/ 550099 w 580141"/>
                      <a:gd name="connsiteY0-1430" fmla="*/ 54739 h 1640259"/>
                      <a:gd name="connsiteX1-1431" fmla="*/ 536842 w 580141"/>
                      <a:gd name="connsiteY1-1432" fmla="*/ 262901 h 1640259"/>
                      <a:gd name="connsiteX2-1433" fmla="*/ 550454 w 580141"/>
                      <a:gd name="connsiteY2-1434" fmla="*/ 290825 h 1640259"/>
                      <a:gd name="connsiteX3-1435" fmla="*/ 488816 w 580141"/>
                      <a:gd name="connsiteY3-1436" fmla="*/ 248282 h 1640259"/>
                      <a:gd name="connsiteX4-1437" fmla="*/ 532877 w 580141"/>
                      <a:gd name="connsiteY4-1438" fmla="*/ 296148 h 1640259"/>
                      <a:gd name="connsiteX5-1439" fmla="*/ 528440 w 580141"/>
                      <a:gd name="connsiteY5-1440" fmla="*/ 449834 h 1640259"/>
                      <a:gd name="connsiteX6-1441" fmla="*/ 440807 w 580141"/>
                      <a:gd name="connsiteY6-1442" fmla="*/ 401948 h 1640259"/>
                      <a:gd name="connsiteX7-1443" fmla="*/ 518260 w 580141"/>
                      <a:gd name="connsiteY7-1444" fmla="*/ 474167 h 1640259"/>
                      <a:gd name="connsiteX8-1445" fmla="*/ 498587 w 580141"/>
                      <a:gd name="connsiteY8-1446" fmla="*/ 638313 h 1640259"/>
                      <a:gd name="connsiteX9-1447" fmla="*/ 372197 w 580141"/>
                      <a:gd name="connsiteY9-1448" fmla="*/ 546723 h 1640259"/>
                      <a:gd name="connsiteX10-1449" fmla="*/ 498617 w 580141"/>
                      <a:gd name="connsiteY10-1450" fmla="*/ 658378 h 1640259"/>
                      <a:gd name="connsiteX11-1451" fmla="*/ 484050 w 580141"/>
                      <a:gd name="connsiteY11-1452" fmla="*/ 820768 h 1640259"/>
                      <a:gd name="connsiteX12-1453" fmla="*/ 270832 w 580141"/>
                      <a:gd name="connsiteY12-1454" fmla="*/ 673942 h 1640259"/>
                      <a:gd name="connsiteX13-1455" fmla="*/ 478917 w 580141"/>
                      <a:gd name="connsiteY13-1456" fmla="*/ 852794 h 1640259"/>
                      <a:gd name="connsiteX14-1457" fmla="*/ 469294 w 580141"/>
                      <a:gd name="connsiteY14-1458" fmla="*/ 1003356 h 1640259"/>
                      <a:gd name="connsiteX15-1459" fmla="*/ 184579 w 580141"/>
                      <a:gd name="connsiteY15-1460" fmla="*/ 796670 h 1640259"/>
                      <a:gd name="connsiteX16-1461" fmla="*/ 466579 w 580141"/>
                      <a:gd name="connsiteY16-1462" fmla="*/ 1043108 h 1640259"/>
                      <a:gd name="connsiteX17-1463" fmla="*/ 459783 w 580141"/>
                      <a:gd name="connsiteY17-1464" fmla="*/ 1180585 h 1640259"/>
                      <a:gd name="connsiteX18-1465" fmla="*/ 119129 w 580141"/>
                      <a:gd name="connsiteY18-1466" fmla="*/ 944197 h 1640259"/>
                      <a:gd name="connsiteX19-1467" fmla="*/ 467006 w 580141"/>
                      <a:gd name="connsiteY19-1468" fmla="*/ 1229607 h 1640259"/>
                      <a:gd name="connsiteX20-1469" fmla="*/ 480083 w 580141"/>
                      <a:gd name="connsiteY20-1470" fmla="*/ 1384563 h 1640259"/>
                      <a:gd name="connsiteX21-1471" fmla="*/ 184579 w 580141"/>
                      <a:gd name="connsiteY21-1472" fmla="*/ 1187390 h 1640259"/>
                      <a:gd name="connsiteX22-1473" fmla="*/ 480050 w 580141"/>
                      <a:gd name="connsiteY22-1474" fmla="*/ 1411796 h 1640259"/>
                      <a:gd name="connsiteX23-1475" fmla="*/ 552481 w 580141"/>
                      <a:gd name="connsiteY23-1476" fmla="*/ 1640067 h 1640259"/>
                      <a:gd name="connsiteX24-1477" fmla="*/ 103908 w 580141"/>
                      <a:gd name="connsiteY24-1478" fmla="*/ 1412002 h 1640259"/>
                      <a:gd name="connsiteX25-1479" fmla="*/ 550099 w 580141"/>
                      <a:gd name="connsiteY25-1480" fmla="*/ 54739 h 1640259"/>
                      <a:gd name="connsiteX0-1481" fmla="*/ 550099 w 580141"/>
                      <a:gd name="connsiteY0-1482" fmla="*/ 54739 h 1640259"/>
                      <a:gd name="connsiteX1-1483" fmla="*/ 536842 w 580141"/>
                      <a:gd name="connsiteY1-1484" fmla="*/ 262901 h 1640259"/>
                      <a:gd name="connsiteX2-1485" fmla="*/ 550454 w 580141"/>
                      <a:gd name="connsiteY2-1486" fmla="*/ 290825 h 1640259"/>
                      <a:gd name="connsiteX3-1487" fmla="*/ 488816 w 580141"/>
                      <a:gd name="connsiteY3-1488" fmla="*/ 248282 h 1640259"/>
                      <a:gd name="connsiteX4-1489" fmla="*/ 532877 w 580141"/>
                      <a:gd name="connsiteY4-1490" fmla="*/ 296148 h 1640259"/>
                      <a:gd name="connsiteX5-1491" fmla="*/ 511048 w 580141"/>
                      <a:gd name="connsiteY5-1492" fmla="*/ 431982 h 1640259"/>
                      <a:gd name="connsiteX6-1493" fmla="*/ 440807 w 580141"/>
                      <a:gd name="connsiteY6-1494" fmla="*/ 401948 h 1640259"/>
                      <a:gd name="connsiteX7-1495" fmla="*/ 518260 w 580141"/>
                      <a:gd name="connsiteY7-1496" fmla="*/ 474167 h 1640259"/>
                      <a:gd name="connsiteX8-1497" fmla="*/ 498587 w 580141"/>
                      <a:gd name="connsiteY8-1498" fmla="*/ 638313 h 1640259"/>
                      <a:gd name="connsiteX9-1499" fmla="*/ 372197 w 580141"/>
                      <a:gd name="connsiteY9-1500" fmla="*/ 546723 h 1640259"/>
                      <a:gd name="connsiteX10-1501" fmla="*/ 498617 w 580141"/>
                      <a:gd name="connsiteY10-1502" fmla="*/ 658378 h 1640259"/>
                      <a:gd name="connsiteX11-1503" fmla="*/ 484050 w 580141"/>
                      <a:gd name="connsiteY11-1504" fmla="*/ 820768 h 1640259"/>
                      <a:gd name="connsiteX12-1505" fmla="*/ 270832 w 580141"/>
                      <a:gd name="connsiteY12-1506" fmla="*/ 673942 h 1640259"/>
                      <a:gd name="connsiteX13-1507" fmla="*/ 478917 w 580141"/>
                      <a:gd name="connsiteY13-1508" fmla="*/ 852794 h 1640259"/>
                      <a:gd name="connsiteX14-1509" fmla="*/ 469294 w 580141"/>
                      <a:gd name="connsiteY14-1510" fmla="*/ 1003356 h 1640259"/>
                      <a:gd name="connsiteX15-1511" fmla="*/ 184579 w 580141"/>
                      <a:gd name="connsiteY15-1512" fmla="*/ 796670 h 1640259"/>
                      <a:gd name="connsiteX16-1513" fmla="*/ 466579 w 580141"/>
                      <a:gd name="connsiteY16-1514" fmla="*/ 1043108 h 1640259"/>
                      <a:gd name="connsiteX17-1515" fmla="*/ 459783 w 580141"/>
                      <a:gd name="connsiteY17-1516" fmla="*/ 1180585 h 1640259"/>
                      <a:gd name="connsiteX18-1517" fmla="*/ 119129 w 580141"/>
                      <a:gd name="connsiteY18-1518" fmla="*/ 944197 h 1640259"/>
                      <a:gd name="connsiteX19-1519" fmla="*/ 467006 w 580141"/>
                      <a:gd name="connsiteY19-1520" fmla="*/ 1229607 h 1640259"/>
                      <a:gd name="connsiteX20-1521" fmla="*/ 480083 w 580141"/>
                      <a:gd name="connsiteY20-1522" fmla="*/ 1384563 h 1640259"/>
                      <a:gd name="connsiteX21-1523" fmla="*/ 184579 w 580141"/>
                      <a:gd name="connsiteY21-1524" fmla="*/ 1187390 h 1640259"/>
                      <a:gd name="connsiteX22-1525" fmla="*/ 480050 w 580141"/>
                      <a:gd name="connsiteY22-1526" fmla="*/ 1411796 h 1640259"/>
                      <a:gd name="connsiteX23-1527" fmla="*/ 552481 w 580141"/>
                      <a:gd name="connsiteY23-1528" fmla="*/ 1640067 h 1640259"/>
                      <a:gd name="connsiteX24-1529" fmla="*/ 103908 w 580141"/>
                      <a:gd name="connsiteY24-1530" fmla="*/ 1412002 h 1640259"/>
                      <a:gd name="connsiteX25-1531" fmla="*/ 550099 w 580141"/>
                      <a:gd name="connsiteY25-1532" fmla="*/ 54739 h 1640259"/>
                      <a:gd name="connsiteX0-1533" fmla="*/ 550099 w 582162"/>
                      <a:gd name="connsiteY0-1534" fmla="*/ 54028 h 1639548"/>
                      <a:gd name="connsiteX1-1535" fmla="*/ 536842 w 582162"/>
                      <a:gd name="connsiteY1-1536" fmla="*/ 262190 h 1639548"/>
                      <a:gd name="connsiteX2-1537" fmla="*/ 488816 w 582162"/>
                      <a:gd name="connsiteY2-1538" fmla="*/ 247571 h 1639548"/>
                      <a:gd name="connsiteX3-1539" fmla="*/ 532877 w 582162"/>
                      <a:gd name="connsiteY3-1540" fmla="*/ 295437 h 1639548"/>
                      <a:gd name="connsiteX4-1541" fmla="*/ 511048 w 582162"/>
                      <a:gd name="connsiteY4-1542" fmla="*/ 431271 h 1639548"/>
                      <a:gd name="connsiteX5-1543" fmla="*/ 440807 w 582162"/>
                      <a:gd name="connsiteY5-1544" fmla="*/ 401237 h 1639548"/>
                      <a:gd name="connsiteX6-1545" fmla="*/ 518260 w 582162"/>
                      <a:gd name="connsiteY6-1546" fmla="*/ 473456 h 1639548"/>
                      <a:gd name="connsiteX7-1547" fmla="*/ 498587 w 582162"/>
                      <a:gd name="connsiteY7-1548" fmla="*/ 637602 h 1639548"/>
                      <a:gd name="connsiteX8-1549" fmla="*/ 372197 w 582162"/>
                      <a:gd name="connsiteY8-1550" fmla="*/ 546012 h 1639548"/>
                      <a:gd name="connsiteX9-1551" fmla="*/ 498617 w 582162"/>
                      <a:gd name="connsiteY9-1552" fmla="*/ 657667 h 1639548"/>
                      <a:gd name="connsiteX10-1553" fmla="*/ 484050 w 582162"/>
                      <a:gd name="connsiteY10-1554" fmla="*/ 820057 h 1639548"/>
                      <a:gd name="connsiteX11-1555" fmla="*/ 270832 w 582162"/>
                      <a:gd name="connsiteY11-1556" fmla="*/ 673231 h 1639548"/>
                      <a:gd name="connsiteX12-1557" fmla="*/ 478917 w 582162"/>
                      <a:gd name="connsiteY12-1558" fmla="*/ 852083 h 1639548"/>
                      <a:gd name="connsiteX13-1559" fmla="*/ 469294 w 582162"/>
                      <a:gd name="connsiteY13-1560" fmla="*/ 1002645 h 1639548"/>
                      <a:gd name="connsiteX14-1561" fmla="*/ 184579 w 582162"/>
                      <a:gd name="connsiteY14-1562" fmla="*/ 795959 h 1639548"/>
                      <a:gd name="connsiteX15-1563" fmla="*/ 466579 w 582162"/>
                      <a:gd name="connsiteY15-1564" fmla="*/ 1042397 h 1639548"/>
                      <a:gd name="connsiteX16-1565" fmla="*/ 459783 w 582162"/>
                      <a:gd name="connsiteY16-1566" fmla="*/ 1179874 h 1639548"/>
                      <a:gd name="connsiteX17-1567" fmla="*/ 119129 w 582162"/>
                      <a:gd name="connsiteY17-1568" fmla="*/ 943486 h 1639548"/>
                      <a:gd name="connsiteX18-1569" fmla="*/ 467006 w 582162"/>
                      <a:gd name="connsiteY18-1570" fmla="*/ 1228896 h 1639548"/>
                      <a:gd name="connsiteX19-1571" fmla="*/ 480083 w 582162"/>
                      <a:gd name="connsiteY19-1572" fmla="*/ 1383852 h 1639548"/>
                      <a:gd name="connsiteX20-1573" fmla="*/ 184579 w 582162"/>
                      <a:gd name="connsiteY20-1574" fmla="*/ 1186679 h 1639548"/>
                      <a:gd name="connsiteX21-1575" fmla="*/ 480050 w 582162"/>
                      <a:gd name="connsiteY21-1576" fmla="*/ 1411085 h 1639548"/>
                      <a:gd name="connsiteX22-1577" fmla="*/ 552481 w 582162"/>
                      <a:gd name="connsiteY22-1578" fmla="*/ 1639356 h 1639548"/>
                      <a:gd name="connsiteX23-1579" fmla="*/ 103908 w 582162"/>
                      <a:gd name="connsiteY23-1580" fmla="*/ 1411291 h 1639548"/>
                      <a:gd name="connsiteX24-1581" fmla="*/ 550099 w 582162"/>
                      <a:gd name="connsiteY24-1582" fmla="*/ 54028 h 1639548"/>
                      <a:gd name="connsiteX0-1583" fmla="*/ 550099 w 582162"/>
                      <a:gd name="connsiteY0-1584" fmla="*/ 54028 h 1639548"/>
                      <a:gd name="connsiteX1-1585" fmla="*/ 536842 w 582162"/>
                      <a:gd name="connsiteY1-1586" fmla="*/ 262190 h 1639548"/>
                      <a:gd name="connsiteX2-1587" fmla="*/ 488816 w 582162"/>
                      <a:gd name="connsiteY2-1588" fmla="*/ 247571 h 1639548"/>
                      <a:gd name="connsiteX3-1589" fmla="*/ 532877 w 582162"/>
                      <a:gd name="connsiteY3-1590" fmla="*/ 295437 h 1639548"/>
                      <a:gd name="connsiteX4-1591" fmla="*/ 526021 w 582162"/>
                      <a:gd name="connsiteY4-1592" fmla="*/ 441538 h 1639548"/>
                      <a:gd name="connsiteX5-1593" fmla="*/ 440807 w 582162"/>
                      <a:gd name="connsiteY5-1594" fmla="*/ 401237 h 1639548"/>
                      <a:gd name="connsiteX6-1595" fmla="*/ 518260 w 582162"/>
                      <a:gd name="connsiteY6-1596" fmla="*/ 473456 h 1639548"/>
                      <a:gd name="connsiteX7-1597" fmla="*/ 498587 w 582162"/>
                      <a:gd name="connsiteY7-1598" fmla="*/ 637602 h 1639548"/>
                      <a:gd name="connsiteX8-1599" fmla="*/ 372197 w 582162"/>
                      <a:gd name="connsiteY8-1600" fmla="*/ 546012 h 1639548"/>
                      <a:gd name="connsiteX9-1601" fmla="*/ 498617 w 582162"/>
                      <a:gd name="connsiteY9-1602" fmla="*/ 657667 h 1639548"/>
                      <a:gd name="connsiteX10-1603" fmla="*/ 484050 w 582162"/>
                      <a:gd name="connsiteY10-1604" fmla="*/ 820057 h 1639548"/>
                      <a:gd name="connsiteX11-1605" fmla="*/ 270832 w 582162"/>
                      <a:gd name="connsiteY11-1606" fmla="*/ 673231 h 1639548"/>
                      <a:gd name="connsiteX12-1607" fmla="*/ 478917 w 582162"/>
                      <a:gd name="connsiteY12-1608" fmla="*/ 852083 h 1639548"/>
                      <a:gd name="connsiteX13-1609" fmla="*/ 469294 w 582162"/>
                      <a:gd name="connsiteY13-1610" fmla="*/ 1002645 h 1639548"/>
                      <a:gd name="connsiteX14-1611" fmla="*/ 184579 w 582162"/>
                      <a:gd name="connsiteY14-1612" fmla="*/ 795959 h 1639548"/>
                      <a:gd name="connsiteX15-1613" fmla="*/ 466579 w 582162"/>
                      <a:gd name="connsiteY15-1614" fmla="*/ 1042397 h 1639548"/>
                      <a:gd name="connsiteX16-1615" fmla="*/ 459783 w 582162"/>
                      <a:gd name="connsiteY16-1616" fmla="*/ 1179874 h 1639548"/>
                      <a:gd name="connsiteX17-1617" fmla="*/ 119129 w 582162"/>
                      <a:gd name="connsiteY17-1618" fmla="*/ 943486 h 1639548"/>
                      <a:gd name="connsiteX18-1619" fmla="*/ 467006 w 582162"/>
                      <a:gd name="connsiteY18-1620" fmla="*/ 1228896 h 1639548"/>
                      <a:gd name="connsiteX19-1621" fmla="*/ 480083 w 582162"/>
                      <a:gd name="connsiteY19-1622" fmla="*/ 1383852 h 1639548"/>
                      <a:gd name="connsiteX20-1623" fmla="*/ 184579 w 582162"/>
                      <a:gd name="connsiteY20-1624" fmla="*/ 1186679 h 1639548"/>
                      <a:gd name="connsiteX21-1625" fmla="*/ 480050 w 582162"/>
                      <a:gd name="connsiteY21-1626" fmla="*/ 1411085 h 1639548"/>
                      <a:gd name="connsiteX22-1627" fmla="*/ 552481 w 582162"/>
                      <a:gd name="connsiteY22-1628" fmla="*/ 1639356 h 1639548"/>
                      <a:gd name="connsiteX23-1629" fmla="*/ 103908 w 582162"/>
                      <a:gd name="connsiteY23-1630" fmla="*/ 1411291 h 1639548"/>
                      <a:gd name="connsiteX24-1631" fmla="*/ 550099 w 582162"/>
                      <a:gd name="connsiteY24-1632" fmla="*/ 54028 h 163954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  <a:cxn ang="0">
                        <a:pos x="connsiteX16-33" y="connsiteY16-34"/>
                      </a:cxn>
                      <a:cxn ang="0">
                        <a:pos x="connsiteX17-35" y="connsiteY17-36"/>
                      </a:cxn>
                      <a:cxn ang="0">
                        <a:pos x="connsiteX18-37" y="connsiteY18-38"/>
                      </a:cxn>
                      <a:cxn ang="0">
                        <a:pos x="connsiteX19-39" y="connsiteY19-40"/>
                      </a:cxn>
                      <a:cxn ang="0">
                        <a:pos x="connsiteX20-41" y="connsiteY20-42"/>
                      </a:cxn>
                      <a:cxn ang="0">
                        <a:pos x="connsiteX21-43" y="connsiteY21-44"/>
                      </a:cxn>
                      <a:cxn ang="0">
                        <a:pos x="connsiteX22-45" y="connsiteY22-46"/>
                      </a:cxn>
                      <a:cxn ang="0">
                        <a:pos x="connsiteX23-47" y="connsiteY23-48"/>
                      </a:cxn>
                      <a:cxn ang="0">
                        <a:pos x="connsiteX24-49" y="connsiteY24-50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50" name="타원 4"/>
              <p:cNvSpPr/>
              <p:nvPr/>
            </p:nvSpPr>
            <p:spPr>
              <a:xfrm>
                <a:off x="7557781" y="2499960"/>
                <a:ext cx="617392" cy="61739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Rectangle 21"/>
              <p:cNvSpPr/>
              <p:nvPr/>
            </p:nvSpPr>
            <p:spPr>
              <a:xfrm rot="15759340">
                <a:off x="7438742" y="1955435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Rectangle 21"/>
              <p:cNvSpPr/>
              <p:nvPr/>
            </p:nvSpPr>
            <p:spPr>
              <a:xfrm rot="11980498">
                <a:off x="6900650" y="2402545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Rectangle 21"/>
              <p:cNvSpPr/>
              <p:nvPr/>
            </p:nvSpPr>
            <p:spPr>
              <a:xfrm rot="19265083">
                <a:off x="7027522" y="3061057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Rectangle 21"/>
              <p:cNvSpPr/>
              <p:nvPr/>
            </p:nvSpPr>
            <p:spPr>
              <a:xfrm rot="9071228" flipH="1">
                <a:off x="8136495" y="2287450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Rectangle 21"/>
              <p:cNvSpPr/>
              <p:nvPr/>
            </p:nvSpPr>
            <p:spPr>
              <a:xfrm rot="2334917" flipH="1">
                <a:off x="8141497" y="2988765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8" name="Block Arc 11"/>
            <p:cNvSpPr/>
            <p:nvPr/>
          </p:nvSpPr>
          <p:spPr>
            <a:xfrm rot="10800000">
              <a:off x="9816631" y="2617433"/>
              <a:ext cx="299692" cy="487636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49"/>
          <p:cNvGrpSpPr/>
          <p:nvPr/>
        </p:nvGrpSpPr>
        <p:grpSpPr>
          <a:xfrm rot="10800000" flipV="1">
            <a:off x="9529341" y="5555759"/>
            <a:ext cx="2523434" cy="1065203"/>
            <a:chOff x="1682410" y="2217893"/>
            <a:chExt cx="2019261" cy="852379"/>
          </a:xfrm>
        </p:grpSpPr>
        <p:grpSp>
          <p:nvGrpSpPr>
            <p:cNvPr id="68" name="그룹 50"/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solidFill>
              <a:schemeClr val="bg1"/>
            </a:solidFill>
          </p:grpSpPr>
          <p:sp>
            <p:nvSpPr>
              <p:cNvPr id="70" name="Freeform 18"/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-1" fmla="*/ 4126727 w 4126727"/>
                  <a:gd name="connsiteY0-2" fmla="*/ 884466 h 1854525"/>
                  <a:gd name="connsiteX1-3" fmla="*/ 2782957 w 4126727"/>
                  <a:gd name="connsiteY1-4" fmla="*/ 17773 h 1854525"/>
                  <a:gd name="connsiteX2-5" fmla="*/ 2703444 w 4126727"/>
                  <a:gd name="connsiteY2-6" fmla="*/ 25725 h 1854525"/>
                  <a:gd name="connsiteX3-7" fmla="*/ 1375576 w 4126727"/>
                  <a:gd name="connsiteY3-8" fmla="*/ 343777 h 1854525"/>
                  <a:gd name="connsiteX4-9" fmla="*/ 0 w 4126727"/>
                  <a:gd name="connsiteY4-10" fmla="*/ 494852 h 1854525"/>
                  <a:gd name="connsiteX5-11" fmla="*/ 1574358 w 4126727"/>
                  <a:gd name="connsiteY5-12" fmla="*/ 916271 h 1854525"/>
                  <a:gd name="connsiteX6-13" fmla="*/ 2576223 w 4126727"/>
                  <a:gd name="connsiteY6-14" fmla="*/ 1297933 h 1854525"/>
                  <a:gd name="connsiteX7-15" fmla="*/ 3267986 w 4126727"/>
                  <a:gd name="connsiteY7-16" fmla="*/ 1854525 h 1854525"/>
                  <a:gd name="connsiteX8-17" fmla="*/ 4126727 w 4126727"/>
                  <a:gd name="connsiteY8-18" fmla="*/ 884466 h 1854525"/>
                  <a:gd name="connsiteX0-19" fmla="*/ 1375576 w 4126727"/>
                  <a:gd name="connsiteY0-20" fmla="*/ 331865 h 1842613"/>
                  <a:gd name="connsiteX1-21" fmla="*/ 0 w 4126727"/>
                  <a:gd name="connsiteY1-22" fmla="*/ 482940 h 1842613"/>
                  <a:gd name="connsiteX2-23" fmla="*/ 1574358 w 4126727"/>
                  <a:gd name="connsiteY2-24" fmla="*/ 904359 h 1842613"/>
                  <a:gd name="connsiteX3-25" fmla="*/ 2576223 w 4126727"/>
                  <a:gd name="connsiteY3-26" fmla="*/ 1286021 h 1842613"/>
                  <a:gd name="connsiteX4-27" fmla="*/ 3267986 w 4126727"/>
                  <a:gd name="connsiteY4-28" fmla="*/ 1842613 h 1842613"/>
                  <a:gd name="connsiteX5-29" fmla="*/ 4126727 w 4126727"/>
                  <a:gd name="connsiteY5-30" fmla="*/ 872554 h 1842613"/>
                  <a:gd name="connsiteX6-31" fmla="*/ 2782957 w 4126727"/>
                  <a:gd name="connsiteY6-32" fmla="*/ 5861 h 1842613"/>
                  <a:gd name="connsiteX7-33" fmla="*/ 2794884 w 4126727"/>
                  <a:gd name="connsiteY7-34" fmla="*/ 105253 h 1842613"/>
                  <a:gd name="connsiteX0-35" fmla="*/ 1375576 w 4126727"/>
                  <a:gd name="connsiteY0-36" fmla="*/ 326004 h 1836752"/>
                  <a:gd name="connsiteX1-37" fmla="*/ 0 w 4126727"/>
                  <a:gd name="connsiteY1-38" fmla="*/ 477079 h 1836752"/>
                  <a:gd name="connsiteX2-39" fmla="*/ 1574358 w 4126727"/>
                  <a:gd name="connsiteY2-40" fmla="*/ 898498 h 1836752"/>
                  <a:gd name="connsiteX3-41" fmla="*/ 2576223 w 4126727"/>
                  <a:gd name="connsiteY3-42" fmla="*/ 1280160 h 1836752"/>
                  <a:gd name="connsiteX4-43" fmla="*/ 3267986 w 4126727"/>
                  <a:gd name="connsiteY4-44" fmla="*/ 1836752 h 1836752"/>
                  <a:gd name="connsiteX5-45" fmla="*/ 4126727 w 4126727"/>
                  <a:gd name="connsiteY5-46" fmla="*/ 866693 h 1836752"/>
                  <a:gd name="connsiteX6-47" fmla="*/ 2782957 w 4126727"/>
                  <a:gd name="connsiteY6-48" fmla="*/ 0 h 1836752"/>
                  <a:gd name="connsiteX0-49" fmla="*/ 1375576 w 4126727"/>
                  <a:gd name="connsiteY0-50" fmla="*/ 326004 h 1836752"/>
                  <a:gd name="connsiteX1-51" fmla="*/ 0 w 4126727"/>
                  <a:gd name="connsiteY1-52" fmla="*/ 477079 h 1836752"/>
                  <a:gd name="connsiteX2-53" fmla="*/ 1574358 w 4126727"/>
                  <a:gd name="connsiteY2-54" fmla="*/ 898498 h 1836752"/>
                  <a:gd name="connsiteX3-55" fmla="*/ 2576223 w 4126727"/>
                  <a:gd name="connsiteY3-56" fmla="*/ 1280160 h 1836752"/>
                  <a:gd name="connsiteX4-57" fmla="*/ 3267986 w 4126727"/>
                  <a:gd name="connsiteY4-58" fmla="*/ 1836752 h 1836752"/>
                  <a:gd name="connsiteX5-59" fmla="*/ 4126727 w 4126727"/>
                  <a:gd name="connsiteY5-60" fmla="*/ 866693 h 1836752"/>
                  <a:gd name="connsiteX6-61" fmla="*/ 2782957 w 4126727"/>
                  <a:gd name="connsiteY6-62" fmla="*/ 0 h 1836752"/>
                  <a:gd name="connsiteX0-63" fmla="*/ 1375576 w 4063117"/>
                  <a:gd name="connsiteY0-64" fmla="*/ 326004 h 1836752"/>
                  <a:gd name="connsiteX1-65" fmla="*/ 0 w 4063117"/>
                  <a:gd name="connsiteY1-66" fmla="*/ 477079 h 1836752"/>
                  <a:gd name="connsiteX2-67" fmla="*/ 1574358 w 4063117"/>
                  <a:gd name="connsiteY2-68" fmla="*/ 898498 h 1836752"/>
                  <a:gd name="connsiteX3-69" fmla="*/ 2576223 w 4063117"/>
                  <a:gd name="connsiteY3-70" fmla="*/ 1280160 h 1836752"/>
                  <a:gd name="connsiteX4-71" fmla="*/ 3267986 w 4063117"/>
                  <a:gd name="connsiteY4-72" fmla="*/ 1836752 h 1836752"/>
                  <a:gd name="connsiteX5-73" fmla="*/ 4063117 w 4063117"/>
                  <a:gd name="connsiteY5-74" fmla="*/ 930304 h 1836752"/>
                  <a:gd name="connsiteX6-75" fmla="*/ 2782957 w 4063117"/>
                  <a:gd name="connsiteY6-76" fmla="*/ 0 h 1836752"/>
                  <a:gd name="connsiteX0-77" fmla="*/ 1375576 w 4063117"/>
                  <a:gd name="connsiteY0-78" fmla="*/ 326004 h 1836752"/>
                  <a:gd name="connsiteX1-79" fmla="*/ 0 w 4063117"/>
                  <a:gd name="connsiteY1-80" fmla="*/ 477079 h 1836752"/>
                  <a:gd name="connsiteX2-81" fmla="*/ 1574358 w 4063117"/>
                  <a:gd name="connsiteY2-82" fmla="*/ 898498 h 1836752"/>
                  <a:gd name="connsiteX3-83" fmla="*/ 2576223 w 4063117"/>
                  <a:gd name="connsiteY3-84" fmla="*/ 1280160 h 1836752"/>
                  <a:gd name="connsiteX4-85" fmla="*/ 3267986 w 4063117"/>
                  <a:gd name="connsiteY4-86" fmla="*/ 1836752 h 1836752"/>
                  <a:gd name="connsiteX5-87" fmla="*/ 4063117 w 4063117"/>
                  <a:gd name="connsiteY5-88" fmla="*/ 930304 h 1836752"/>
                  <a:gd name="connsiteX6-89" fmla="*/ 2782957 w 4063117"/>
                  <a:gd name="connsiteY6-90" fmla="*/ 0 h 1836752"/>
                  <a:gd name="connsiteX0-91" fmla="*/ 1375576 w 4063117"/>
                  <a:gd name="connsiteY0-92" fmla="*/ 326004 h 1836752"/>
                  <a:gd name="connsiteX1-93" fmla="*/ 0 w 4063117"/>
                  <a:gd name="connsiteY1-94" fmla="*/ 477079 h 1836752"/>
                  <a:gd name="connsiteX2-95" fmla="*/ 1574358 w 4063117"/>
                  <a:gd name="connsiteY2-96" fmla="*/ 898498 h 1836752"/>
                  <a:gd name="connsiteX3-97" fmla="*/ 2576223 w 4063117"/>
                  <a:gd name="connsiteY3-98" fmla="*/ 1280160 h 1836752"/>
                  <a:gd name="connsiteX4-99" fmla="*/ 3267986 w 4063117"/>
                  <a:gd name="connsiteY4-100" fmla="*/ 1836752 h 1836752"/>
                  <a:gd name="connsiteX5-101" fmla="*/ 4063117 w 4063117"/>
                  <a:gd name="connsiteY5-102" fmla="*/ 930304 h 1836752"/>
                  <a:gd name="connsiteX6-103" fmla="*/ 2782957 w 4063117"/>
                  <a:gd name="connsiteY6-104" fmla="*/ 0 h 1836752"/>
                  <a:gd name="connsiteX0-105" fmla="*/ 1375576 w 4063117"/>
                  <a:gd name="connsiteY0-106" fmla="*/ 326004 h 1836752"/>
                  <a:gd name="connsiteX1-107" fmla="*/ 0 w 4063117"/>
                  <a:gd name="connsiteY1-108" fmla="*/ 477079 h 1836752"/>
                  <a:gd name="connsiteX2-109" fmla="*/ 1574358 w 4063117"/>
                  <a:gd name="connsiteY2-110" fmla="*/ 898498 h 1836752"/>
                  <a:gd name="connsiteX3-111" fmla="*/ 2576223 w 4063117"/>
                  <a:gd name="connsiteY3-112" fmla="*/ 1280160 h 1836752"/>
                  <a:gd name="connsiteX4-113" fmla="*/ 3267986 w 4063117"/>
                  <a:gd name="connsiteY4-114" fmla="*/ 1836752 h 1836752"/>
                  <a:gd name="connsiteX5-115" fmla="*/ 4063117 w 4063117"/>
                  <a:gd name="connsiteY5-116" fmla="*/ 930304 h 1836752"/>
                  <a:gd name="connsiteX6-117" fmla="*/ 2782957 w 4063117"/>
                  <a:gd name="connsiteY6-118" fmla="*/ 0 h 1836752"/>
                  <a:gd name="connsiteX7-119" fmla="*/ 1375576 w 4063117"/>
                  <a:gd name="connsiteY7-120" fmla="*/ 326004 h 1836752"/>
                  <a:gd name="connsiteX0-121" fmla="*/ 1375576 w 4063117"/>
                  <a:gd name="connsiteY0-122" fmla="*/ 326004 h 1836752"/>
                  <a:gd name="connsiteX1-123" fmla="*/ 0 w 4063117"/>
                  <a:gd name="connsiteY1-124" fmla="*/ 477079 h 1836752"/>
                  <a:gd name="connsiteX2-125" fmla="*/ 1574358 w 4063117"/>
                  <a:gd name="connsiteY2-126" fmla="*/ 898498 h 1836752"/>
                  <a:gd name="connsiteX3-127" fmla="*/ 2576223 w 4063117"/>
                  <a:gd name="connsiteY3-128" fmla="*/ 1280160 h 1836752"/>
                  <a:gd name="connsiteX4-129" fmla="*/ 3267986 w 4063117"/>
                  <a:gd name="connsiteY4-130" fmla="*/ 1836752 h 1836752"/>
                  <a:gd name="connsiteX5-131" fmla="*/ 4063117 w 4063117"/>
                  <a:gd name="connsiteY5-132" fmla="*/ 930304 h 1836752"/>
                  <a:gd name="connsiteX6-133" fmla="*/ 2782957 w 4063117"/>
                  <a:gd name="connsiteY6-134" fmla="*/ 0 h 1836752"/>
                  <a:gd name="connsiteX7-135" fmla="*/ 1375576 w 4063117"/>
                  <a:gd name="connsiteY7-136" fmla="*/ 326004 h 1836752"/>
                  <a:gd name="connsiteX0-137" fmla="*/ 1375576 w 4063117"/>
                  <a:gd name="connsiteY0-138" fmla="*/ 390578 h 1901326"/>
                  <a:gd name="connsiteX1-139" fmla="*/ 0 w 4063117"/>
                  <a:gd name="connsiteY1-140" fmla="*/ 541653 h 1901326"/>
                  <a:gd name="connsiteX2-141" fmla="*/ 1574358 w 4063117"/>
                  <a:gd name="connsiteY2-142" fmla="*/ 963072 h 1901326"/>
                  <a:gd name="connsiteX3-143" fmla="*/ 2576223 w 4063117"/>
                  <a:gd name="connsiteY3-144" fmla="*/ 1344734 h 1901326"/>
                  <a:gd name="connsiteX4-145" fmla="*/ 3267986 w 4063117"/>
                  <a:gd name="connsiteY4-146" fmla="*/ 1901326 h 1901326"/>
                  <a:gd name="connsiteX5-147" fmla="*/ 4063117 w 4063117"/>
                  <a:gd name="connsiteY5-148" fmla="*/ 994878 h 1901326"/>
                  <a:gd name="connsiteX6-149" fmla="*/ 2782957 w 4063117"/>
                  <a:gd name="connsiteY6-150" fmla="*/ 64574 h 1901326"/>
                  <a:gd name="connsiteX7-151" fmla="*/ 2178658 w 4063117"/>
                  <a:gd name="connsiteY7-152" fmla="*/ 96380 h 1901326"/>
                  <a:gd name="connsiteX8-153" fmla="*/ 1375576 w 4063117"/>
                  <a:gd name="connsiteY8-154" fmla="*/ 390578 h 1901326"/>
                  <a:gd name="connsiteX0-155" fmla="*/ 1375576 w 4063117"/>
                  <a:gd name="connsiteY0-156" fmla="*/ 383650 h 1894398"/>
                  <a:gd name="connsiteX1-157" fmla="*/ 0 w 4063117"/>
                  <a:gd name="connsiteY1-158" fmla="*/ 534725 h 1894398"/>
                  <a:gd name="connsiteX2-159" fmla="*/ 1574358 w 4063117"/>
                  <a:gd name="connsiteY2-160" fmla="*/ 956144 h 1894398"/>
                  <a:gd name="connsiteX3-161" fmla="*/ 2576223 w 4063117"/>
                  <a:gd name="connsiteY3-162" fmla="*/ 1337806 h 1894398"/>
                  <a:gd name="connsiteX4-163" fmla="*/ 3267986 w 4063117"/>
                  <a:gd name="connsiteY4-164" fmla="*/ 1894398 h 1894398"/>
                  <a:gd name="connsiteX5-165" fmla="*/ 4063117 w 4063117"/>
                  <a:gd name="connsiteY5-166" fmla="*/ 987950 h 1894398"/>
                  <a:gd name="connsiteX6-167" fmla="*/ 2782957 w 4063117"/>
                  <a:gd name="connsiteY6-168" fmla="*/ 57646 h 1894398"/>
                  <a:gd name="connsiteX7-169" fmla="*/ 2178658 w 4063117"/>
                  <a:gd name="connsiteY7-170" fmla="*/ 89452 h 1894398"/>
                  <a:gd name="connsiteX8-171" fmla="*/ 1375576 w 4063117"/>
                  <a:gd name="connsiteY8-172" fmla="*/ 383650 h 1894398"/>
                  <a:gd name="connsiteX0-173" fmla="*/ 1375576 w 4063117"/>
                  <a:gd name="connsiteY0-174" fmla="*/ 326004 h 1836752"/>
                  <a:gd name="connsiteX1-175" fmla="*/ 0 w 4063117"/>
                  <a:gd name="connsiteY1-176" fmla="*/ 477079 h 1836752"/>
                  <a:gd name="connsiteX2-177" fmla="*/ 1574358 w 4063117"/>
                  <a:gd name="connsiteY2-178" fmla="*/ 898498 h 1836752"/>
                  <a:gd name="connsiteX3-179" fmla="*/ 2576223 w 4063117"/>
                  <a:gd name="connsiteY3-180" fmla="*/ 1280160 h 1836752"/>
                  <a:gd name="connsiteX4-181" fmla="*/ 3267986 w 4063117"/>
                  <a:gd name="connsiteY4-182" fmla="*/ 1836752 h 1836752"/>
                  <a:gd name="connsiteX5-183" fmla="*/ 4063117 w 4063117"/>
                  <a:gd name="connsiteY5-184" fmla="*/ 930304 h 1836752"/>
                  <a:gd name="connsiteX6-185" fmla="*/ 2782957 w 4063117"/>
                  <a:gd name="connsiteY6-186" fmla="*/ 0 h 1836752"/>
                  <a:gd name="connsiteX7-187" fmla="*/ 2178658 w 4063117"/>
                  <a:gd name="connsiteY7-188" fmla="*/ 31806 h 1836752"/>
                  <a:gd name="connsiteX8-189" fmla="*/ 1375576 w 4063117"/>
                  <a:gd name="connsiteY8-190" fmla="*/ 326004 h 1836752"/>
                  <a:gd name="connsiteX0-191" fmla="*/ 1375576 w 4063117"/>
                  <a:gd name="connsiteY0-192" fmla="*/ 326004 h 1836752"/>
                  <a:gd name="connsiteX1-193" fmla="*/ 0 w 4063117"/>
                  <a:gd name="connsiteY1-194" fmla="*/ 477079 h 1836752"/>
                  <a:gd name="connsiteX2-195" fmla="*/ 1574358 w 4063117"/>
                  <a:gd name="connsiteY2-196" fmla="*/ 898498 h 1836752"/>
                  <a:gd name="connsiteX3-197" fmla="*/ 2576223 w 4063117"/>
                  <a:gd name="connsiteY3-198" fmla="*/ 1280160 h 1836752"/>
                  <a:gd name="connsiteX4-199" fmla="*/ 3267986 w 4063117"/>
                  <a:gd name="connsiteY4-200" fmla="*/ 1836752 h 1836752"/>
                  <a:gd name="connsiteX5-201" fmla="*/ 4063117 w 4063117"/>
                  <a:gd name="connsiteY5-202" fmla="*/ 930304 h 1836752"/>
                  <a:gd name="connsiteX6-203" fmla="*/ 2782957 w 4063117"/>
                  <a:gd name="connsiteY6-204" fmla="*/ 0 h 1836752"/>
                  <a:gd name="connsiteX7-205" fmla="*/ 2178658 w 4063117"/>
                  <a:gd name="connsiteY7-206" fmla="*/ 31806 h 1836752"/>
                  <a:gd name="connsiteX8-207" fmla="*/ 1375576 w 4063117"/>
                  <a:gd name="connsiteY8-208" fmla="*/ 326004 h 1836752"/>
                  <a:gd name="connsiteX0-209" fmla="*/ 1375576 w 4063117"/>
                  <a:gd name="connsiteY0-210" fmla="*/ 326004 h 1836752"/>
                  <a:gd name="connsiteX1-211" fmla="*/ 0 w 4063117"/>
                  <a:gd name="connsiteY1-212" fmla="*/ 477079 h 1836752"/>
                  <a:gd name="connsiteX2-213" fmla="*/ 1574358 w 4063117"/>
                  <a:gd name="connsiteY2-214" fmla="*/ 898498 h 1836752"/>
                  <a:gd name="connsiteX3-215" fmla="*/ 2576223 w 4063117"/>
                  <a:gd name="connsiteY3-216" fmla="*/ 1280160 h 1836752"/>
                  <a:gd name="connsiteX4-217" fmla="*/ 3267986 w 4063117"/>
                  <a:gd name="connsiteY4-218" fmla="*/ 1836752 h 1836752"/>
                  <a:gd name="connsiteX5-219" fmla="*/ 4063117 w 4063117"/>
                  <a:gd name="connsiteY5-220" fmla="*/ 930304 h 1836752"/>
                  <a:gd name="connsiteX6-221" fmla="*/ 2782957 w 4063117"/>
                  <a:gd name="connsiteY6-222" fmla="*/ 0 h 1836752"/>
                  <a:gd name="connsiteX7-223" fmla="*/ 2178658 w 4063117"/>
                  <a:gd name="connsiteY7-224" fmla="*/ 31806 h 1836752"/>
                  <a:gd name="connsiteX8-225" fmla="*/ 1375576 w 4063117"/>
                  <a:gd name="connsiteY8-226" fmla="*/ 326004 h 1836752"/>
                  <a:gd name="connsiteX0-227" fmla="*/ 1375576 w 4063117"/>
                  <a:gd name="connsiteY0-228" fmla="*/ 326004 h 1836752"/>
                  <a:gd name="connsiteX1-229" fmla="*/ 0 w 4063117"/>
                  <a:gd name="connsiteY1-230" fmla="*/ 477079 h 1836752"/>
                  <a:gd name="connsiteX2-231" fmla="*/ 1574358 w 4063117"/>
                  <a:gd name="connsiteY2-232" fmla="*/ 898498 h 1836752"/>
                  <a:gd name="connsiteX3-233" fmla="*/ 2576223 w 4063117"/>
                  <a:gd name="connsiteY3-234" fmla="*/ 1280160 h 1836752"/>
                  <a:gd name="connsiteX4-235" fmla="*/ 3267986 w 4063117"/>
                  <a:gd name="connsiteY4-236" fmla="*/ 1836752 h 1836752"/>
                  <a:gd name="connsiteX5-237" fmla="*/ 4063117 w 4063117"/>
                  <a:gd name="connsiteY5-238" fmla="*/ 930304 h 1836752"/>
                  <a:gd name="connsiteX6-239" fmla="*/ 2782957 w 4063117"/>
                  <a:gd name="connsiteY6-240" fmla="*/ 0 h 1836752"/>
                  <a:gd name="connsiteX7-241" fmla="*/ 2178658 w 4063117"/>
                  <a:gd name="connsiteY7-242" fmla="*/ 31806 h 1836752"/>
                  <a:gd name="connsiteX8-243" fmla="*/ 1375576 w 4063117"/>
                  <a:gd name="connsiteY8-244" fmla="*/ 326004 h 1836752"/>
                  <a:gd name="connsiteX0-245" fmla="*/ 1419093 w 4106634"/>
                  <a:gd name="connsiteY0-246" fmla="*/ 326004 h 1836752"/>
                  <a:gd name="connsiteX1-247" fmla="*/ 43517 w 4106634"/>
                  <a:gd name="connsiteY1-248" fmla="*/ 477079 h 1836752"/>
                  <a:gd name="connsiteX2-249" fmla="*/ 1617875 w 4106634"/>
                  <a:gd name="connsiteY2-250" fmla="*/ 898498 h 1836752"/>
                  <a:gd name="connsiteX3-251" fmla="*/ 2619740 w 4106634"/>
                  <a:gd name="connsiteY3-252" fmla="*/ 1280160 h 1836752"/>
                  <a:gd name="connsiteX4-253" fmla="*/ 3311503 w 4106634"/>
                  <a:gd name="connsiteY4-254" fmla="*/ 1836752 h 1836752"/>
                  <a:gd name="connsiteX5-255" fmla="*/ 4106634 w 4106634"/>
                  <a:gd name="connsiteY5-256" fmla="*/ 930304 h 1836752"/>
                  <a:gd name="connsiteX6-257" fmla="*/ 2826474 w 4106634"/>
                  <a:gd name="connsiteY6-258" fmla="*/ 0 h 1836752"/>
                  <a:gd name="connsiteX7-259" fmla="*/ 2222175 w 4106634"/>
                  <a:gd name="connsiteY7-260" fmla="*/ 31806 h 1836752"/>
                  <a:gd name="connsiteX8-261" fmla="*/ 1419093 w 4106634"/>
                  <a:gd name="connsiteY8-262" fmla="*/ 326004 h 1836752"/>
                  <a:gd name="connsiteX0-263" fmla="*/ 1419093 w 4106634"/>
                  <a:gd name="connsiteY0-264" fmla="*/ 326004 h 1836752"/>
                  <a:gd name="connsiteX1-265" fmla="*/ 43517 w 4106634"/>
                  <a:gd name="connsiteY1-266" fmla="*/ 477079 h 1836752"/>
                  <a:gd name="connsiteX2-267" fmla="*/ 1617875 w 4106634"/>
                  <a:gd name="connsiteY2-268" fmla="*/ 898498 h 1836752"/>
                  <a:gd name="connsiteX3-269" fmla="*/ 2619740 w 4106634"/>
                  <a:gd name="connsiteY3-270" fmla="*/ 1280160 h 1836752"/>
                  <a:gd name="connsiteX4-271" fmla="*/ 3311503 w 4106634"/>
                  <a:gd name="connsiteY4-272" fmla="*/ 1836752 h 1836752"/>
                  <a:gd name="connsiteX5-273" fmla="*/ 4106634 w 4106634"/>
                  <a:gd name="connsiteY5-274" fmla="*/ 930304 h 1836752"/>
                  <a:gd name="connsiteX6-275" fmla="*/ 2826474 w 4106634"/>
                  <a:gd name="connsiteY6-276" fmla="*/ 0 h 1836752"/>
                  <a:gd name="connsiteX7-277" fmla="*/ 2222175 w 4106634"/>
                  <a:gd name="connsiteY7-278" fmla="*/ 31806 h 1836752"/>
                  <a:gd name="connsiteX8-279" fmla="*/ 1419093 w 4106634"/>
                  <a:gd name="connsiteY8-280" fmla="*/ 326004 h 1836752"/>
                  <a:gd name="connsiteX0-281" fmla="*/ 1424462 w 4112003"/>
                  <a:gd name="connsiteY0-282" fmla="*/ 326004 h 1836752"/>
                  <a:gd name="connsiteX1-283" fmla="*/ 48886 w 4112003"/>
                  <a:gd name="connsiteY1-284" fmla="*/ 477079 h 1836752"/>
                  <a:gd name="connsiteX2-285" fmla="*/ 1623244 w 4112003"/>
                  <a:gd name="connsiteY2-286" fmla="*/ 898498 h 1836752"/>
                  <a:gd name="connsiteX3-287" fmla="*/ 2625109 w 4112003"/>
                  <a:gd name="connsiteY3-288" fmla="*/ 1280160 h 1836752"/>
                  <a:gd name="connsiteX4-289" fmla="*/ 3316872 w 4112003"/>
                  <a:gd name="connsiteY4-290" fmla="*/ 1836752 h 1836752"/>
                  <a:gd name="connsiteX5-291" fmla="*/ 4112003 w 4112003"/>
                  <a:gd name="connsiteY5-292" fmla="*/ 930304 h 1836752"/>
                  <a:gd name="connsiteX6-293" fmla="*/ 2831843 w 4112003"/>
                  <a:gd name="connsiteY6-294" fmla="*/ 0 h 1836752"/>
                  <a:gd name="connsiteX7-295" fmla="*/ 2227544 w 4112003"/>
                  <a:gd name="connsiteY7-296" fmla="*/ 31806 h 1836752"/>
                  <a:gd name="connsiteX8-297" fmla="*/ 1424462 w 4112003"/>
                  <a:gd name="connsiteY8-298" fmla="*/ 326004 h 1836752"/>
                  <a:gd name="connsiteX0-299" fmla="*/ 1424462 w 4112003"/>
                  <a:gd name="connsiteY0-300" fmla="*/ 326004 h 1836752"/>
                  <a:gd name="connsiteX1-301" fmla="*/ 48886 w 4112003"/>
                  <a:gd name="connsiteY1-302" fmla="*/ 477079 h 1836752"/>
                  <a:gd name="connsiteX2-303" fmla="*/ 1623244 w 4112003"/>
                  <a:gd name="connsiteY2-304" fmla="*/ 898498 h 1836752"/>
                  <a:gd name="connsiteX3-305" fmla="*/ 2132129 w 4112003"/>
                  <a:gd name="connsiteY3-306" fmla="*/ 993914 h 1836752"/>
                  <a:gd name="connsiteX4-307" fmla="*/ 2625109 w 4112003"/>
                  <a:gd name="connsiteY4-308" fmla="*/ 1280160 h 1836752"/>
                  <a:gd name="connsiteX5-309" fmla="*/ 3316872 w 4112003"/>
                  <a:gd name="connsiteY5-310" fmla="*/ 1836752 h 1836752"/>
                  <a:gd name="connsiteX6-311" fmla="*/ 4112003 w 4112003"/>
                  <a:gd name="connsiteY6-312" fmla="*/ 930304 h 1836752"/>
                  <a:gd name="connsiteX7-313" fmla="*/ 2831843 w 4112003"/>
                  <a:gd name="connsiteY7-314" fmla="*/ 0 h 1836752"/>
                  <a:gd name="connsiteX8-315" fmla="*/ 2227544 w 4112003"/>
                  <a:gd name="connsiteY8-316" fmla="*/ 31806 h 1836752"/>
                  <a:gd name="connsiteX9" fmla="*/ 1424462 w 4112003"/>
                  <a:gd name="connsiteY9" fmla="*/ 326004 h 1836752"/>
                  <a:gd name="connsiteX0-317" fmla="*/ 1435225 w 4122766"/>
                  <a:gd name="connsiteY0-318" fmla="*/ 326004 h 1836752"/>
                  <a:gd name="connsiteX1-319" fmla="*/ 59649 w 4122766"/>
                  <a:gd name="connsiteY1-320" fmla="*/ 477079 h 1836752"/>
                  <a:gd name="connsiteX2-321" fmla="*/ 1634007 w 4122766"/>
                  <a:gd name="connsiteY2-322" fmla="*/ 898498 h 1836752"/>
                  <a:gd name="connsiteX3-323" fmla="*/ 2142892 w 4122766"/>
                  <a:gd name="connsiteY3-324" fmla="*/ 993914 h 1836752"/>
                  <a:gd name="connsiteX4-325" fmla="*/ 2635872 w 4122766"/>
                  <a:gd name="connsiteY4-326" fmla="*/ 1280160 h 1836752"/>
                  <a:gd name="connsiteX5-327" fmla="*/ 3327635 w 4122766"/>
                  <a:gd name="connsiteY5-328" fmla="*/ 1836752 h 1836752"/>
                  <a:gd name="connsiteX6-329" fmla="*/ 4122766 w 4122766"/>
                  <a:gd name="connsiteY6-330" fmla="*/ 930304 h 1836752"/>
                  <a:gd name="connsiteX7-331" fmla="*/ 2842606 w 4122766"/>
                  <a:gd name="connsiteY7-332" fmla="*/ 0 h 1836752"/>
                  <a:gd name="connsiteX8-333" fmla="*/ 2238307 w 4122766"/>
                  <a:gd name="connsiteY8-334" fmla="*/ 31806 h 1836752"/>
                  <a:gd name="connsiteX9-335" fmla="*/ 1435225 w 4122766"/>
                  <a:gd name="connsiteY9-336" fmla="*/ 326004 h 1836752"/>
                  <a:gd name="connsiteX0-337" fmla="*/ 1435225 w 4122766"/>
                  <a:gd name="connsiteY0-338" fmla="*/ 326004 h 1836752"/>
                  <a:gd name="connsiteX1-339" fmla="*/ 59649 w 4122766"/>
                  <a:gd name="connsiteY1-340" fmla="*/ 477079 h 1836752"/>
                  <a:gd name="connsiteX2-341" fmla="*/ 1634007 w 4122766"/>
                  <a:gd name="connsiteY2-342" fmla="*/ 898498 h 1836752"/>
                  <a:gd name="connsiteX3-343" fmla="*/ 2142892 w 4122766"/>
                  <a:gd name="connsiteY3-344" fmla="*/ 993914 h 1836752"/>
                  <a:gd name="connsiteX4-345" fmla="*/ 2635872 w 4122766"/>
                  <a:gd name="connsiteY4-346" fmla="*/ 1280160 h 1836752"/>
                  <a:gd name="connsiteX5-347" fmla="*/ 3327635 w 4122766"/>
                  <a:gd name="connsiteY5-348" fmla="*/ 1836752 h 1836752"/>
                  <a:gd name="connsiteX6-349" fmla="*/ 4122766 w 4122766"/>
                  <a:gd name="connsiteY6-350" fmla="*/ 930304 h 1836752"/>
                  <a:gd name="connsiteX7-351" fmla="*/ 2842606 w 4122766"/>
                  <a:gd name="connsiteY7-352" fmla="*/ 0 h 1836752"/>
                  <a:gd name="connsiteX8-353" fmla="*/ 2238307 w 4122766"/>
                  <a:gd name="connsiteY8-354" fmla="*/ 31806 h 1836752"/>
                  <a:gd name="connsiteX9-355" fmla="*/ 1435225 w 4122766"/>
                  <a:gd name="connsiteY9-356" fmla="*/ 326004 h 1836752"/>
                  <a:gd name="connsiteX0-357" fmla="*/ 1435225 w 4122766"/>
                  <a:gd name="connsiteY0-358" fmla="*/ 338408 h 1849156"/>
                  <a:gd name="connsiteX1-359" fmla="*/ 59649 w 4122766"/>
                  <a:gd name="connsiteY1-360" fmla="*/ 489483 h 1849156"/>
                  <a:gd name="connsiteX2-361" fmla="*/ 1634007 w 4122766"/>
                  <a:gd name="connsiteY2-362" fmla="*/ 910902 h 1849156"/>
                  <a:gd name="connsiteX3-363" fmla="*/ 2142892 w 4122766"/>
                  <a:gd name="connsiteY3-364" fmla="*/ 1006318 h 1849156"/>
                  <a:gd name="connsiteX4-365" fmla="*/ 2635872 w 4122766"/>
                  <a:gd name="connsiteY4-366" fmla="*/ 1292564 h 1849156"/>
                  <a:gd name="connsiteX5-367" fmla="*/ 3327635 w 4122766"/>
                  <a:gd name="connsiteY5-368" fmla="*/ 1849156 h 1849156"/>
                  <a:gd name="connsiteX6-369" fmla="*/ 4122766 w 4122766"/>
                  <a:gd name="connsiteY6-370" fmla="*/ 942708 h 1849156"/>
                  <a:gd name="connsiteX7-371" fmla="*/ 2842606 w 4122766"/>
                  <a:gd name="connsiteY7-372" fmla="*/ 12404 h 1849156"/>
                  <a:gd name="connsiteX8-373" fmla="*/ 2238307 w 4122766"/>
                  <a:gd name="connsiteY8-374" fmla="*/ 44210 h 1849156"/>
                  <a:gd name="connsiteX9-375" fmla="*/ 1435225 w 4122766"/>
                  <a:gd name="connsiteY9-376" fmla="*/ 338408 h 1849156"/>
                  <a:gd name="connsiteX0-377" fmla="*/ 1435225 w 4122766"/>
                  <a:gd name="connsiteY0-378" fmla="*/ 354916 h 1865664"/>
                  <a:gd name="connsiteX1-379" fmla="*/ 59649 w 4122766"/>
                  <a:gd name="connsiteY1-380" fmla="*/ 505991 h 1865664"/>
                  <a:gd name="connsiteX2-381" fmla="*/ 1634007 w 4122766"/>
                  <a:gd name="connsiteY2-382" fmla="*/ 927410 h 1865664"/>
                  <a:gd name="connsiteX3-383" fmla="*/ 2142892 w 4122766"/>
                  <a:gd name="connsiteY3-384" fmla="*/ 1022826 h 1865664"/>
                  <a:gd name="connsiteX4-385" fmla="*/ 2635872 w 4122766"/>
                  <a:gd name="connsiteY4-386" fmla="*/ 1309072 h 1865664"/>
                  <a:gd name="connsiteX5-387" fmla="*/ 3327635 w 4122766"/>
                  <a:gd name="connsiteY5-388" fmla="*/ 1865664 h 1865664"/>
                  <a:gd name="connsiteX6-389" fmla="*/ 4122766 w 4122766"/>
                  <a:gd name="connsiteY6-390" fmla="*/ 959216 h 1865664"/>
                  <a:gd name="connsiteX7-391" fmla="*/ 2842606 w 4122766"/>
                  <a:gd name="connsiteY7-392" fmla="*/ 28912 h 1865664"/>
                  <a:gd name="connsiteX8-393" fmla="*/ 2238307 w 4122766"/>
                  <a:gd name="connsiteY8-394" fmla="*/ 60718 h 1865664"/>
                  <a:gd name="connsiteX9-395" fmla="*/ 1435225 w 4122766"/>
                  <a:gd name="connsiteY9-396" fmla="*/ 354916 h 1865664"/>
                  <a:gd name="connsiteX0-397" fmla="*/ 1435225 w 4122766"/>
                  <a:gd name="connsiteY0-398" fmla="*/ 354916 h 1865664"/>
                  <a:gd name="connsiteX1-399" fmla="*/ 59649 w 4122766"/>
                  <a:gd name="connsiteY1-400" fmla="*/ 505991 h 1865664"/>
                  <a:gd name="connsiteX2-401" fmla="*/ 1634007 w 4122766"/>
                  <a:gd name="connsiteY2-402" fmla="*/ 927410 h 1865664"/>
                  <a:gd name="connsiteX3-403" fmla="*/ 2142892 w 4122766"/>
                  <a:gd name="connsiteY3-404" fmla="*/ 1022826 h 1865664"/>
                  <a:gd name="connsiteX4-405" fmla="*/ 2635872 w 4122766"/>
                  <a:gd name="connsiteY4-406" fmla="*/ 1309072 h 1865664"/>
                  <a:gd name="connsiteX5-407" fmla="*/ 3327635 w 4122766"/>
                  <a:gd name="connsiteY5-408" fmla="*/ 1865664 h 1865664"/>
                  <a:gd name="connsiteX6-409" fmla="*/ 4122766 w 4122766"/>
                  <a:gd name="connsiteY6-410" fmla="*/ 959216 h 1865664"/>
                  <a:gd name="connsiteX7-411" fmla="*/ 2842606 w 4122766"/>
                  <a:gd name="connsiteY7-412" fmla="*/ 28912 h 1865664"/>
                  <a:gd name="connsiteX8-413" fmla="*/ 2238307 w 4122766"/>
                  <a:gd name="connsiteY8-414" fmla="*/ 60718 h 1865664"/>
                  <a:gd name="connsiteX9-415" fmla="*/ 1435225 w 4122766"/>
                  <a:gd name="connsiteY9-416" fmla="*/ 354916 h 1865664"/>
                  <a:gd name="connsiteX0-417" fmla="*/ 1435225 w 4122766"/>
                  <a:gd name="connsiteY0-418" fmla="*/ 339809 h 1850557"/>
                  <a:gd name="connsiteX1-419" fmla="*/ 59649 w 4122766"/>
                  <a:gd name="connsiteY1-420" fmla="*/ 490884 h 1850557"/>
                  <a:gd name="connsiteX2-421" fmla="*/ 1634007 w 4122766"/>
                  <a:gd name="connsiteY2-422" fmla="*/ 912303 h 1850557"/>
                  <a:gd name="connsiteX3-423" fmla="*/ 2142892 w 4122766"/>
                  <a:gd name="connsiteY3-424" fmla="*/ 1007719 h 1850557"/>
                  <a:gd name="connsiteX4-425" fmla="*/ 2635872 w 4122766"/>
                  <a:gd name="connsiteY4-426" fmla="*/ 1293965 h 1850557"/>
                  <a:gd name="connsiteX5-427" fmla="*/ 3327635 w 4122766"/>
                  <a:gd name="connsiteY5-428" fmla="*/ 1850557 h 1850557"/>
                  <a:gd name="connsiteX6-429" fmla="*/ 4122766 w 4122766"/>
                  <a:gd name="connsiteY6-430" fmla="*/ 944109 h 1850557"/>
                  <a:gd name="connsiteX7-431" fmla="*/ 2842606 w 4122766"/>
                  <a:gd name="connsiteY7-432" fmla="*/ 13805 h 1850557"/>
                  <a:gd name="connsiteX8-433" fmla="*/ 2166745 w 4122766"/>
                  <a:gd name="connsiteY8-434" fmla="*/ 93319 h 1850557"/>
                  <a:gd name="connsiteX9-435" fmla="*/ 1435225 w 4122766"/>
                  <a:gd name="connsiteY9-436" fmla="*/ 339809 h 1850557"/>
                  <a:gd name="connsiteX0-437" fmla="*/ 1435225 w 4122766"/>
                  <a:gd name="connsiteY0-438" fmla="*/ 367230 h 1877978"/>
                  <a:gd name="connsiteX1-439" fmla="*/ 59649 w 4122766"/>
                  <a:gd name="connsiteY1-440" fmla="*/ 518305 h 1877978"/>
                  <a:gd name="connsiteX2-441" fmla="*/ 1634007 w 4122766"/>
                  <a:gd name="connsiteY2-442" fmla="*/ 939724 h 1877978"/>
                  <a:gd name="connsiteX3-443" fmla="*/ 2142892 w 4122766"/>
                  <a:gd name="connsiteY3-444" fmla="*/ 1035140 h 1877978"/>
                  <a:gd name="connsiteX4-445" fmla="*/ 2635872 w 4122766"/>
                  <a:gd name="connsiteY4-446" fmla="*/ 1321386 h 1877978"/>
                  <a:gd name="connsiteX5-447" fmla="*/ 3327635 w 4122766"/>
                  <a:gd name="connsiteY5-448" fmla="*/ 1877978 h 1877978"/>
                  <a:gd name="connsiteX6-449" fmla="*/ 4122766 w 4122766"/>
                  <a:gd name="connsiteY6-450" fmla="*/ 971530 h 1877978"/>
                  <a:gd name="connsiteX7-451" fmla="*/ 2842606 w 4122766"/>
                  <a:gd name="connsiteY7-452" fmla="*/ 9421 h 1877978"/>
                  <a:gd name="connsiteX8-453" fmla="*/ 2166745 w 4122766"/>
                  <a:gd name="connsiteY8-454" fmla="*/ 120740 h 1877978"/>
                  <a:gd name="connsiteX9-455" fmla="*/ 1435225 w 4122766"/>
                  <a:gd name="connsiteY9-456" fmla="*/ 367230 h 1877978"/>
                  <a:gd name="connsiteX0-457" fmla="*/ 1435225 w 4122766"/>
                  <a:gd name="connsiteY0-458" fmla="*/ 367230 h 1877978"/>
                  <a:gd name="connsiteX1-459" fmla="*/ 59649 w 4122766"/>
                  <a:gd name="connsiteY1-460" fmla="*/ 518305 h 1877978"/>
                  <a:gd name="connsiteX2-461" fmla="*/ 1634007 w 4122766"/>
                  <a:gd name="connsiteY2-462" fmla="*/ 939724 h 1877978"/>
                  <a:gd name="connsiteX3-463" fmla="*/ 2142892 w 4122766"/>
                  <a:gd name="connsiteY3-464" fmla="*/ 1035140 h 1877978"/>
                  <a:gd name="connsiteX4-465" fmla="*/ 2635872 w 4122766"/>
                  <a:gd name="connsiteY4-466" fmla="*/ 1321386 h 1877978"/>
                  <a:gd name="connsiteX5-467" fmla="*/ 3327635 w 4122766"/>
                  <a:gd name="connsiteY5-468" fmla="*/ 1877978 h 1877978"/>
                  <a:gd name="connsiteX6-469" fmla="*/ 4122766 w 4122766"/>
                  <a:gd name="connsiteY6-470" fmla="*/ 971530 h 1877978"/>
                  <a:gd name="connsiteX7-471" fmla="*/ 2842606 w 4122766"/>
                  <a:gd name="connsiteY7-472" fmla="*/ 9421 h 1877978"/>
                  <a:gd name="connsiteX8-473" fmla="*/ 2166745 w 4122766"/>
                  <a:gd name="connsiteY8-474" fmla="*/ 120740 h 1877978"/>
                  <a:gd name="connsiteX9-475" fmla="*/ 1435225 w 4122766"/>
                  <a:gd name="connsiteY9-476" fmla="*/ 367230 h 1877978"/>
                  <a:gd name="connsiteX0-477" fmla="*/ 1435225 w 4122766"/>
                  <a:gd name="connsiteY0-478" fmla="*/ 376690 h 1887438"/>
                  <a:gd name="connsiteX1-479" fmla="*/ 59649 w 4122766"/>
                  <a:gd name="connsiteY1-480" fmla="*/ 527765 h 1887438"/>
                  <a:gd name="connsiteX2-481" fmla="*/ 1634007 w 4122766"/>
                  <a:gd name="connsiteY2-482" fmla="*/ 949184 h 1887438"/>
                  <a:gd name="connsiteX3-483" fmla="*/ 2142892 w 4122766"/>
                  <a:gd name="connsiteY3-484" fmla="*/ 1044600 h 1887438"/>
                  <a:gd name="connsiteX4-485" fmla="*/ 2635872 w 4122766"/>
                  <a:gd name="connsiteY4-486" fmla="*/ 1330846 h 1887438"/>
                  <a:gd name="connsiteX5-487" fmla="*/ 3327635 w 4122766"/>
                  <a:gd name="connsiteY5-488" fmla="*/ 1887438 h 1887438"/>
                  <a:gd name="connsiteX6-489" fmla="*/ 4122766 w 4122766"/>
                  <a:gd name="connsiteY6-490" fmla="*/ 980990 h 1887438"/>
                  <a:gd name="connsiteX7-491" fmla="*/ 2842606 w 4122766"/>
                  <a:gd name="connsiteY7-492" fmla="*/ 18881 h 1887438"/>
                  <a:gd name="connsiteX8-493" fmla="*/ 2166745 w 4122766"/>
                  <a:gd name="connsiteY8-494" fmla="*/ 130200 h 1887438"/>
                  <a:gd name="connsiteX9-495" fmla="*/ 1435225 w 4122766"/>
                  <a:gd name="connsiteY9-496" fmla="*/ 376690 h 1887438"/>
                  <a:gd name="connsiteX0-497" fmla="*/ 1435225 w 4067107"/>
                  <a:gd name="connsiteY0-498" fmla="*/ 376690 h 1887438"/>
                  <a:gd name="connsiteX1-499" fmla="*/ 59649 w 4067107"/>
                  <a:gd name="connsiteY1-500" fmla="*/ 527765 h 1887438"/>
                  <a:gd name="connsiteX2-501" fmla="*/ 1634007 w 4067107"/>
                  <a:gd name="connsiteY2-502" fmla="*/ 949184 h 1887438"/>
                  <a:gd name="connsiteX3-503" fmla="*/ 2142892 w 4067107"/>
                  <a:gd name="connsiteY3-504" fmla="*/ 1044600 h 1887438"/>
                  <a:gd name="connsiteX4-505" fmla="*/ 2635872 w 4067107"/>
                  <a:gd name="connsiteY4-506" fmla="*/ 1330846 h 1887438"/>
                  <a:gd name="connsiteX5-507" fmla="*/ 3327635 w 4067107"/>
                  <a:gd name="connsiteY5-508" fmla="*/ 1887438 h 1887438"/>
                  <a:gd name="connsiteX6-509" fmla="*/ 4067107 w 4067107"/>
                  <a:gd name="connsiteY6-510" fmla="*/ 1036649 h 1887438"/>
                  <a:gd name="connsiteX7-511" fmla="*/ 2842606 w 4067107"/>
                  <a:gd name="connsiteY7-512" fmla="*/ 18881 h 1887438"/>
                  <a:gd name="connsiteX8-513" fmla="*/ 2166745 w 4067107"/>
                  <a:gd name="connsiteY8-514" fmla="*/ 130200 h 1887438"/>
                  <a:gd name="connsiteX9-515" fmla="*/ 1435225 w 4067107"/>
                  <a:gd name="connsiteY9-516" fmla="*/ 376690 h 1887438"/>
                  <a:gd name="connsiteX0-517" fmla="*/ 1435225 w 4067107"/>
                  <a:gd name="connsiteY0-518" fmla="*/ 376690 h 1887438"/>
                  <a:gd name="connsiteX1-519" fmla="*/ 59649 w 4067107"/>
                  <a:gd name="connsiteY1-520" fmla="*/ 527765 h 1887438"/>
                  <a:gd name="connsiteX2-521" fmla="*/ 1634007 w 4067107"/>
                  <a:gd name="connsiteY2-522" fmla="*/ 949184 h 1887438"/>
                  <a:gd name="connsiteX3-523" fmla="*/ 2142892 w 4067107"/>
                  <a:gd name="connsiteY3-524" fmla="*/ 1044600 h 1887438"/>
                  <a:gd name="connsiteX4-525" fmla="*/ 2635872 w 4067107"/>
                  <a:gd name="connsiteY4-526" fmla="*/ 1330846 h 1887438"/>
                  <a:gd name="connsiteX5-527" fmla="*/ 3327635 w 4067107"/>
                  <a:gd name="connsiteY5-528" fmla="*/ 1887438 h 1887438"/>
                  <a:gd name="connsiteX6-529" fmla="*/ 4067107 w 4067107"/>
                  <a:gd name="connsiteY6-530" fmla="*/ 1036649 h 1887438"/>
                  <a:gd name="connsiteX7-531" fmla="*/ 2842606 w 4067107"/>
                  <a:gd name="connsiteY7-532" fmla="*/ 18881 h 1887438"/>
                  <a:gd name="connsiteX8-533" fmla="*/ 2166745 w 4067107"/>
                  <a:gd name="connsiteY8-534" fmla="*/ 130200 h 1887438"/>
                  <a:gd name="connsiteX9-535" fmla="*/ 1435225 w 4067107"/>
                  <a:gd name="connsiteY9-536" fmla="*/ 376690 h 1887438"/>
                  <a:gd name="connsiteX0-537" fmla="*/ 1435225 w 4067107"/>
                  <a:gd name="connsiteY0-538" fmla="*/ 376690 h 1887438"/>
                  <a:gd name="connsiteX1-539" fmla="*/ 59649 w 4067107"/>
                  <a:gd name="connsiteY1-540" fmla="*/ 527765 h 1887438"/>
                  <a:gd name="connsiteX2-541" fmla="*/ 1634007 w 4067107"/>
                  <a:gd name="connsiteY2-542" fmla="*/ 949184 h 1887438"/>
                  <a:gd name="connsiteX3-543" fmla="*/ 2142892 w 4067107"/>
                  <a:gd name="connsiteY3-544" fmla="*/ 1044600 h 1887438"/>
                  <a:gd name="connsiteX4-545" fmla="*/ 2548408 w 4067107"/>
                  <a:gd name="connsiteY4-546" fmla="*/ 1275187 h 1887438"/>
                  <a:gd name="connsiteX5-547" fmla="*/ 3327635 w 4067107"/>
                  <a:gd name="connsiteY5-548" fmla="*/ 1887438 h 1887438"/>
                  <a:gd name="connsiteX6-549" fmla="*/ 4067107 w 4067107"/>
                  <a:gd name="connsiteY6-550" fmla="*/ 1036649 h 1887438"/>
                  <a:gd name="connsiteX7-551" fmla="*/ 2842606 w 4067107"/>
                  <a:gd name="connsiteY7-552" fmla="*/ 18881 h 1887438"/>
                  <a:gd name="connsiteX8-553" fmla="*/ 2166745 w 4067107"/>
                  <a:gd name="connsiteY8-554" fmla="*/ 130200 h 1887438"/>
                  <a:gd name="connsiteX9-555" fmla="*/ 1435225 w 4067107"/>
                  <a:gd name="connsiteY9-556" fmla="*/ 376690 h 1887438"/>
                  <a:gd name="connsiteX0-557" fmla="*/ 1435225 w 4067107"/>
                  <a:gd name="connsiteY0-558" fmla="*/ 376690 h 1927194"/>
                  <a:gd name="connsiteX1-559" fmla="*/ 59649 w 4067107"/>
                  <a:gd name="connsiteY1-560" fmla="*/ 527765 h 1927194"/>
                  <a:gd name="connsiteX2-561" fmla="*/ 1634007 w 4067107"/>
                  <a:gd name="connsiteY2-562" fmla="*/ 949184 h 1927194"/>
                  <a:gd name="connsiteX3-563" fmla="*/ 2142892 w 4067107"/>
                  <a:gd name="connsiteY3-564" fmla="*/ 1044600 h 1927194"/>
                  <a:gd name="connsiteX4-565" fmla="*/ 2548408 w 4067107"/>
                  <a:gd name="connsiteY4-566" fmla="*/ 1275187 h 1927194"/>
                  <a:gd name="connsiteX5-567" fmla="*/ 3089096 w 4067107"/>
                  <a:gd name="connsiteY5-568" fmla="*/ 1927194 h 1927194"/>
                  <a:gd name="connsiteX6-569" fmla="*/ 4067107 w 4067107"/>
                  <a:gd name="connsiteY6-570" fmla="*/ 1036649 h 1927194"/>
                  <a:gd name="connsiteX7-571" fmla="*/ 2842606 w 4067107"/>
                  <a:gd name="connsiteY7-572" fmla="*/ 18881 h 1927194"/>
                  <a:gd name="connsiteX8-573" fmla="*/ 2166745 w 4067107"/>
                  <a:gd name="connsiteY8-574" fmla="*/ 130200 h 1927194"/>
                  <a:gd name="connsiteX9-575" fmla="*/ 1435225 w 4067107"/>
                  <a:gd name="connsiteY9-576" fmla="*/ 376690 h 1927194"/>
                  <a:gd name="connsiteX0-577" fmla="*/ 1435225 w 4067107"/>
                  <a:gd name="connsiteY0-578" fmla="*/ 376690 h 1927194"/>
                  <a:gd name="connsiteX1-579" fmla="*/ 59649 w 4067107"/>
                  <a:gd name="connsiteY1-580" fmla="*/ 527765 h 1927194"/>
                  <a:gd name="connsiteX2-581" fmla="*/ 1634007 w 4067107"/>
                  <a:gd name="connsiteY2-582" fmla="*/ 949184 h 1927194"/>
                  <a:gd name="connsiteX3-583" fmla="*/ 2142892 w 4067107"/>
                  <a:gd name="connsiteY3-584" fmla="*/ 1044600 h 1927194"/>
                  <a:gd name="connsiteX4-585" fmla="*/ 2548408 w 4067107"/>
                  <a:gd name="connsiteY4-586" fmla="*/ 1275187 h 1927194"/>
                  <a:gd name="connsiteX5-587" fmla="*/ 3256074 w 4067107"/>
                  <a:gd name="connsiteY5-588" fmla="*/ 1927194 h 1927194"/>
                  <a:gd name="connsiteX6-589" fmla="*/ 4067107 w 4067107"/>
                  <a:gd name="connsiteY6-590" fmla="*/ 1036649 h 1927194"/>
                  <a:gd name="connsiteX7-591" fmla="*/ 2842606 w 4067107"/>
                  <a:gd name="connsiteY7-592" fmla="*/ 18881 h 1927194"/>
                  <a:gd name="connsiteX8-593" fmla="*/ 2166745 w 4067107"/>
                  <a:gd name="connsiteY8-594" fmla="*/ 130200 h 1927194"/>
                  <a:gd name="connsiteX9-595" fmla="*/ 1435225 w 4067107"/>
                  <a:gd name="connsiteY9-596" fmla="*/ 376690 h 1927194"/>
                  <a:gd name="connsiteX0-597" fmla="*/ 1435225 w 4067107"/>
                  <a:gd name="connsiteY0-598" fmla="*/ 376690 h 1927194"/>
                  <a:gd name="connsiteX1-599" fmla="*/ 59649 w 4067107"/>
                  <a:gd name="connsiteY1-600" fmla="*/ 527765 h 1927194"/>
                  <a:gd name="connsiteX2-601" fmla="*/ 1634007 w 4067107"/>
                  <a:gd name="connsiteY2-602" fmla="*/ 949184 h 1927194"/>
                  <a:gd name="connsiteX3-603" fmla="*/ 2142892 w 4067107"/>
                  <a:gd name="connsiteY3-604" fmla="*/ 1044600 h 1927194"/>
                  <a:gd name="connsiteX4-605" fmla="*/ 2476846 w 4067107"/>
                  <a:gd name="connsiteY4-606" fmla="*/ 1378554 h 1927194"/>
                  <a:gd name="connsiteX5-607" fmla="*/ 3256074 w 4067107"/>
                  <a:gd name="connsiteY5-608" fmla="*/ 1927194 h 1927194"/>
                  <a:gd name="connsiteX6-609" fmla="*/ 4067107 w 4067107"/>
                  <a:gd name="connsiteY6-610" fmla="*/ 1036649 h 1927194"/>
                  <a:gd name="connsiteX7-611" fmla="*/ 2842606 w 4067107"/>
                  <a:gd name="connsiteY7-612" fmla="*/ 18881 h 1927194"/>
                  <a:gd name="connsiteX8-613" fmla="*/ 2166745 w 4067107"/>
                  <a:gd name="connsiteY8-614" fmla="*/ 130200 h 1927194"/>
                  <a:gd name="connsiteX9-615" fmla="*/ 1435225 w 4067107"/>
                  <a:gd name="connsiteY9-616" fmla="*/ 376690 h 1927194"/>
                  <a:gd name="connsiteX0-617" fmla="*/ 1435225 w 4067107"/>
                  <a:gd name="connsiteY0-618" fmla="*/ 376690 h 1927194"/>
                  <a:gd name="connsiteX1-619" fmla="*/ 59649 w 4067107"/>
                  <a:gd name="connsiteY1-620" fmla="*/ 527765 h 1927194"/>
                  <a:gd name="connsiteX2-621" fmla="*/ 1634007 w 4067107"/>
                  <a:gd name="connsiteY2-622" fmla="*/ 949184 h 1927194"/>
                  <a:gd name="connsiteX3-623" fmla="*/ 2142892 w 4067107"/>
                  <a:gd name="connsiteY3-624" fmla="*/ 1044600 h 1927194"/>
                  <a:gd name="connsiteX4-625" fmla="*/ 2476846 w 4067107"/>
                  <a:gd name="connsiteY4-626" fmla="*/ 1378554 h 1927194"/>
                  <a:gd name="connsiteX5-627" fmla="*/ 3256074 w 4067107"/>
                  <a:gd name="connsiteY5-628" fmla="*/ 1927194 h 1927194"/>
                  <a:gd name="connsiteX6-629" fmla="*/ 4067107 w 4067107"/>
                  <a:gd name="connsiteY6-630" fmla="*/ 1036649 h 1927194"/>
                  <a:gd name="connsiteX7-631" fmla="*/ 2842606 w 4067107"/>
                  <a:gd name="connsiteY7-632" fmla="*/ 18881 h 1927194"/>
                  <a:gd name="connsiteX8-633" fmla="*/ 2166745 w 4067107"/>
                  <a:gd name="connsiteY8-634" fmla="*/ 130200 h 1927194"/>
                  <a:gd name="connsiteX9-635" fmla="*/ 1435225 w 4067107"/>
                  <a:gd name="connsiteY9-636" fmla="*/ 376690 h 1927194"/>
                  <a:gd name="connsiteX0-637" fmla="*/ 1435225 w 4067107"/>
                  <a:gd name="connsiteY0-638" fmla="*/ 376690 h 1747240"/>
                  <a:gd name="connsiteX1-639" fmla="*/ 59649 w 4067107"/>
                  <a:gd name="connsiteY1-640" fmla="*/ 527765 h 1747240"/>
                  <a:gd name="connsiteX2-641" fmla="*/ 1634007 w 4067107"/>
                  <a:gd name="connsiteY2-642" fmla="*/ 949184 h 1747240"/>
                  <a:gd name="connsiteX3-643" fmla="*/ 2142892 w 4067107"/>
                  <a:gd name="connsiteY3-644" fmla="*/ 1044600 h 1747240"/>
                  <a:gd name="connsiteX4-645" fmla="*/ 2476846 w 4067107"/>
                  <a:gd name="connsiteY4-646" fmla="*/ 1378554 h 1747240"/>
                  <a:gd name="connsiteX5-647" fmla="*/ 3004138 w 4067107"/>
                  <a:gd name="connsiteY5-648" fmla="*/ 1747240 h 1747240"/>
                  <a:gd name="connsiteX6-649" fmla="*/ 4067107 w 4067107"/>
                  <a:gd name="connsiteY6-650" fmla="*/ 1036649 h 1747240"/>
                  <a:gd name="connsiteX7-651" fmla="*/ 2842606 w 4067107"/>
                  <a:gd name="connsiteY7-652" fmla="*/ 18881 h 1747240"/>
                  <a:gd name="connsiteX8-653" fmla="*/ 2166745 w 4067107"/>
                  <a:gd name="connsiteY8-654" fmla="*/ 130200 h 1747240"/>
                  <a:gd name="connsiteX9-655" fmla="*/ 1435225 w 4067107"/>
                  <a:gd name="connsiteY9-656" fmla="*/ 376690 h 1747240"/>
                  <a:gd name="connsiteX0-657" fmla="*/ 1435225 w 3887153"/>
                  <a:gd name="connsiteY0-658" fmla="*/ 376690 h 1747240"/>
                  <a:gd name="connsiteX1-659" fmla="*/ 59649 w 3887153"/>
                  <a:gd name="connsiteY1-660" fmla="*/ 527765 h 1747240"/>
                  <a:gd name="connsiteX2-661" fmla="*/ 1634007 w 3887153"/>
                  <a:gd name="connsiteY2-662" fmla="*/ 949184 h 1747240"/>
                  <a:gd name="connsiteX3-663" fmla="*/ 2142892 w 3887153"/>
                  <a:gd name="connsiteY3-664" fmla="*/ 1044600 h 1747240"/>
                  <a:gd name="connsiteX4-665" fmla="*/ 2476846 w 3887153"/>
                  <a:gd name="connsiteY4-666" fmla="*/ 1378554 h 1747240"/>
                  <a:gd name="connsiteX5-667" fmla="*/ 3004138 w 3887153"/>
                  <a:gd name="connsiteY5-668" fmla="*/ 1747240 h 1747240"/>
                  <a:gd name="connsiteX6-669" fmla="*/ 3887153 w 3887153"/>
                  <a:gd name="connsiteY6-670" fmla="*/ 784714 h 1747240"/>
                  <a:gd name="connsiteX7-671" fmla="*/ 2842606 w 3887153"/>
                  <a:gd name="connsiteY7-672" fmla="*/ 18881 h 1747240"/>
                  <a:gd name="connsiteX8-673" fmla="*/ 2166745 w 3887153"/>
                  <a:gd name="connsiteY8-674" fmla="*/ 130200 h 1747240"/>
                  <a:gd name="connsiteX9-675" fmla="*/ 1435225 w 3887153"/>
                  <a:gd name="connsiteY9-676" fmla="*/ 376690 h 1747240"/>
                  <a:gd name="connsiteX0-677" fmla="*/ 1435225 w 3887153"/>
                  <a:gd name="connsiteY0-678" fmla="*/ 376690 h 1747240"/>
                  <a:gd name="connsiteX1-679" fmla="*/ 59649 w 3887153"/>
                  <a:gd name="connsiteY1-680" fmla="*/ 527765 h 1747240"/>
                  <a:gd name="connsiteX2-681" fmla="*/ 1634007 w 3887153"/>
                  <a:gd name="connsiteY2-682" fmla="*/ 949184 h 1747240"/>
                  <a:gd name="connsiteX3-683" fmla="*/ 2142892 w 3887153"/>
                  <a:gd name="connsiteY3-684" fmla="*/ 1044600 h 1747240"/>
                  <a:gd name="connsiteX4-685" fmla="*/ 2476846 w 3887153"/>
                  <a:gd name="connsiteY4-686" fmla="*/ 1378554 h 1747240"/>
                  <a:gd name="connsiteX5-687" fmla="*/ 2806187 w 3887153"/>
                  <a:gd name="connsiteY5-688" fmla="*/ 1747240 h 1747240"/>
                  <a:gd name="connsiteX6-689" fmla="*/ 3887153 w 3887153"/>
                  <a:gd name="connsiteY6-690" fmla="*/ 784714 h 1747240"/>
                  <a:gd name="connsiteX7-691" fmla="*/ 2842606 w 3887153"/>
                  <a:gd name="connsiteY7-692" fmla="*/ 18881 h 1747240"/>
                  <a:gd name="connsiteX8-693" fmla="*/ 2166745 w 3887153"/>
                  <a:gd name="connsiteY8-694" fmla="*/ 130200 h 1747240"/>
                  <a:gd name="connsiteX9-695" fmla="*/ 1435225 w 3887153"/>
                  <a:gd name="connsiteY9-696" fmla="*/ 376690 h 17472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335" y="connsiteY9-336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Freeform 19"/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-1" fmla="*/ 1288111 w 3347499"/>
                  <a:gd name="connsiteY0-2" fmla="*/ 620202 h 1995778"/>
                  <a:gd name="connsiteX1-3" fmla="*/ 659958 w 3347499"/>
                  <a:gd name="connsiteY1-4" fmla="*/ 95416 h 1995778"/>
                  <a:gd name="connsiteX2-5" fmla="*/ 373711 w 3347499"/>
                  <a:gd name="connsiteY2-6" fmla="*/ 39757 h 1995778"/>
                  <a:gd name="connsiteX3-7" fmla="*/ 119270 w 3347499"/>
                  <a:gd name="connsiteY3-8" fmla="*/ 0 h 1995778"/>
                  <a:gd name="connsiteX4-9" fmla="*/ 111318 w 3347499"/>
                  <a:gd name="connsiteY4-10" fmla="*/ 151075 h 1995778"/>
                  <a:gd name="connsiteX5-11" fmla="*/ 0 w 3347499"/>
                  <a:gd name="connsiteY5-12" fmla="*/ 214686 h 1995778"/>
                  <a:gd name="connsiteX6-13" fmla="*/ 779228 w 3347499"/>
                  <a:gd name="connsiteY6-14" fmla="*/ 1264258 h 1995778"/>
                  <a:gd name="connsiteX7-15" fmla="*/ 1900362 w 3347499"/>
                  <a:gd name="connsiteY7-16" fmla="*/ 1995778 h 1995778"/>
                  <a:gd name="connsiteX8-17" fmla="*/ 3347499 w 3347499"/>
                  <a:gd name="connsiteY8-18" fmla="*/ 1653872 h 1995778"/>
                  <a:gd name="connsiteX9-19" fmla="*/ 1288111 w 3347499"/>
                  <a:gd name="connsiteY9-20" fmla="*/ 620202 h 1995778"/>
                  <a:gd name="connsiteX0-21" fmla="*/ 1304013 w 3347499"/>
                  <a:gd name="connsiteY0-22" fmla="*/ 652007 h 1995778"/>
                  <a:gd name="connsiteX1-23" fmla="*/ 659958 w 3347499"/>
                  <a:gd name="connsiteY1-24" fmla="*/ 95416 h 1995778"/>
                  <a:gd name="connsiteX2-25" fmla="*/ 373711 w 3347499"/>
                  <a:gd name="connsiteY2-26" fmla="*/ 39757 h 1995778"/>
                  <a:gd name="connsiteX3-27" fmla="*/ 119270 w 3347499"/>
                  <a:gd name="connsiteY3-28" fmla="*/ 0 h 1995778"/>
                  <a:gd name="connsiteX4-29" fmla="*/ 111318 w 3347499"/>
                  <a:gd name="connsiteY4-30" fmla="*/ 151075 h 1995778"/>
                  <a:gd name="connsiteX5-31" fmla="*/ 0 w 3347499"/>
                  <a:gd name="connsiteY5-32" fmla="*/ 214686 h 1995778"/>
                  <a:gd name="connsiteX6-33" fmla="*/ 779228 w 3347499"/>
                  <a:gd name="connsiteY6-34" fmla="*/ 1264258 h 1995778"/>
                  <a:gd name="connsiteX7-35" fmla="*/ 1900362 w 3347499"/>
                  <a:gd name="connsiteY7-36" fmla="*/ 1995778 h 1995778"/>
                  <a:gd name="connsiteX8-37" fmla="*/ 3347499 w 3347499"/>
                  <a:gd name="connsiteY8-38" fmla="*/ 1653872 h 1995778"/>
                  <a:gd name="connsiteX9-39" fmla="*/ 1304013 w 3347499"/>
                  <a:gd name="connsiteY9-40" fmla="*/ 652007 h 1995778"/>
                  <a:gd name="connsiteX0-41" fmla="*/ 1304013 w 3347499"/>
                  <a:gd name="connsiteY0-42" fmla="*/ 652007 h 1995778"/>
                  <a:gd name="connsiteX1-43" fmla="*/ 659958 w 3347499"/>
                  <a:gd name="connsiteY1-44" fmla="*/ 95416 h 1995778"/>
                  <a:gd name="connsiteX2-45" fmla="*/ 373711 w 3347499"/>
                  <a:gd name="connsiteY2-46" fmla="*/ 39757 h 1995778"/>
                  <a:gd name="connsiteX3-47" fmla="*/ 119270 w 3347499"/>
                  <a:gd name="connsiteY3-48" fmla="*/ 0 h 1995778"/>
                  <a:gd name="connsiteX4-49" fmla="*/ 111318 w 3347499"/>
                  <a:gd name="connsiteY4-50" fmla="*/ 151075 h 1995778"/>
                  <a:gd name="connsiteX5-51" fmla="*/ 0 w 3347499"/>
                  <a:gd name="connsiteY5-52" fmla="*/ 214686 h 1995778"/>
                  <a:gd name="connsiteX6-53" fmla="*/ 779228 w 3347499"/>
                  <a:gd name="connsiteY6-54" fmla="*/ 1264258 h 1995778"/>
                  <a:gd name="connsiteX7-55" fmla="*/ 1900362 w 3347499"/>
                  <a:gd name="connsiteY7-56" fmla="*/ 1995778 h 1995778"/>
                  <a:gd name="connsiteX8-57" fmla="*/ 3347499 w 3347499"/>
                  <a:gd name="connsiteY8-58" fmla="*/ 1653872 h 1995778"/>
                  <a:gd name="connsiteX9-59" fmla="*/ 1304013 w 3347499"/>
                  <a:gd name="connsiteY9-60" fmla="*/ 652007 h 1995778"/>
                  <a:gd name="connsiteX0-61" fmla="*/ 1304013 w 3347499"/>
                  <a:gd name="connsiteY0-62" fmla="*/ 635267 h 1979038"/>
                  <a:gd name="connsiteX1-63" fmla="*/ 659958 w 3347499"/>
                  <a:gd name="connsiteY1-64" fmla="*/ 78676 h 1979038"/>
                  <a:gd name="connsiteX2-65" fmla="*/ 373711 w 3347499"/>
                  <a:gd name="connsiteY2-66" fmla="*/ 23017 h 1979038"/>
                  <a:gd name="connsiteX3-67" fmla="*/ 95416 w 3347499"/>
                  <a:gd name="connsiteY3-68" fmla="*/ 38919 h 1979038"/>
                  <a:gd name="connsiteX4-69" fmla="*/ 111318 w 3347499"/>
                  <a:gd name="connsiteY4-70" fmla="*/ 134335 h 1979038"/>
                  <a:gd name="connsiteX5-71" fmla="*/ 0 w 3347499"/>
                  <a:gd name="connsiteY5-72" fmla="*/ 197946 h 1979038"/>
                  <a:gd name="connsiteX6-73" fmla="*/ 779228 w 3347499"/>
                  <a:gd name="connsiteY6-74" fmla="*/ 1247518 h 1979038"/>
                  <a:gd name="connsiteX7-75" fmla="*/ 1900362 w 3347499"/>
                  <a:gd name="connsiteY7-76" fmla="*/ 1979038 h 1979038"/>
                  <a:gd name="connsiteX8-77" fmla="*/ 3347499 w 3347499"/>
                  <a:gd name="connsiteY8-78" fmla="*/ 1637132 h 1979038"/>
                  <a:gd name="connsiteX9-79" fmla="*/ 1304013 w 3347499"/>
                  <a:gd name="connsiteY9-80" fmla="*/ 635267 h 1979038"/>
                  <a:gd name="connsiteX0-81" fmla="*/ 1304013 w 3347499"/>
                  <a:gd name="connsiteY0-82" fmla="*/ 654838 h 1998609"/>
                  <a:gd name="connsiteX1-83" fmla="*/ 659958 w 3347499"/>
                  <a:gd name="connsiteY1-84" fmla="*/ 98247 h 1998609"/>
                  <a:gd name="connsiteX2-85" fmla="*/ 373711 w 3347499"/>
                  <a:gd name="connsiteY2-86" fmla="*/ 42588 h 1998609"/>
                  <a:gd name="connsiteX3-87" fmla="*/ 95416 w 3347499"/>
                  <a:gd name="connsiteY3-88" fmla="*/ 58490 h 1998609"/>
                  <a:gd name="connsiteX4-89" fmla="*/ 111318 w 3347499"/>
                  <a:gd name="connsiteY4-90" fmla="*/ 153906 h 1998609"/>
                  <a:gd name="connsiteX5-91" fmla="*/ 0 w 3347499"/>
                  <a:gd name="connsiteY5-92" fmla="*/ 217517 h 1998609"/>
                  <a:gd name="connsiteX6-93" fmla="*/ 779228 w 3347499"/>
                  <a:gd name="connsiteY6-94" fmla="*/ 1267089 h 1998609"/>
                  <a:gd name="connsiteX7-95" fmla="*/ 1900362 w 3347499"/>
                  <a:gd name="connsiteY7-96" fmla="*/ 1998609 h 1998609"/>
                  <a:gd name="connsiteX8-97" fmla="*/ 3347499 w 3347499"/>
                  <a:gd name="connsiteY8-98" fmla="*/ 1656703 h 1998609"/>
                  <a:gd name="connsiteX9-99" fmla="*/ 1304013 w 3347499"/>
                  <a:gd name="connsiteY9-100" fmla="*/ 654838 h 1998609"/>
                  <a:gd name="connsiteX0-101" fmla="*/ 1304013 w 3347499"/>
                  <a:gd name="connsiteY0-102" fmla="*/ 654838 h 1998609"/>
                  <a:gd name="connsiteX1-103" fmla="*/ 659958 w 3347499"/>
                  <a:gd name="connsiteY1-104" fmla="*/ 98247 h 1998609"/>
                  <a:gd name="connsiteX2-105" fmla="*/ 373711 w 3347499"/>
                  <a:gd name="connsiteY2-106" fmla="*/ 42588 h 1998609"/>
                  <a:gd name="connsiteX3-107" fmla="*/ 95416 w 3347499"/>
                  <a:gd name="connsiteY3-108" fmla="*/ 58490 h 1998609"/>
                  <a:gd name="connsiteX4-109" fmla="*/ 174928 w 3347499"/>
                  <a:gd name="connsiteY4-110" fmla="*/ 177759 h 1998609"/>
                  <a:gd name="connsiteX5-111" fmla="*/ 0 w 3347499"/>
                  <a:gd name="connsiteY5-112" fmla="*/ 217517 h 1998609"/>
                  <a:gd name="connsiteX6-113" fmla="*/ 779228 w 3347499"/>
                  <a:gd name="connsiteY6-114" fmla="*/ 1267089 h 1998609"/>
                  <a:gd name="connsiteX7-115" fmla="*/ 1900362 w 3347499"/>
                  <a:gd name="connsiteY7-116" fmla="*/ 1998609 h 1998609"/>
                  <a:gd name="connsiteX8-117" fmla="*/ 3347499 w 3347499"/>
                  <a:gd name="connsiteY8-118" fmla="*/ 1656703 h 1998609"/>
                  <a:gd name="connsiteX9-119" fmla="*/ 1304013 w 3347499"/>
                  <a:gd name="connsiteY9-120" fmla="*/ 654838 h 1998609"/>
                  <a:gd name="connsiteX0-121" fmla="*/ 1304013 w 3347499"/>
                  <a:gd name="connsiteY0-122" fmla="*/ 654838 h 1998609"/>
                  <a:gd name="connsiteX1-123" fmla="*/ 659958 w 3347499"/>
                  <a:gd name="connsiteY1-124" fmla="*/ 98247 h 1998609"/>
                  <a:gd name="connsiteX2-125" fmla="*/ 373711 w 3347499"/>
                  <a:gd name="connsiteY2-126" fmla="*/ 42588 h 1998609"/>
                  <a:gd name="connsiteX3-127" fmla="*/ 95416 w 3347499"/>
                  <a:gd name="connsiteY3-128" fmla="*/ 58490 h 1998609"/>
                  <a:gd name="connsiteX4-129" fmla="*/ 174928 w 3347499"/>
                  <a:gd name="connsiteY4-130" fmla="*/ 177759 h 1998609"/>
                  <a:gd name="connsiteX5-131" fmla="*/ 0 w 3347499"/>
                  <a:gd name="connsiteY5-132" fmla="*/ 217517 h 1998609"/>
                  <a:gd name="connsiteX6-133" fmla="*/ 811033 w 3347499"/>
                  <a:gd name="connsiteY6-134" fmla="*/ 1243235 h 1998609"/>
                  <a:gd name="connsiteX7-135" fmla="*/ 1900362 w 3347499"/>
                  <a:gd name="connsiteY7-136" fmla="*/ 1998609 h 1998609"/>
                  <a:gd name="connsiteX8-137" fmla="*/ 3347499 w 3347499"/>
                  <a:gd name="connsiteY8-138" fmla="*/ 1656703 h 1998609"/>
                  <a:gd name="connsiteX9-139" fmla="*/ 1304013 w 3347499"/>
                  <a:gd name="connsiteY9-140" fmla="*/ 654838 h 1998609"/>
                  <a:gd name="connsiteX0-141" fmla="*/ 1304013 w 3347499"/>
                  <a:gd name="connsiteY0-142" fmla="*/ 654838 h 1863437"/>
                  <a:gd name="connsiteX1-143" fmla="*/ 659958 w 3347499"/>
                  <a:gd name="connsiteY1-144" fmla="*/ 98247 h 1863437"/>
                  <a:gd name="connsiteX2-145" fmla="*/ 373711 w 3347499"/>
                  <a:gd name="connsiteY2-146" fmla="*/ 42588 h 1863437"/>
                  <a:gd name="connsiteX3-147" fmla="*/ 95416 w 3347499"/>
                  <a:gd name="connsiteY3-148" fmla="*/ 58490 h 1863437"/>
                  <a:gd name="connsiteX4-149" fmla="*/ 174928 w 3347499"/>
                  <a:gd name="connsiteY4-150" fmla="*/ 177759 h 1863437"/>
                  <a:gd name="connsiteX5-151" fmla="*/ 0 w 3347499"/>
                  <a:gd name="connsiteY5-152" fmla="*/ 217517 h 1863437"/>
                  <a:gd name="connsiteX6-153" fmla="*/ 811033 w 3347499"/>
                  <a:gd name="connsiteY6-154" fmla="*/ 1243235 h 1863437"/>
                  <a:gd name="connsiteX7-155" fmla="*/ 1924216 w 3347499"/>
                  <a:gd name="connsiteY7-156" fmla="*/ 1863437 h 1863437"/>
                  <a:gd name="connsiteX8-157" fmla="*/ 3347499 w 3347499"/>
                  <a:gd name="connsiteY8-158" fmla="*/ 1656703 h 1863437"/>
                  <a:gd name="connsiteX9-159" fmla="*/ 1304013 w 3347499"/>
                  <a:gd name="connsiteY9-160" fmla="*/ 654838 h 1863437"/>
                  <a:gd name="connsiteX0-161" fmla="*/ 1304013 w 3347499"/>
                  <a:gd name="connsiteY0-162" fmla="*/ 654838 h 1982707"/>
                  <a:gd name="connsiteX1-163" fmla="*/ 659958 w 3347499"/>
                  <a:gd name="connsiteY1-164" fmla="*/ 98247 h 1982707"/>
                  <a:gd name="connsiteX2-165" fmla="*/ 373711 w 3347499"/>
                  <a:gd name="connsiteY2-166" fmla="*/ 42588 h 1982707"/>
                  <a:gd name="connsiteX3-167" fmla="*/ 95416 w 3347499"/>
                  <a:gd name="connsiteY3-168" fmla="*/ 58490 h 1982707"/>
                  <a:gd name="connsiteX4-169" fmla="*/ 174928 w 3347499"/>
                  <a:gd name="connsiteY4-170" fmla="*/ 177759 h 1982707"/>
                  <a:gd name="connsiteX5-171" fmla="*/ 0 w 3347499"/>
                  <a:gd name="connsiteY5-172" fmla="*/ 217517 h 1982707"/>
                  <a:gd name="connsiteX6-173" fmla="*/ 811033 w 3347499"/>
                  <a:gd name="connsiteY6-174" fmla="*/ 1243235 h 1982707"/>
                  <a:gd name="connsiteX7-175" fmla="*/ 2146852 w 3347499"/>
                  <a:gd name="connsiteY7-176" fmla="*/ 1982707 h 1982707"/>
                  <a:gd name="connsiteX8-177" fmla="*/ 3347499 w 3347499"/>
                  <a:gd name="connsiteY8-178" fmla="*/ 1656703 h 1982707"/>
                  <a:gd name="connsiteX9-179" fmla="*/ 1304013 w 3347499"/>
                  <a:gd name="connsiteY9-180" fmla="*/ 654838 h 1982707"/>
                  <a:gd name="connsiteX0-181" fmla="*/ 1304013 w 3387256"/>
                  <a:gd name="connsiteY0-182" fmla="*/ 654838 h 1982707"/>
                  <a:gd name="connsiteX1-183" fmla="*/ 659958 w 3387256"/>
                  <a:gd name="connsiteY1-184" fmla="*/ 98247 h 1982707"/>
                  <a:gd name="connsiteX2-185" fmla="*/ 373711 w 3387256"/>
                  <a:gd name="connsiteY2-186" fmla="*/ 42588 h 1982707"/>
                  <a:gd name="connsiteX3-187" fmla="*/ 95416 w 3387256"/>
                  <a:gd name="connsiteY3-188" fmla="*/ 58490 h 1982707"/>
                  <a:gd name="connsiteX4-189" fmla="*/ 174928 w 3387256"/>
                  <a:gd name="connsiteY4-190" fmla="*/ 177759 h 1982707"/>
                  <a:gd name="connsiteX5-191" fmla="*/ 0 w 3387256"/>
                  <a:gd name="connsiteY5-192" fmla="*/ 217517 h 1982707"/>
                  <a:gd name="connsiteX6-193" fmla="*/ 811033 w 3387256"/>
                  <a:gd name="connsiteY6-194" fmla="*/ 1243235 h 1982707"/>
                  <a:gd name="connsiteX7-195" fmla="*/ 2146852 w 3387256"/>
                  <a:gd name="connsiteY7-196" fmla="*/ 1982707 h 1982707"/>
                  <a:gd name="connsiteX8-197" fmla="*/ 3387256 w 3387256"/>
                  <a:gd name="connsiteY8-198" fmla="*/ 1648752 h 1982707"/>
                  <a:gd name="connsiteX9-199" fmla="*/ 1304013 w 3387256"/>
                  <a:gd name="connsiteY9-200" fmla="*/ 654838 h 1982707"/>
                  <a:gd name="connsiteX0-201" fmla="*/ 1304013 w 3387256"/>
                  <a:gd name="connsiteY0-202" fmla="*/ 654838 h 1982707"/>
                  <a:gd name="connsiteX1-203" fmla="*/ 659958 w 3387256"/>
                  <a:gd name="connsiteY1-204" fmla="*/ 98247 h 1982707"/>
                  <a:gd name="connsiteX2-205" fmla="*/ 373711 w 3387256"/>
                  <a:gd name="connsiteY2-206" fmla="*/ 42588 h 1982707"/>
                  <a:gd name="connsiteX3-207" fmla="*/ 95416 w 3387256"/>
                  <a:gd name="connsiteY3-208" fmla="*/ 58490 h 1982707"/>
                  <a:gd name="connsiteX4-209" fmla="*/ 174928 w 3387256"/>
                  <a:gd name="connsiteY4-210" fmla="*/ 177759 h 1982707"/>
                  <a:gd name="connsiteX5-211" fmla="*/ 0 w 3387256"/>
                  <a:gd name="connsiteY5-212" fmla="*/ 217517 h 1982707"/>
                  <a:gd name="connsiteX6-213" fmla="*/ 811033 w 3387256"/>
                  <a:gd name="connsiteY6-214" fmla="*/ 1243235 h 1982707"/>
                  <a:gd name="connsiteX7-215" fmla="*/ 2146852 w 3387256"/>
                  <a:gd name="connsiteY7-216" fmla="*/ 1982707 h 1982707"/>
                  <a:gd name="connsiteX8-217" fmla="*/ 3387256 w 3387256"/>
                  <a:gd name="connsiteY8-218" fmla="*/ 1648752 h 1982707"/>
                  <a:gd name="connsiteX9-219" fmla="*/ 715616 w 3387256"/>
                  <a:gd name="connsiteY9-220" fmla="*/ 726401 h 1982707"/>
                  <a:gd name="connsiteX10" fmla="*/ 1304013 w 3387256"/>
                  <a:gd name="connsiteY10" fmla="*/ 654838 h 1982707"/>
                  <a:gd name="connsiteX0-221" fmla="*/ 1304013 w 3387256"/>
                  <a:gd name="connsiteY0-222" fmla="*/ 654838 h 1982707"/>
                  <a:gd name="connsiteX1-223" fmla="*/ 659958 w 3387256"/>
                  <a:gd name="connsiteY1-224" fmla="*/ 98247 h 1982707"/>
                  <a:gd name="connsiteX2-225" fmla="*/ 373711 w 3387256"/>
                  <a:gd name="connsiteY2-226" fmla="*/ 42588 h 1982707"/>
                  <a:gd name="connsiteX3-227" fmla="*/ 95416 w 3387256"/>
                  <a:gd name="connsiteY3-228" fmla="*/ 58490 h 1982707"/>
                  <a:gd name="connsiteX4-229" fmla="*/ 174928 w 3387256"/>
                  <a:gd name="connsiteY4-230" fmla="*/ 177759 h 1982707"/>
                  <a:gd name="connsiteX5-231" fmla="*/ 0 w 3387256"/>
                  <a:gd name="connsiteY5-232" fmla="*/ 217517 h 1982707"/>
                  <a:gd name="connsiteX6-233" fmla="*/ 811033 w 3387256"/>
                  <a:gd name="connsiteY6-234" fmla="*/ 1243235 h 1982707"/>
                  <a:gd name="connsiteX7-235" fmla="*/ 2146852 w 3387256"/>
                  <a:gd name="connsiteY7-236" fmla="*/ 1982707 h 1982707"/>
                  <a:gd name="connsiteX8-237" fmla="*/ 3387256 w 3387256"/>
                  <a:gd name="connsiteY8-238" fmla="*/ 1648752 h 1982707"/>
                  <a:gd name="connsiteX9-239" fmla="*/ 715616 w 3387256"/>
                  <a:gd name="connsiteY9-240" fmla="*/ 726401 h 1982707"/>
                  <a:gd name="connsiteX10-241" fmla="*/ 1304013 w 3387256"/>
                  <a:gd name="connsiteY10-242" fmla="*/ 654838 h 1982707"/>
                  <a:gd name="connsiteX0-243" fmla="*/ 1304013 w 3387256"/>
                  <a:gd name="connsiteY0-244" fmla="*/ 654838 h 1982707"/>
                  <a:gd name="connsiteX1-245" fmla="*/ 659958 w 3387256"/>
                  <a:gd name="connsiteY1-246" fmla="*/ 98247 h 1982707"/>
                  <a:gd name="connsiteX2-247" fmla="*/ 373711 w 3387256"/>
                  <a:gd name="connsiteY2-248" fmla="*/ 42588 h 1982707"/>
                  <a:gd name="connsiteX3-249" fmla="*/ 95416 w 3387256"/>
                  <a:gd name="connsiteY3-250" fmla="*/ 58490 h 1982707"/>
                  <a:gd name="connsiteX4-251" fmla="*/ 174928 w 3387256"/>
                  <a:gd name="connsiteY4-252" fmla="*/ 177759 h 1982707"/>
                  <a:gd name="connsiteX5-253" fmla="*/ 0 w 3387256"/>
                  <a:gd name="connsiteY5-254" fmla="*/ 217517 h 1982707"/>
                  <a:gd name="connsiteX6-255" fmla="*/ 811033 w 3387256"/>
                  <a:gd name="connsiteY6-256" fmla="*/ 1243235 h 1982707"/>
                  <a:gd name="connsiteX7-257" fmla="*/ 2146852 w 3387256"/>
                  <a:gd name="connsiteY7-258" fmla="*/ 1982707 h 1982707"/>
                  <a:gd name="connsiteX8-259" fmla="*/ 3387256 w 3387256"/>
                  <a:gd name="connsiteY8-260" fmla="*/ 1648752 h 1982707"/>
                  <a:gd name="connsiteX9-261" fmla="*/ 715616 w 3387256"/>
                  <a:gd name="connsiteY9-262" fmla="*/ 782060 h 1982707"/>
                  <a:gd name="connsiteX10-263" fmla="*/ 1304013 w 3387256"/>
                  <a:gd name="connsiteY10-264" fmla="*/ 654838 h 1982707"/>
                  <a:gd name="connsiteX0-265" fmla="*/ 1304013 w 3387256"/>
                  <a:gd name="connsiteY0-266" fmla="*/ 654838 h 1982707"/>
                  <a:gd name="connsiteX1-267" fmla="*/ 659958 w 3387256"/>
                  <a:gd name="connsiteY1-268" fmla="*/ 98247 h 1982707"/>
                  <a:gd name="connsiteX2-269" fmla="*/ 373711 w 3387256"/>
                  <a:gd name="connsiteY2-270" fmla="*/ 42588 h 1982707"/>
                  <a:gd name="connsiteX3-271" fmla="*/ 95416 w 3387256"/>
                  <a:gd name="connsiteY3-272" fmla="*/ 58490 h 1982707"/>
                  <a:gd name="connsiteX4-273" fmla="*/ 174928 w 3387256"/>
                  <a:gd name="connsiteY4-274" fmla="*/ 177759 h 1982707"/>
                  <a:gd name="connsiteX5-275" fmla="*/ 0 w 3387256"/>
                  <a:gd name="connsiteY5-276" fmla="*/ 217517 h 1982707"/>
                  <a:gd name="connsiteX6-277" fmla="*/ 811033 w 3387256"/>
                  <a:gd name="connsiteY6-278" fmla="*/ 1243235 h 1982707"/>
                  <a:gd name="connsiteX7-279" fmla="*/ 2146852 w 3387256"/>
                  <a:gd name="connsiteY7-280" fmla="*/ 1982707 h 1982707"/>
                  <a:gd name="connsiteX8-281" fmla="*/ 3387256 w 3387256"/>
                  <a:gd name="connsiteY8-282" fmla="*/ 1648752 h 1982707"/>
                  <a:gd name="connsiteX9-283" fmla="*/ 715616 w 3387256"/>
                  <a:gd name="connsiteY9-284" fmla="*/ 782060 h 1982707"/>
                  <a:gd name="connsiteX10-285" fmla="*/ 1304013 w 3387256"/>
                  <a:gd name="connsiteY10-286" fmla="*/ 654838 h 1982707"/>
                  <a:gd name="connsiteX0-287" fmla="*/ 1304013 w 3387256"/>
                  <a:gd name="connsiteY0-288" fmla="*/ 654838 h 1982707"/>
                  <a:gd name="connsiteX1-289" fmla="*/ 659958 w 3387256"/>
                  <a:gd name="connsiteY1-290" fmla="*/ 98247 h 1982707"/>
                  <a:gd name="connsiteX2-291" fmla="*/ 373711 w 3387256"/>
                  <a:gd name="connsiteY2-292" fmla="*/ 42588 h 1982707"/>
                  <a:gd name="connsiteX3-293" fmla="*/ 95416 w 3387256"/>
                  <a:gd name="connsiteY3-294" fmla="*/ 58490 h 1982707"/>
                  <a:gd name="connsiteX4-295" fmla="*/ 174928 w 3387256"/>
                  <a:gd name="connsiteY4-296" fmla="*/ 177759 h 1982707"/>
                  <a:gd name="connsiteX5-297" fmla="*/ 0 w 3387256"/>
                  <a:gd name="connsiteY5-298" fmla="*/ 217517 h 1982707"/>
                  <a:gd name="connsiteX6-299" fmla="*/ 811033 w 3387256"/>
                  <a:gd name="connsiteY6-300" fmla="*/ 1243235 h 1982707"/>
                  <a:gd name="connsiteX7-301" fmla="*/ 2146852 w 3387256"/>
                  <a:gd name="connsiteY7-302" fmla="*/ 1982707 h 1982707"/>
                  <a:gd name="connsiteX8-303" fmla="*/ 3387256 w 3387256"/>
                  <a:gd name="connsiteY8-304" fmla="*/ 1648752 h 1982707"/>
                  <a:gd name="connsiteX9-305" fmla="*/ 739470 w 3387256"/>
                  <a:gd name="connsiteY9-306" fmla="*/ 813865 h 1982707"/>
                  <a:gd name="connsiteX10-307" fmla="*/ 1304013 w 3387256"/>
                  <a:gd name="connsiteY10-308" fmla="*/ 654838 h 1982707"/>
                  <a:gd name="connsiteX0-309" fmla="*/ 1272207 w 3387256"/>
                  <a:gd name="connsiteY0-310" fmla="*/ 630984 h 1982707"/>
                  <a:gd name="connsiteX1-311" fmla="*/ 659958 w 3387256"/>
                  <a:gd name="connsiteY1-312" fmla="*/ 98247 h 1982707"/>
                  <a:gd name="connsiteX2-313" fmla="*/ 373711 w 3387256"/>
                  <a:gd name="connsiteY2-314" fmla="*/ 42588 h 1982707"/>
                  <a:gd name="connsiteX3-315" fmla="*/ 95416 w 3387256"/>
                  <a:gd name="connsiteY3-316" fmla="*/ 58490 h 1982707"/>
                  <a:gd name="connsiteX4-317" fmla="*/ 174928 w 3387256"/>
                  <a:gd name="connsiteY4-318" fmla="*/ 177759 h 1982707"/>
                  <a:gd name="connsiteX5-319" fmla="*/ 0 w 3387256"/>
                  <a:gd name="connsiteY5-320" fmla="*/ 217517 h 1982707"/>
                  <a:gd name="connsiteX6-321" fmla="*/ 811033 w 3387256"/>
                  <a:gd name="connsiteY6-322" fmla="*/ 1243235 h 1982707"/>
                  <a:gd name="connsiteX7-323" fmla="*/ 2146852 w 3387256"/>
                  <a:gd name="connsiteY7-324" fmla="*/ 1982707 h 1982707"/>
                  <a:gd name="connsiteX8-325" fmla="*/ 3387256 w 3387256"/>
                  <a:gd name="connsiteY8-326" fmla="*/ 1648752 h 1982707"/>
                  <a:gd name="connsiteX9-327" fmla="*/ 739470 w 3387256"/>
                  <a:gd name="connsiteY9-328" fmla="*/ 813865 h 1982707"/>
                  <a:gd name="connsiteX10-329" fmla="*/ 1272207 w 3387256"/>
                  <a:gd name="connsiteY10-330" fmla="*/ 630984 h 1982707"/>
                  <a:gd name="connsiteX0-331" fmla="*/ 1272207 w 3387256"/>
                  <a:gd name="connsiteY0-332" fmla="*/ 630984 h 1982707"/>
                  <a:gd name="connsiteX1-333" fmla="*/ 659958 w 3387256"/>
                  <a:gd name="connsiteY1-334" fmla="*/ 98247 h 1982707"/>
                  <a:gd name="connsiteX2-335" fmla="*/ 373711 w 3387256"/>
                  <a:gd name="connsiteY2-336" fmla="*/ 42588 h 1982707"/>
                  <a:gd name="connsiteX3-337" fmla="*/ 95416 w 3387256"/>
                  <a:gd name="connsiteY3-338" fmla="*/ 58490 h 1982707"/>
                  <a:gd name="connsiteX4-339" fmla="*/ 174928 w 3387256"/>
                  <a:gd name="connsiteY4-340" fmla="*/ 177759 h 1982707"/>
                  <a:gd name="connsiteX5-341" fmla="*/ 0 w 3387256"/>
                  <a:gd name="connsiteY5-342" fmla="*/ 217517 h 1982707"/>
                  <a:gd name="connsiteX6-343" fmla="*/ 811033 w 3387256"/>
                  <a:gd name="connsiteY6-344" fmla="*/ 1243235 h 1982707"/>
                  <a:gd name="connsiteX7-345" fmla="*/ 2146852 w 3387256"/>
                  <a:gd name="connsiteY7-346" fmla="*/ 1982707 h 1982707"/>
                  <a:gd name="connsiteX8-347" fmla="*/ 3387256 w 3387256"/>
                  <a:gd name="connsiteY8-348" fmla="*/ 1648752 h 1982707"/>
                  <a:gd name="connsiteX9-349" fmla="*/ 739470 w 3387256"/>
                  <a:gd name="connsiteY9-350" fmla="*/ 813865 h 1982707"/>
                  <a:gd name="connsiteX10-351" fmla="*/ 1272207 w 3387256"/>
                  <a:gd name="connsiteY10-352" fmla="*/ 630984 h 1982707"/>
                  <a:gd name="connsiteX0-353" fmla="*/ 1272207 w 3387256"/>
                  <a:gd name="connsiteY0-354" fmla="*/ 630984 h 1982707"/>
                  <a:gd name="connsiteX1-355" fmla="*/ 659958 w 3387256"/>
                  <a:gd name="connsiteY1-356" fmla="*/ 98247 h 1982707"/>
                  <a:gd name="connsiteX2-357" fmla="*/ 373711 w 3387256"/>
                  <a:gd name="connsiteY2-358" fmla="*/ 42588 h 1982707"/>
                  <a:gd name="connsiteX3-359" fmla="*/ 95416 w 3387256"/>
                  <a:gd name="connsiteY3-360" fmla="*/ 58490 h 1982707"/>
                  <a:gd name="connsiteX4-361" fmla="*/ 174928 w 3387256"/>
                  <a:gd name="connsiteY4-362" fmla="*/ 177759 h 1982707"/>
                  <a:gd name="connsiteX5-363" fmla="*/ 0 w 3387256"/>
                  <a:gd name="connsiteY5-364" fmla="*/ 217517 h 1982707"/>
                  <a:gd name="connsiteX6-365" fmla="*/ 811033 w 3387256"/>
                  <a:gd name="connsiteY6-366" fmla="*/ 1243235 h 1982707"/>
                  <a:gd name="connsiteX7-367" fmla="*/ 2146852 w 3387256"/>
                  <a:gd name="connsiteY7-368" fmla="*/ 1982707 h 1982707"/>
                  <a:gd name="connsiteX8-369" fmla="*/ 3387256 w 3387256"/>
                  <a:gd name="connsiteY8-370" fmla="*/ 1648752 h 1982707"/>
                  <a:gd name="connsiteX9-371" fmla="*/ 2353585 w 3387256"/>
                  <a:gd name="connsiteY9-372" fmla="*/ 1267090 h 1982707"/>
                  <a:gd name="connsiteX10-373" fmla="*/ 739470 w 3387256"/>
                  <a:gd name="connsiteY10-374" fmla="*/ 813865 h 1982707"/>
                  <a:gd name="connsiteX11" fmla="*/ 1272207 w 3387256"/>
                  <a:gd name="connsiteY11" fmla="*/ 630984 h 1982707"/>
                  <a:gd name="connsiteX0-375" fmla="*/ 1272207 w 3387256"/>
                  <a:gd name="connsiteY0-376" fmla="*/ 630984 h 1982707"/>
                  <a:gd name="connsiteX1-377" fmla="*/ 659958 w 3387256"/>
                  <a:gd name="connsiteY1-378" fmla="*/ 98247 h 1982707"/>
                  <a:gd name="connsiteX2-379" fmla="*/ 373711 w 3387256"/>
                  <a:gd name="connsiteY2-380" fmla="*/ 42588 h 1982707"/>
                  <a:gd name="connsiteX3-381" fmla="*/ 95416 w 3387256"/>
                  <a:gd name="connsiteY3-382" fmla="*/ 58490 h 1982707"/>
                  <a:gd name="connsiteX4-383" fmla="*/ 174928 w 3387256"/>
                  <a:gd name="connsiteY4-384" fmla="*/ 177759 h 1982707"/>
                  <a:gd name="connsiteX5-385" fmla="*/ 0 w 3387256"/>
                  <a:gd name="connsiteY5-386" fmla="*/ 217517 h 1982707"/>
                  <a:gd name="connsiteX6-387" fmla="*/ 811033 w 3387256"/>
                  <a:gd name="connsiteY6-388" fmla="*/ 1243235 h 1982707"/>
                  <a:gd name="connsiteX7-389" fmla="*/ 2146852 w 3387256"/>
                  <a:gd name="connsiteY7-390" fmla="*/ 1982707 h 1982707"/>
                  <a:gd name="connsiteX8-391" fmla="*/ 3387256 w 3387256"/>
                  <a:gd name="connsiteY8-392" fmla="*/ 1648752 h 1982707"/>
                  <a:gd name="connsiteX9-393" fmla="*/ 2353585 w 3387256"/>
                  <a:gd name="connsiteY9-394" fmla="*/ 1267090 h 1982707"/>
                  <a:gd name="connsiteX10-395" fmla="*/ 739470 w 3387256"/>
                  <a:gd name="connsiteY10-396" fmla="*/ 813865 h 1982707"/>
                  <a:gd name="connsiteX11-397" fmla="*/ 1272207 w 3387256"/>
                  <a:gd name="connsiteY11-398" fmla="*/ 630984 h 1982707"/>
                  <a:gd name="connsiteX0-399" fmla="*/ 1272207 w 3753016"/>
                  <a:gd name="connsiteY0-400" fmla="*/ 630984 h 1982707"/>
                  <a:gd name="connsiteX1-401" fmla="*/ 659958 w 3753016"/>
                  <a:gd name="connsiteY1-402" fmla="*/ 98247 h 1982707"/>
                  <a:gd name="connsiteX2-403" fmla="*/ 373711 w 3753016"/>
                  <a:gd name="connsiteY2-404" fmla="*/ 42588 h 1982707"/>
                  <a:gd name="connsiteX3-405" fmla="*/ 95416 w 3753016"/>
                  <a:gd name="connsiteY3-406" fmla="*/ 58490 h 1982707"/>
                  <a:gd name="connsiteX4-407" fmla="*/ 174928 w 3753016"/>
                  <a:gd name="connsiteY4-408" fmla="*/ 177759 h 1982707"/>
                  <a:gd name="connsiteX5-409" fmla="*/ 0 w 3753016"/>
                  <a:gd name="connsiteY5-410" fmla="*/ 217517 h 1982707"/>
                  <a:gd name="connsiteX6-411" fmla="*/ 811033 w 3753016"/>
                  <a:gd name="connsiteY6-412" fmla="*/ 1243235 h 1982707"/>
                  <a:gd name="connsiteX7-413" fmla="*/ 2146852 w 3753016"/>
                  <a:gd name="connsiteY7-414" fmla="*/ 1982707 h 1982707"/>
                  <a:gd name="connsiteX8-415" fmla="*/ 3753016 w 3753016"/>
                  <a:gd name="connsiteY8-416" fmla="*/ 1497677 h 1982707"/>
                  <a:gd name="connsiteX9-417" fmla="*/ 2353585 w 3753016"/>
                  <a:gd name="connsiteY9-418" fmla="*/ 1267090 h 1982707"/>
                  <a:gd name="connsiteX10-419" fmla="*/ 739470 w 3753016"/>
                  <a:gd name="connsiteY10-420" fmla="*/ 813865 h 1982707"/>
                  <a:gd name="connsiteX11-421" fmla="*/ 1272207 w 3753016"/>
                  <a:gd name="connsiteY11-422" fmla="*/ 630984 h 1982707"/>
                  <a:gd name="connsiteX0-423" fmla="*/ 1272207 w 3753016"/>
                  <a:gd name="connsiteY0-424" fmla="*/ 630984 h 1982707"/>
                  <a:gd name="connsiteX1-425" fmla="*/ 659958 w 3753016"/>
                  <a:gd name="connsiteY1-426" fmla="*/ 98247 h 1982707"/>
                  <a:gd name="connsiteX2-427" fmla="*/ 373711 w 3753016"/>
                  <a:gd name="connsiteY2-428" fmla="*/ 42588 h 1982707"/>
                  <a:gd name="connsiteX3-429" fmla="*/ 95416 w 3753016"/>
                  <a:gd name="connsiteY3-430" fmla="*/ 58490 h 1982707"/>
                  <a:gd name="connsiteX4-431" fmla="*/ 174928 w 3753016"/>
                  <a:gd name="connsiteY4-432" fmla="*/ 177759 h 1982707"/>
                  <a:gd name="connsiteX5-433" fmla="*/ 0 w 3753016"/>
                  <a:gd name="connsiteY5-434" fmla="*/ 217517 h 1982707"/>
                  <a:gd name="connsiteX6-435" fmla="*/ 811033 w 3753016"/>
                  <a:gd name="connsiteY6-436" fmla="*/ 1243235 h 1982707"/>
                  <a:gd name="connsiteX7-437" fmla="*/ 2146852 w 3753016"/>
                  <a:gd name="connsiteY7-438" fmla="*/ 1982707 h 1982707"/>
                  <a:gd name="connsiteX8-439" fmla="*/ 3753016 w 3753016"/>
                  <a:gd name="connsiteY8-440" fmla="*/ 1497677 h 1982707"/>
                  <a:gd name="connsiteX9-441" fmla="*/ 2353585 w 3753016"/>
                  <a:gd name="connsiteY9-442" fmla="*/ 1267090 h 1982707"/>
                  <a:gd name="connsiteX10-443" fmla="*/ 739470 w 3753016"/>
                  <a:gd name="connsiteY10-444" fmla="*/ 813865 h 1982707"/>
                  <a:gd name="connsiteX11-445" fmla="*/ 1272207 w 3753016"/>
                  <a:gd name="connsiteY11-446" fmla="*/ 630984 h 1982707"/>
                  <a:gd name="connsiteX0-447" fmla="*/ 1272207 w 3753016"/>
                  <a:gd name="connsiteY0-448" fmla="*/ 630984 h 1982707"/>
                  <a:gd name="connsiteX1-449" fmla="*/ 659958 w 3753016"/>
                  <a:gd name="connsiteY1-450" fmla="*/ 98247 h 1982707"/>
                  <a:gd name="connsiteX2-451" fmla="*/ 373711 w 3753016"/>
                  <a:gd name="connsiteY2-452" fmla="*/ 42588 h 1982707"/>
                  <a:gd name="connsiteX3-453" fmla="*/ 95416 w 3753016"/>
                  <a:gd name="connsiteY3-454" fmla="*/ 58490 h 1982707"/>
                  <a:gd name="connsiteX4-455" fmla="*/ 174928 w 3753016"/>
                  <a:gd name="connsiteY4-456" fmla="*/ 177759 h 1982707"/>
                  <a:gd name="connsiteX5-457" fmla="*/ 0 w 3753016"/>
                  <a:gd name="connsiteY5-458" fmla="*/ 217517 h 1982707"/>
                  <a:gd name="connsiteX6-459" fmla="*/ 811033 w 3753016"/>
                  <a:gd name="connsiteY6-460" fmla="*/ 1243235 h 1982707"/>
                  <a:gd name="connsiteX7-461" fmla="*/ 2146852 w 3753016"/>
                  <a:gd name="connsiteY7-462" fmla="*/ 1982707 h 1982707"/>
                  <a:gd name="connsiteX8-463" fmla="*/ 3753016 w 3753016"/>
                  <a:gd name="connsiteY8-464" fmla="*/ 1497677 h 1982707"/>
                  <a:gd name="connsiteX9-465" fmla="*/ 2353585 w 3753016"/>
                  <a:gd name="connsiteY9-466" fmla="*/ 1267090 h 1982707"/>
                  <a:gd name="connsiteX10-467" fmla="*/ 771276 w 3753016"/>
                  <a:gd name="connsiteY10-468" fmla="*/ 861572 h 1982707"/>
                  <a:gd name="connsiteX11-469" fmla="*/ 1272207 w 3753016"/>
                  <a:gd name="connsiteY11-470" fmla="*/ 630984 h 1982707"/>
                  <a:gd name="connsiteX0-471" fmla="*/ 1272207 w 3753016"/>
                  <a:gd name="connsiteY0-472" fmla="*/ 630984 h 1982707"/>
                  <a:gd name="connsiteX1-473" fmla="*/ 659958 w 3753016"/>
                  <a:gd name="connsiteY1-474" fmla="*/ 98247 h 1982707"/>
                  <a:gd name="connsiteX2-475" fmla="*/ 373711 w 3753016"/>
                  <a:gd name="connsiteY2-476" fmla="*/ 42588 h 1982707"/>
                  <a:gd name="connsiteX3-477" fmla="*/ 95416 w 3753016"/>
                  <a:gd name="connsiteY3-478" fmla="*/ 58490 h 1982707"/>
                  <a:gd name="connsiteX4-479" fmla="*/ 174928 w 3753016"/>
                  <a:gd name="connsiteY4-480" fmla="*/ 177759 h 1982707"/>
                  <a:gd name="connsiteX5-481" fmla="*/ 0 w 3753016"/>
                  <a:gd name="connsiteY5-482" fmla="*/ 217517 h 1982707"/>
                  <a:gd name="connsiteX6-483" fmla="*/ 811033 w 3753016"/>
                  <a:gd name="connsiteY6-484" fmla="*/ 1243235 h 1982707"/>
                  <a:gd name="connsiteX7-485" fmla="*/ 2146852 w 3753016"/>
                  <a:gd name="connsiteY7-486" fmla="*/ 1982707 h 1982707"/>
                  <a:gd name="connsiteX8-487" fmla="*/ 3753016 w 3753016"/>
                  <a:gd name="connsiteY8-488" fmla="*/ 1497677 h 1982707"/>
                  <a:gd name="connsiteX9-489" fmla="*/ 2353585 w 3753016"/>
                  <a:gd name="connsiteY9-490" fmla="*/ 1267090 h 1982707"/>
                  <a:gd name="connsiteX10-491" fmla="*/ 771276 w 3753016"/>
                  <a:gd name="connsiteY10-492" fmla="*/ 861572 h 1982707"/>
                  <a:gd name="connsiteX11-493" fmla="*/ 1272207 w 3753016"/>
                  <a:gd name="connsiteY11-494" fmla="*/ 630984 h 1982707"/>
                  <a:gd name="connsiteX0-495" fmla="*/ 1272207 w 3753016"/>
                  <a:gd name="connsiteY0-496" fmla="*/ 630984 h 1982707"/>
                  <a:gd name="connsiteX1-497" fmla="*/ 659958 w 3753016"/>
                  <a:gd name="connsiteY1-498" fmla="*/ 98247 h 1982707"/>
                  <a:gd name="connsiteX2-499" fmla="*/ 373711 w 3753016"/>
                  <a:gd name="connsiteY2-500" fmla="*/ 42588 h 1982707"/>
                  <a:gd name="connsiteX3-501" fmla="*/ 95416 w 3753016"/>
                  <a:gd name="connsiteY3-502" fmla="*/ 58490 h 1982707"/>
                  <a:gd name="connsiteX4-503" fmla="*/ 174928 w 3753016"/>
                  <a:gd name="connsiteY4-504" fmla="*/ 177759 h 1982707"/>
                  <a:gd name="connsiteX5-505" fmla="*/ 0 w 3753016"/>
                  <a:gd name="connsiteY5-506" fmla="*/ 217517 h 1982707"/>
                  <a:gd name="connsiteX6-507" fmla="*/ 811033 w 3753016"/>
                  <a:gd name="connsiteY6-508" fmla="*/ 1243235 h 1982707"/>
                  <a:gd name="connsiteX7-509" fmla="*/ 2146852 w 3753016"/>
                  <a:gd name="connsiteY7-510" fmla="*/ 1982707 h 1982707"/>
                  <a:gd name="connsiteX8-511" fmla="*/ 3753016 w 3753016"/>
                  <a:gd name="connsiteY8-512" fmla="*/ 1497677 h 1982707"/>
                  <a:gd name="connsiteX9-513" fmla="*/ 2353585 w 3753016"/>
                  <a:gd name="connsiteY9-514" fmla="*/ 1267090 h 1982707"/>
                  <a:gd name="connsiteX10-515" fmla="*/ 771276 w 3753016"/>
                  <a:gd name="connsiteY10-516" fmla="*/ 861572 h 1982707"/>
                  <a:gd name="connsiteX11-517" fmla="*/ 1272207 w 3753016"/>
                  <a:gd name="connsiteY11-518" fmla="*/ 630984 h 1982707"/>
                  <a:gd name="connsiteX0-519" fmla="*/ 1272207 w 3753016"/>
                  <a:gd name="connsiteY0-520" fmla="*/ 630984 h 1982707"/>
                  <a:gd name="connsiteX1-521" fmla="*/ 659958 w 3753016"/>
                  <a:gd name="connsiteY1-522" fmla="*/ 98247 h 1982707"/>
                  <a:gd name="connsiteX2-523" fmla="*/ 373711 w 3753016"/>
                  <a:gd name="connsiteY2-524" fmla="*/ 42588 h 1982707"/>
                  <a:gd name="connsiteX3-525" fmla="*/ 95416 w 3753016"/>
                  <a:gd name="connsiteY3-526" fmla="*/ 58490 h 1982707"/>
                  <a:gd name="connsiteX4-527" fmla="*/ 174928 w 3753016"/>
                  <a:gd name="connsiteY4-528" fmla="*/ 177759 h 1982707"/>
                  <a:gd name="connsiteX5-529" fmla="*/ 0 w 3753016"/>
                  <a:gd name="connsiteY5-530" fmla="*/ 217517 h 1982707"/>
                  <a:gd name="connsiteX6-531" fmla="*/ 811033 w 3753016"/>
                  <a:gd name="connsiteY6-532" fmla="*/ 1243235 h 1982707"/>
                  <a:gd name="connsiteX7-533" fmla="*/ 2146852 w 3753016"/>
                  <a:gd name="connsiteY7-534" fmla="*/ 1982707 h 1982707"/>
                  <a:gd name="connsiteX8-535" fmla="*/ 3753016 w 3753016"/>
                  <a:gd name="connsiteY8-536" fmla="*/ 1497677 h 1982707"/>
                  <a:gd name="connsiteX9-537" fmla="*/ 2353585 w 3753016"/>
                  <a:gd name="connsiteY9-538" fmla="*/ 1267090 h 1982707"/>
                  <a:gd name="connsiteX10-539" fmla="*/ 771276 w 3753016"/>
                  <a:gd name="connsiteY10-540" fmla="*/ 861572 h 1982707"/>
                  <a:gd name="connsiteX11-541" fmla="*/ 1272207 w 3753016"/>
                  <a:gd name="connsiteY11-542" fmla="*/ 630984 h 1982707"/>
                  <a:gd name="connsiteX0-543" fmla="*/ 1272207 w 3753016"/>
                  <a:gd name="connsiteY0-544" fmla="*/ 630984 h 1982707"/>
                  <a:gd name="connsiteX1-545" fmla="*/ 659958 w 3753016"/>
                  <a:gd name="connsiteY1-546" fmla="*/ 98247 h 1982707"/>
                  <a:gd name="connsiteX2-547" fmla="*/ 373711 w 3753016"/>
                  <a:gd name="connsiteY2-548" fmla="*/ 42588 h 1982707"/>
                  <a:gd name="connsiteX3-549" fmla="*/ 95416 w 3753016"/>
                  <a:gd name="connsiteY3-550" fmla="*/ 58490 h 1982707"/>
                  <a:gd name="connsiteX4-551" fmla="*/ 174928 w 3753016"/>
                  <a:gd name="connsiteY4-552" fmla="*/ 177759 h 1982707"/>
                  <a:gd name="connsiteX5-553" fmla="*/ 0 w 3753016"/>
                  <a:gd name="connsiteY5-554" fmla="*/ 217517 h 1982707"/>
                  <a:gd name="connsiteX6-555" fmla="*/ 811033 w 3753016"/>
                  <a:gd name="connsiteY6-556" fmla="*/ 1243235 h 1982707"/>
                  <a:gd name="connsiteX7-557" fmla="*/ 2146852 w 3753016"/>
                  <a:gd name="connsiteY7-558" fmla="*/ 1982707 h 1982707"/>
                  <a:gd name="connsiteX8-559" fmla="*/ 3753016 w 3753016"/>
                  <a:gd name="connsiteY8-560" fmla="*/ 1497677 h 1982707"/>
                  <a:gd name="connsiteX9-561" fmla="*/ 2385390 w 3753016"/>
                  <a:gd name="connsiteY9-562" fmla="*/ 1314798 h 1982707"/>
                  <a:gd name="connsiteX10-563" fmla="*/ 771276 w 3753016"/>
                  <a:gd name="connsiteY10-564" fmla="*/ 861572 h 1982707"/>
                  <a:gd name="connsiteX11-565" fmla="*/ 1272207 w 3753016"/>
                  <a:gd name="connsiteY11-566" fmla="*/ 630984 h 1982707"/>
                  <a:gd name="connsiteX0-567" fmla="*/ 1272207 w 3753016"/>
                  <a:gd name="connsiteY0-568" fmla="*/ 630984 h 1982707"/>
                  <a:gd name="connsiteX1-569" fmla="*/ 659958 w 3753016"/>
                  <a:gd name="connsiteY1-570" fmla="*/ 98247 h 1982707"/>
                  <a:gd name="connsiteX2-571" fmla="*/ 373711 w 3753016"/>
                  <a:gd name="connsiteY2-572" fmla="*/ 42588 h 1982707"/>
                  <a:gd name="connsiteX3-573" fmla="*/ 95416 w 3753016"/>
                  <a:gd name="connsiteY3-574" fmla="*/ 58490 h 1982707"/>
                  <a:gd name="connsiteX4-575" fmla="*/ 174928 w 3753016"/>
                  <a:gd name="connsiteY4-576" fmla="*/ 177759 h 1982707"/>
                  <a:gd name="connsiteX5-577" fmla="*/ 0 w 3753016"/>
                  <a:gd name="connsiteY5-578" fmla="*/ 217517 h 1982707"/>
                  <a:gd name="connsiteX6-579" fmla="*/ 811033 w 3753016"/>
                  <a:gd name="connsiteY6-580" fmla="*/ 1243235 h 1982707"/>
                  <a:gd name="connsiteX7-581" fmla="*/ 2146852 w 3753016"/>
                  <a:gd name="connsiteY7-582" fmla="*/ 1982707 h 1982707"/>
                  <a:gd name="connsiteX8-583" fmla="*/ 3753016 w 3753016"/>
                  <a:gd name="connsiteY8-584" fmla="*/ 1497677 h 1982707"/>
                  <a:gd name="connsiteX9-585" fmla="*/ 2385390 w 3753016"/>
                  <a:gd name="connsiteY9-586" fmla="*/ 1314798 h 1982707"/>
                  <a:gd name="connsiteX10-587" fmla="*/ 771276 w 3753016"/>
                  <a:gd name="connsiteY10-588" fmla="*/ 861572 h 1982707"/>
                  <a:gd name="connsiteX11-589" fmla="*/ 1272207 w 3753016"/>
                  <a:gd name="connsiteY11-590" fmla="*/ 630984 h 1982707"/>
                  <a:gd name="connsiteX0-591" fmla="*/ 1272207 w 3753016"/>
                  <a:gd name="connsiteY0-592" fmla="*/ 630984 h 1982707"/>
                  <a:gd name="connsiteX1-593" fmla="*/ 659958 w 3753016"/>
                  <a:gd name="connsiteY1-594" fmla="*/ 98247 h 1982707"/>
                  <a:gd name="connsiteX2-595" fmla="*/ 373711 w 3753016"/>
                  <a:gd name="connsiteY2-596" fmla="*/ 42588 h 1982707"/>
                  <a:gd name="connsiteX3-597" fmla="*/ 95416 w 3753016"/>
                  <a:gd name="connsiteY3-598" fmla="*/ 58490 h 1982707"/>
                  <a:gd name="connsiteX4-599" fmla="*/ 174928 w 3753016"/>
                  <a:gd name="connsiteY4-600" fmla="*/ 177759 h 1982707"/>
                  <a:gd name="connsiteX5-601" fmla="*/ 0 w 3753016"/>
                  <a:gd name="connsiteY5-602" fmla="*/ 217517 h 1982707"/>
                  <a:gd name="connsiteX6-603" fmla="*/ 811033 w 3753016"/>
                  <a:gd name="connsiteY6-604" fmla="*/ 1243235 h 1982707"/>
                  <a:gd name="connsiteX7-605" fmla="*/ 2146852 w 3753016"/>
                  <a:gd name="connsiteY7-606" fmla="*/ 1982707 h 1982707"/>
                  <a:gd name="connsiteX8-607" fmla="*/ 3753016 w 3753016"/>
                  <a:gd name="connsiteY8-608" fmla="*/ 1497677 h 1982707"/>
                  <a:gd name="connsiteX9-609" fmla="*/ 2409244 w 3753016"/>
                  <a:gd name="connsiteY9-610" fmla="*/ 1290944 h 1982707"/>
                  <a:gd name="connsiteX10-611" fmla="*/ 771276 w 3753016"/>
                  <a:gd name="connsiteY10-612" fmla="*/ 861572 h 1982707"/>
                  <a:gd name="connsiteX11-613" fmla="*/ 1272207 w 3753016"/>
                  <a:gd name="connsiteY11-614" fmla="*/ 630984 h 1982707"/>
                  <a:gd name="connsiteX0-615" fmla="*/ 1272207 w 3753016"/>
                  <a:gd name="connsiteY0-616" fmla="*/ 630984 h 1982707"/>
                  <a:gd name="connsiteX1-617" fmla="*/ 659958 w 3753016"/>
                  <a:gd name="connsiteY1-618" fmla="*/ 98247 h 1982707"/>
                  <a:gd name="connsiteX2-619" fmla="*/ 373711 w 3753016"/>
                  <a:gd name="connsiteY2-620" fmla="*/ 42588 h 1982707"/>
                  <a:gd name="connsiteX3-621" fmla="*/ 95416 w 3753016"/>
                  <a:gd name="connsiteY3-622" fmla="*/ 58490 h 1982707"/>
                  <a:gd name="connsiteX4-623" fmla="*/ 174928 w 3753016"/>
                  <a:gd name="connsiteY4-624" fmla="*/ 177759 h 1982707"/>
                  <a:gd name="connsiteX5-625" fmla="*/ 0 w 3753016"/>
                  <a:gd name="connsiteY5-626" fmla="*/ 217517 h 1982707"/>
                  <a:gd name="connsiteX6-627" fmla="*/ 811033 w 3753016"/>
                  <a:gd name="connsiteY6-628" fmla="*/ 1243235 h 1982707"/>
                  <a:gd name="connsiteX7-629" fmla="*/ 2146852 w 3753016"/>
                  <a:gd name="connsiteY7-630" fmla="*/ 1982707 h 1982707"/>
                  <a:gd name="connsiteX8-631" fmla="*/ 3753016 w 3753016"/>
                  <a:gd name="connsiteY8-632" fmla="*/ 1497677 h 1982707"/>
                  <a:gd name="connsiteX9-633" fmla="*/ 2409244 w 3753016"/>
                  <a:gd name="connsiteY9-634" fmla="*/ 1290944 h 1982707"/>
                  <a:gd name="connsiteX10-635" fmla="*/ 779227 w 3753016"/>
                  <a:gd name="connsiteY10-636" fmla="*/ 893377 h 1982707"/>
                  <a:gd name="connsiteX11-637" fmla="*/ 1272207 w 3753016"/>
                  <a:gd name="connsiteY11-638" fmla="*/ 630984 h 1982707"/>
                  <a:gd name="connsiteX0-639" fmla="*/ 1272207 w 3753016"/>
                  <a:gd name="connsiteY0-640" fmla="*/ 630984 h 1982707"/>
                  <a:gd name="connsiteX1-641" fmla="*/ 659958 w 3753016"/>
                  <a:gd name="connsiteY1-642" fmla="*/ 98247 h 1982707"/>
                  <a:gd name="connsiteX2-643" fmla="*/ 373711 w 3753016"/>
                  <a:gd name="connsiteY2-644" fmla="*/ 42588 h 1982707"/>
                  <a:gd name="connsiteX3-645" fmla="*/ 95416 w 3753016"/>
                  <a:gd name="connsiteY3-646" fmla="*/ 58490 h 1982707"/>
                  <a:gd name="connsiteX4-647" fmla="*/ 174928 w 3753016"/>
                  <a:gd name="connsiteY4-648" fmla="*/ 177759 h 1982707"/>
                  <a:gd name="connsiteX5-649" fmla="*/ 0 w 3753016"/>
                  <a:gd name="connsiteY5-650" fmla="*/ 217517 h 1982707"/>
                  <a:gd name="connsiteX6-651" fmla="*/ 811033 w 3753016"/>
                  <a:gd name="connsiteY6-652" fmla="*/ 1243235 h 1982707"/>
                  <a:gd name="connsiteX7-653" fmla="*/ 2146852 w 3753016"/>
                  <a:gd name="connsiteY7-654" fmla="*/ 1982707 h 1982707"/>
                  <a:gd name="connsiteX8-655" fmla="*/ 3753016 w 3753016"/>
                  <a:gd name="connsiteY8-656" fmla="*/ 1497677 h 1982707"/>
                  <a:gd name="connsiteX9-657" fmla="*/ 2409244 w 3753016"/>
                  <a:gd name="connsiteY9-658" fmla="*/ 1290944 h 1982707"/>
                  <a:gd name="connsiteX10-659" fmla="*/ 779227 w 3753016"/>
                  <a:gd name="connsiteY10-660" fmla="*/ 893377 h 1982707"/>
                  <a:gd name="connsiteX11-661" fmla="*/ 1272207 w 3753016"/>
                  <a:gd name="connsiteY11-662" fmla="*/ 630984 h 1982707"/>
                  <a:gd name="connsiteX0-663" fmla="*/ 1272207 w 3753016"/>
                  <a:gd name="connsiteY0-664" fmla="*/ 630984 h 1982707"/>
                  <a:gd name="connsiteX1-665" fmla="*/ 659958 w 3753016"/>
                  <a:gd name="connsiteY1-666" fmla="*/ 98247 h 1982707"/>
                  <a:gd name="connsiteX2-667" fmla="*/ 373711 w 3753016"/>
                  <a:gd name="connsiteY2-668" fmla="*/ 42588 h 1982707"/>
                  <a:gd name="connsiteX3-669" fmla="*/ 95416 w 3753016"/>
                  <a:gd name="connsiteY3-670" fmla="*/ 58490 h 1982707"/>
                  <a:gd name="connsiteX4-671" fmla="*/ 174928 w 3753016"/>
                  <a:gd name="connsiteY4-672" fmla="*/ 177759 h 1982707"/>
                  <a:gd name="connsiteX5-673" fmla="*/ 0 w 3753016"/>
                  <a:gd name="connsiteY5-674" fmla="*/ 217517 h 1982707"/>
                  <a:gd name="connsiteX6-675" fmla="*/ 811033 w 3753016"/>
                  <a:gd name="connsiteY6-676" fmla="*/ 1243235 h 1982707"/>
                  <a:gd name="connsiteX7-677" fmla="*/ 2146852 w 3753016"/>
                  <a:gd name="connsiteY7-678" fmla="*/ 1982707 h 1982707"/>
                  <a:gd name="connsiteX8-679" fmla="*/ 3753016 w 3753016"/>
                  <a:gd name="connsiteY8-680" fmla="*/ 1497677 h 1982707"/>
                  <a:gd name="connsiteX9-681" fmla="*/ 2409244 w 3753016"/>
                  <a:gd name="connsiteY9-682" fmla="*/ 1290944 h 1982707"/>
                  <a:gd name="connsiteX10-683" fmla="*/ 779227 w 3753016"/>
                  <a:gd name="connsiteY10-684" fmla="*/ 893377 h 1982707"/>
                  <a:gd name="connsiteX11-685" fmla="*/ 1272207 w 3753016"/>
                  <a:gd name="connsiteY11-686" fmla="*/ 630984 h 1982707"/>
                  <a:gd name="connsiteX0-687" fmla="*/ 1272207 w 3753016"/>
                  <a:gd name="connsiteY0-688" fmla="*/ 630984 h 1982707"/>
                  <a:gd name="connsiteX1-689" fmla="*/ 659958 w 3753016"/>
                  <a:gd name="connsiteY1-690" fmla="*/ 98247 h 1982707"/>
                  <a:gd name="connsiteX2-691" fmla="*/ 373711 w 3753016"/>
                  <a:gd name="connsiteY2-692" fmla="*/ 42588 h 1982707"/>
                  <a:gd name="connsiteX3-693" fmla="*/ 95416 w 3753016"/>
                  <a:gd name="connsiteY3-694" fmla="*/ 58490 h 1982707"/>
                  <a:gd name="connsiteX4-695" fmla="*/ 174928 w 3753016"/>
                  <a:gd name="connsiteY4-696" fmla="*/ 177759 h 1982707"/>
                  <a:gd name="connsiteX5-697" fmla="*/ 0 w 3753016"/>
                  <a:gd name="connsiteY5-698" fmla="*/ 217517 h 1982707"/>
                  <a:gd name="connsiteX6-699" fmla="*/ 811033 w 3753016"/>
                  <a:gd name="connsiteY6-700" fmla="*/ 1243235 h 1982707"/>
                  <a:gd name="connsiteX7-701" fmla="*/ 2146852 w 3753016"/>
                  <a:gd name="connsiteY7-702" fmla="*/ 1982707 h 1982707"/>
                  <a:gd name="connsiteX8-703" fmla="*/ 3753016 w 3753016"/>
                  <a:gd name="connsiteY8-704" fmla="*/ 1497677 h 1982707"/>
                  <a:gd name="connsiteX9-705" fmla="*/ 2409244 w 3753016"/>
                  <a:gd name="connsiteY9-706" fmla="*/ 1290944 h 1982707"/>
                  <a:gd name="connsiteX10-707" fmla="*/ 779227 w 3753016"/>
                  <a:gd name="connsiteY10-708" fmla="*/ 893377 h 1982707"/>
                  <a:gd name="connsiteX11-709" fmla="*/ 1272207 w 3753016"/>
                  <a:gd name="connsiteY11-710" fmla="*/ 630984 h 1982707"/>
                  <a:gd name="connsiteX0-711" fmla="*/ 1272207 w 3753016"/>
                  <a:gd name="connsiteY0-712" fmla="*/ 630984 h 1982707"/>
                  <a:gd name="connsiteX1-713" fmla="*/ 659958 w 3753016"/>
                  <a:gd name="connsiteY1-714" fmla="*/ 98247 h 1982707"/>
                  <a:gd name="connsiteX2-715" fmla="*/ 373711 w 3753016"/>
                  <a:gd name="connsiteY2-716" fmla="*/ 42588 h 1982707"/>
                  <a:gd name="connsiteX3-717" fmla="*/ 95416 w 3753016"/>
                  <a:gd name="connsiteY3-718" fmla="*/ 58490 h 1982707"/>
                  <a:gd name="connsiteX4-719" fmla="*/ 174928 w 3753016"/>
                  <a:gd name="connsiteY4-720" fmla="*/ 177759 h 1982707"/>
                  <a:gd name="connsiteX5-721" fmla="*/ 0 w 3753016"/>
                  <a:gd name="connsiteY5-722" fmla="*/ 217517 h 1982707"/>
                  <a:gd name="connsiteX6-723" fmla="*/ 811033 w 3753016"/>
                  <a:gd name="connsiteY6-724" fmla="*/ 1243235 h 1982707"/>
                  <a:gd name="connsiteX7-725" fmla="*/ 2146852 w 3753016"/>
                  <a:gd name="connsiteY7-726" fmla="*/ 1982707 h 1982707"/>
                  <a:gd name="connsiteX8-727" fmla="*/ 3753016 w 3753016"/>
                  <a:gd name="connsiteY8-728" fmla="*/ 1497677 h 1982707"/>
                  <a:gd name="connsiteX9-729" fmla="*/ 2409244 w 3753016"/>
                  <a:gd name="connsiteY9-730" fmla="*/ 1290944 h 1982707"/>
                  <a:gd name="connsiteX10-731" fmla="*/ 755373 w 3753016"/>
                  <a:gd name="connsiteY10-732" fmla="*/ 869524 h 1982707"/>
                  <a:gd name="connsiteX11-733" fmla="*/ 1272207 w 3753016"/>
                  <a:gd name="connsiteY11-734" fmla="*/ 630984 h 1982707"/>
                  <a:gd name="connsiteX0-735" fmla="*/ 1280159 w 3753016"/>
                  <a:gd name="connsiteY0-736" fmla="*/ 662789 h 1982707"/>
                  <a:gd name="connsiteX1-737" fmla="*/ 659958 w 3753016"/>
                  <a:gd name="connsiteY1-738" fmla="*/ 98247 h 1982707"/>
                  <a:gd name="connsiteX2-739" fmla="*/ 373711 w 3753016"/>
                  <a:gd name="connsiteY2-740" fmla="*/ 42588 h 1982707"/>
                  <a:gd name="connsiteX3-741" fmla="*/ 95416 w 3753016"/>
                  <a:gd name="connsiteY3-742" fmla="*/ 58490 h 1982707"/>
                  <a:gd name="connsiteX4-743" fmla="*/ 174928 w 3753016"/>
                  <a:gd name="connsiteY4-744" fmla="*/ 177759 h 1982707"/>
                  <a:gd name="connsiteX5-745" fmla="*/ 0 w 3753016"/>
                  <a:gd name="connsiteY5-746" fmla="*/ 217517 h 1982707"/>
                  <a:gd name="connsiteX6-747" fmla="*/ 811033 w 3753016"/>
                  <a:gd name="connsiteY6-748" fmla="*/ 1243235 h 1982707"/>
                  <a:gd name="connsiteX7-749" fmla="*/ 2146852 w 3753016"/>
                  <a:gd name="connsiteY7-750" fmla="*/ 1982707 h 1982707"/>
                  <a:gd name="connsiteX8-751" fmla="*/ 3753016 w 3753016"/>
                  <a:gd name="connsiteY8-752" fmla="*/ 1497677 h 1982707"/>
                  <a:gd name="connsiteX9-753" fmla="*/ 2409244 w 3753016"/>
                  <a:gd name="connsiteY9-754" fmla="*/ 1290944 h 1982707"/>
                  <a:gd name="connsiteX10-755" fmla="*/ 755373 w 3753016"/>
                  <a:gd name="connsiteY10-756" fmla="*/ 869524 h 1982707"/>
                  <a:gd name="connsiteX11-757" fmla="*/ 1280159 w 3753016"/>
                  <a:gd name="connsiteY11-758" fmla="*/ 662789 h 1982707"/>
                  <a:gd name="connsiteX0-759" fmla="*/ 1280159 w 3753016"/>
                  <a:gd name="connsiteY0-760" fmla="*/ 662789 h 1982707"/>
                  <a:gd name="connsiteX1-761" fmla="*/ 659958 w 3753016"/>
                  <a:gd name="connsiteY1-762" fmla="*/ 98247 h 1982707"/>
                  <a:gd name="connsiteX2-763" fmla="*/ 373711 w 3753016"/>
                  <a:gd name="connsiteY2-764" fmla="*/ 42588 h 1982707"/>
                  <a:gd name="connsiteX3-765" fmla="*/ 95416 w 3753016"/>
                  <a:gd name="connsiteY3-766" fmla="*/ 58490 h 1982707"/>
                  <a:gd name="connsiteX4-767" fmla="*/ 119269 w 3753016"/>
                  <a:gd name="connsiteY4-768" fmla="*/ 169808 h 1982707"/>
                  <a:gd name="connsiteX5-769" fmla="*/ 0 w 3753016"/>
                  <a:gd name="connsiteY5-770" fmla="*/ 217517 h 1982707"/>
                  <a:gd name="connsiteX6-771" fmla="*/ 811033 w 3753016"/>
                  <a:gd name="connsiteY6-772" fmla="*/ 1243235 h 1982707"/>
                  <a:gd name="connsiteX7-773" fmla="*/ 2146852 w 3753016"/>
                  <a:gd name="connsiteY7-774" fmla="*/ 1982707 h 1982707"/>
                  <a:gd name="connsiteX8-775" fmla="*/ 3753016 w 3753016"/>
                  <a:gd name="connsiteY8-776" fmla="*/ 1497677 h 1982707"/>
                  <a:gd name="connsiteX9-777" fmla="*/ 2409244 w 3753016"/>
                  <a:gd name="connsiteY9-778" fmla="*/ 1290944 h 1982707"/>
                  <a:gd name="connsiteX10-779" fmla="*/ 755373 w 3753016"/>
                  <a:gd name="connsiteY10-780" fmla="*/ 869524 h 1982707"/>
                  <a:gd name="connsiteX11-781" fmla="*/ 1280159 w 3753016"/>
                  <a:gd name="connsiteY11-782" fmla="*/ 662789 h 1982707"/>
                  <a:gd name="connsiteX0-783" fmla="*/ 1280159 w 3753016"/>
                  <a:gd name="connsiteY0-784" fmla="*/ 662789 h 1982707"/>
                  <a:gd name="connsiteX1-785" fmla="*/ 659958 w 3753016"/>
                  <a:gd name="connsiteY1-786" fmla="*/ 98247 h 1982707"/>
                  <a:gd name="connsiteX2-787" fmla="*/ 373711 w 3753016"/>
                  <a:gd name="connsiteY2-788" fmla="*/ 42588 h 1982707"/>
                  <a:gd name="connsiteX3-789" fmla="*/ 95416 w 3753016"/>
                  <a:gd name="connsiteY3-790" fmla="*/ 58490 h 1982707"/>
                  <a:gd name="connsiteX4-791" fmla="*/ 119269 w 3753016"/>
                  <a:gd name="connsiteY4-792" fmla="*/ 169808 h 1982707"/>
                  <a:gd name="connsiteX5-793" fmla="*/ 0 w 3753016"/>
                  <a:gd name="connsiteY5-794" fmla="*/ 217517 h 1982707"/>
                  <a:gd name="connsiteX6-795" fmla="*/ 811033 w 3753016"/>
                  <a:gd name="connsiteY6-796" fmla="*/ 1243235 h 1982707"/>
                  <a:gd name="connsiteX7-797" fmla="*/ 2146852 w 3753016"/>
                  <a:gd name="connsiteY7-798" fmla="*/ 1982707 h 1982707"/>
                  <a:gd name="connsiteX8-799" fmla="*/ 3753016 w 3753016"/>
                  <a:gd name="connsiteY8-800" fmla="*/ 1497677 h 1982707"/>
                  <a:gd name="connsiteX9-801" fmla="*/ 2409244 w 3753016"/>
                  <a:gd name="connsiteY9-802" fmla="*/ 1290944 h 1982707"/>
                  <a:gd name="connsiteX10-803" fmla="*/ 755373 w 3753016"/>
                  <a:gd name="connsiteY10-804" fmla="*/ 869524 h 1982707"/>
                  <a:gd name="connsiteX11-805" fmla="*/ 1280159 w 3753016"/>
                  <a:gd name="connsiteY11-806" fmla="*/ 662789 h 1982707"/>
                  <a:gd name="connsiteX0-807" fmla="*/ 1280159 w 3753016"/>
                  <a:gd name="connsiteY0-808" fmla="*/ 662789 h 1982707"/>
                  <a:gd name="connsiteX1-809" fmla="*/ 731519 w 3753016"/>
                  <a:gd name="connsiteY1-810" fmla="*/ 90295 h 1982707"/>
                  <a:gd name="connsiteX2-811" fmla="*/ 373711 w 3753016"/>
                  <a:gd name="connsiteY2-812" fmla="*/ 42588 h 1982707"/>
                  <a:gd name="connsiteX3-813" fmla="*/ 95416 w 3753016"/>
                  <a:gd name="connsiteY3-814" fmla="*/ 58490 h 1982707"/>
                  <a:gd name="connsiteX4-815" fmla="*/ 119269 w 3753016"/>
                  <a:gd name="connsiteY4-816" fmla="*/ 169808 h 1982707"/>
                  <a:gd name="connsiteX5-817" fmla="*/ 0 w 3753016"/>
                  <a:gd name="connsiteY5-818" fmla="*/ 217517 h 1982707"/>
                  <a:gd name="connsiteX6-819" fmla="*/ 811033 w 3753016"/>
                  <a:gd name="connsiteY6-820" fmla="*/ 1243235 h 1982707"/>
                  <a:gd name="connsiteX7-821" fmla="*/ 2146852 w 3753016"/>
                  <a:gd name="connsiteY7-822" fmla="*/ 1982707 h 1982707"/>
                  <a:gd name="connsiteX8-823" fmla="*/ 3753016 w 3753016"/>
                  <a:gd name="connsiteY8-824" fmla="*/ 1497677 h 1982707"/>
                  <a:gd name="connsiteX9-825" fmla="*/ 2409244 w 3753016"/>
                  <a:gd name="connsiteY9-826" fmla="*/ 1290944 h 1982707"/>
                  <a:gd name="connsiteX10-827" fmla="*/ 755373 w 3753016"/>
                  <a:gd name="connsiteY10-828" fmla="*/ 869524 h 1982707"/>
                  <a:gd name="connsiteX11-829" fmla="*/ 1280159 w 3753016"/>
                  <a:gd name="connsiteY11-830" fmla="*/ 662789 h 1982707"/>
                  <a:gd name="connsiteX0-831" fmla="*/ 1311965 w 3753016"/>
                  <a:gd name="connsiteY0-832" fmla="*/ 662789 h 1982707"/>
                  <a:gd name="connsiteX1-833" fmla="*/ 731519 w 3753016"/>
                  <a:gd name="connsiteY1-834" fmla="*/ 90295 h 1982707"/>
                  <a:gd name="connsiteX2-835" fmla="*/ 373711 w 3753016"/>
                  <a:gd name="connsiteY2-836" fmla="*/ 42588 h 1982707"/>
                  <a:gd name="connsiteX3-837" fmla="*/ 95416 w 3753016"/>
                  <a:gd name="connsiteY3-838" fmla="*/ 58490 h 1982707"/>
                  <a:gd name="connsiteX4-839" fmla="*/ 119269 w 3753016"/>
                  <a:gd name="connsiteY4-840" fmla="*/ 169808 h 1982707"/>
                  <a:gd name="connsiteX5-841" fmla="*/ 0 w 3753016"/>
                  <a:gd name="connsiteY5-842" fmla="*/ 217517 h 1982707"/>
                  <a:gd name="connsiteX6-843" fmla="*/ 811033 w 3753016"/>
                  <a:gd name="connsiteY6-844" fmla="*/ 1243235 h 1982707"/>
                  <a:gd name="connsiteX7-845" fmla="*/ 2146852 w 3753016"/>
                  <a:gd name="connsiteY7-846" fmla="*/ 1982707 h 1982707"/>
                  <a:gd name="connsiteX8-847" fmla="*/ 3753016 w 3753016"/>
                  <a:gd name="connsiteY8-848" fmla="*/ 1497677 h 1982707"/>
                  <a:gd name="connsiteX9-849" fmla="*/ 2409244 w 3753016"/>
                  <a:gd name="connsiteY9-850" fmla="*/ 1290944 h 1982707"/>
                  <a:gd name="connsiteX10-851" fmla="*/ 755373 w 3753016"/>
                  <a:gd name="connsiteY10-852" fmla="*/ 869524 h 1982707"/>
                  <a:gd name="connsiteX11-853" fmla="*/ 1311965 w 3753016"/>
                  <a:gd name="connsiteY11-854" fmla="*/ 662789 h 1982707"/>
                  <a:gd name="connsiteX0-855" fmla="*/ 1311965 w 3753016"/>
                  <a:gd name="connsiteY0-856" fmla="*/ 662789 h 1982707"/>
                  <a:gd name="connsiteX1-857" fmla="*/ 731519 w 3753016"/>
                  <a:gd name="connsiteY1-858" fmla="*/ 90295 h 1982707"/>
                  <a:gd name="connsiteX2-859" fmla="*/ 373711 w 3753016"/>
                  <a:gd name="connsiteY2-860" fmla="*/ 42588 h 1982707"/>
                  <a:gd name="connsiteX3-861" fmla="*/ 95416 w 3753016"/>
                  <a:gd name="connsiteY3-862" fmla="*/ 58490 h 1982707"/>
                  <a:gd name="connsiteX4-863" fmla="*/ 119269 w 3753016"/>
                  <a:gd name="connsiteY4-864" fmla="*/ 169808 h 1982707"/>
                  <a:gd name="connsiteX5-865" fmla="*/ 0 w 3753016"/>
                  <a:gd name="connsiteY5-866" fmla="*/ 217517 h 1982707"/>
                  <a:gd name="connsiteX6-867" fmla="*/ 811033 w 3753016"/>
                  <a:gd name="connsiteY6-868" fmla="*/ 1243235 h 1982707"/>
                  <a:gd name="connsiteX7-869" fmla="*/ 2146852 w 3753016"/>
                  <a:gd name="connsiteY7-870" fmla="*/ 1982707 h 1982707"/>
                  <a:gd name="connsiteX8-871" fmla="*/ 3753016 w 3753016"/>
                  <a:gd name="connsiteY8-872" fmla="*/ 1497677 h 1982707"/>
                  <a:gd name="connsiteX9-873" fmla="*/ 2409244 w 3753016"/>
                  <a:gd name="connsiteY9-874" fmla="*/ 1290944 h 1982707"/>
                  <a:gd name="connsiteX10-875" fmla="*/ 755373 w 3753016"/>
                  <a:gd name="connsiteY10-876" fmla="*/ 869524 h 1982707"/>
                  <a:gd name="connsiteX11-877" fmla="*/ 1311965 w 3753016"/>
                  <a:gd name="connsiteY11-878" fmla="*/ 662789 h 1982707"/>
                  <a:gd name="connsiteX0-879" fmla="*/ 1311965 w 3753016"/>
                  <a:gd name="connsiteY0-880" fmla="*/ 662789 h 1982707"/>
                  <a:gd name="connsiteX1-881" fmla="*/ 699714 w 3753016"/>
                  <a:gd name="connsiteY1-882" fmla="*/ 90295 h 1982707"/>
                  <a:gd name="connsiteX2-883" fmla="*/ 373711 w 3753016"/>
                  <a:gd name="connsiteY2-884" fmla="*/ 42588 h 1982707"/>
                  <a:gd name="connsiteX3-885" fmla="*/ 95416 w 3753016"/>
                  <a:gd name="connsiteY3-886" fmla="*/ 58490 h 1982707"/>
                  <a:gd name="connsiteX4-887" fmla="*/ 119269 w 3753016"/>
                  <a:gd name="connsiteY4-888" fmla="*/ 169808 h 1982707"/>
                  <a:gd name="connsiteX5-889" fmla="*/ 0 w 3753016"/>
                  <a:gd name="connsiteY5-890" fmla="*/ 217517 h 1982707"/>
                  <a:gd name="connsiteX6-891" fmla="*/ 811033 w 3753016"/>
                  <a:gd name="connsiteY6-892" fmla="*/ 1243235 h 1982707"/>
                  <a:gd name="connsiteX7-893" fmla="*/ 2146852 w 3753016"/>
                  <a:gd name="connsiteY7-894" fmla="*/ 1982707 h 1982707"/>
                  <a:gd name="connsiteX8-895" fmla="*/ 3753016 w 3753016"/>
                  <a:gd name="connsiteY8-896" fmla="*/ 1497677 h 1982707"/>
                  <a:gd name="connsiteX9-897" fmla="*/ 2409244 w 3753016"/>
                  <a:gd name="connsiteY9-898" fmla="*/ 1290944 h 1982707"/>
                  <a:gd name="connsiteX10-899" fmla="*/ 755373 w 3753016"/>
                  <a:gd name="connsiteY10-900" fmla="*/ 869524 h 1982707"/>
                  <a:gd name="connsiteX11-901" fmla="*/ 1311965 w 3753016"/>
                  <a:gd name="connsiteY11-902" fmla="*/ 662789 h 1982707"/>
                  <a:gd name="connsiteX0-903" fmla="*/ 1311965 w 3753016"/>
                  <a:gd name="connsiteY0-904" fmla="*/ 662789 h 1982707"/>
                  <a:gd name="connsiteX1-905" fmla="*/ 699714 w 3753016"/>
                  <a:gd name="connsiteY1-906" fmla="*/ 90295 h 1982707"/>
                  <a:gd name="connsiteX2-907" fmla="*/ 373711 w 3753016"/>
                  <a:gd name="connsiteY2-908" fmla="*/ 42588 h 1982707"/>
                  <a:gd name="connsiteX3-909" fmla="*/ 95416 w 3753016"/>
                  <a:gd name="connsiteY3-910" fmla="*/ 58490 h 1982707"/>
                  <a:gd name="connsiteX4-911" fmla="*/ 119269 w 3753016"/>
                  <a:gd name="connsiteY4-912" fmla="*/ 169808 h 1982707"/>
                  <a:gd name="connsiteX5-913" fmla="*/ 0 w 3753016"/>
                  <a:gd name="connsiteY5-914" fmla="*/ 217517 h 1982707"/>
                  <a:gd name="connsiteX6-915" fmla="*/ 811033 w 3753016"/>
                  <a:gd name="connsiteY6-916" fmla="*/ 1243235 h 1982707"/>
                  <a:gd name="connsiteX7-917" fmla="*/ 2146852 w 3753016"/>
                  <a:gd name="connsiteY7-918" fmla="*/ 1982707 h 1982707"/>
                  <a:gd name="connsiteX8-919" fmla="*/ 3753016 w 3753016"/>
                  <a:gd name="connsiteY8-920" fmla="*/ 1497677 h 1982707"/>
                  <a:gd name="connsiteX9-921" fmla="*/ 2409244 w 3753016"/>
                  <a:gd name="connsiteY9-922" fmla="*/ 1290944 h 1982707"/>
                  <a:gd name="connsiteX10-923" fmla="*/ 755373 w 3753016"/>
                  <a:gd name="connsiteY10-924" fmla="*/ 869524 h 1982707"/>
                  <a:gd name="connsiteX11-925" fmla="*/ 1311965 w 3753016"/>
                  <a:gd name="connsiteY11-926" fmla="*/ 662789 h 1982707"/>
                  <a:gd name="connsiteX0-927" fmla="*/ 1311965 w 3753016"/>
                  <a:gd name="connsiteY0-928" fmla="*/ 662789 h 1982707"/>
                  <a:gd name="connsiteX1-929" fmla="*/ 699714 w 3753016"/>
                  <a:gd name="connsiteY1-930" fmla="*/ 90295 h 1982707"/>
                  <a:gd name="connsiteX2-931" fmla="*/ 373711 w 3753016"/>
                  <a:gd name="connsiteY2-932" fmla="*/ 42588 h 1982707"/>
                  <a:gd name="connsiteX3-933" fmla="*/ 95416 w 3753016"/>
                  <a:gd name="connsiteY3-934" fmla="*/ 58490 h 1982707"/>
                  <a:gd name="connsiteX4-935" fmla="*/ 119269 w 3753016"/>
                  <a:gd name="connsiteY4-936" fmla="*/ 169808 h 1982707"/>
                  <a:gd name="connsiteX5-937" fmla="*/ 0 w 3753016"/>
                  <a:gd name="connsiteY5-938" fmla="*/ 217517 h 1982707"/>
                  <a:gd name="connsiteX6-939" fmla="*/ 811033 w 3753016"/>
                  <a:gd name="connsiteY6-940" fmla="*/ 1243235 h 1982707"/>
                  <a:gd name="connsiteX7-941" fmla="*/ 2146852 w 3753016"/>
                  <a:gd name="connsiteY7-942" fmla="*/ 1982707 h 1982707"/>
                  <a:gd name="connsiteX8-943" fmla="*/ 3753016 w 3753016"/>
                  <a:gd name="connsiteY8-944" fmla="*/ 1497677 h 1982707"/>
                  <a:gd name="connsiteX9-945" fmla="*/ 2409244 w 3753016"/>
                  <a:gd name="connsiteY9-946" fmla="*/ 1290944 h 1982707"/>
                  <a:gd name="connsiteX10-947" fmla="*/ 755373 w 3753016"/>
                  <a:gd name="connsiteY10-948" fmla="*/ 869524 h 1982707"/>
                  <a:gd name="connsiteX11-949" fmla="*/ 1311965 w 3753016"/>
                  <a:gd name="connsiteY11-950" fmla="*/ 662789 h 1982707"/>
                  <a:gd name="connsiteX0-951" fmla="*/ 1311965 w 3753016"/>
                  <a:gd name="connsiteY0-952" fmla="*/ 665192 h 1985110"/>
                  <a:gd name="connsiteX1-953" fmla="*/ 699714 w 3753016"/>
                  <a:gd name="connsiteY1-954" fmla="*/ 92698 h 1985110"/>
                  <a:gd name="connsiteX2-955" fmla="*/ 397565 w 3753016"/>
                  <a:gd name="connsiteY2-956" fmla="*/ 37040 h 1985110"/>
                  <a:gd name="connsiteX3-957" fmla="*/ 95416 w 3753016"/>
                  <a:gd name="connsiteY3-958" fmla="*/ 60893 h 1985110"/>
                  <a:gd name="connsiteX4-959" fmla="*/ 119269 w 3753016"/>
                  <a:gd name="connsiteY4-960" fmla="*/ 172211 h 1985110"/>
                  <a:gd name="connsiteX5-961" fmla="*/ 0 w 3753016"/>
                  <a:gd name="connsiteY5-962" fmla="*/ 219920 h 1985110"/>
                  <a:gd name="connsiteX6-963" fmla="*/ 811033 w 3753016"/>
                  <a:gd name="connsiteY6-964" fmla="*/ 1245638 h 1985110"/>
                  <a:gd name="connsiteX7-965" fmla="*/ 2146852 w 3753016"/>
                  <a:gd name="connsiteY7-966" fmla="*/ 1985110 h 1985110"/>
                  <a:gd name="connsiteX8-967" fmla="*/ 3753016 w 3753016"/>
                  <a:gd name="connsiteY8-968" fmla="*/ 1500080 h 1985110"/>
                  <a:gd name="connsiteX9-969" fmla="*/ 2409244 w 3753016"/>
                  <a:gd name="connsiteY9-970" fmla="*/ 1293347 h 1985110"/>
                  <a:gd name="connsiteX10-971" fmla="*/ 755373 w 3753016"/>
                  <a:gd name="connsiteY10-972" fmla="*/ 871927 h 1985110"/>
                  <a:gd name="connsiteX11-973" fmla="*/ 1311965 w 3753016"/>
                  <a:gd name="connsiteY11-974" fmla="*/ 665192 h 1985110"/>
                  <a:gd name="connsiteX0-975" fmla="*/ 1311965 w 3753016"/>
                  <a:gd name="connsiteY0-976" fmla="*/ 670630 h 1990548"/>
                  <a:gd name="connsiteX1-977" fmla="*/ 699714 w 3753016"/>
                  <a:gd name="connsiteY1-978" fmla="*/ 98136 h 1990548"/>
                  <a:gd name="connsiteX2-979" fmla="*/ 453224 w 3753016"/>
                  <a:gd name="connsiteY2-980" fmla="*/ 26576 h 1990548"/>
                  <a:gd name="connsiteX3-981" fmla="*/ 95416 w 3753016"/>
                  <a:gd name="connsiteY3-982" fmla="*/ 66331 h 1990548"/>
                  <a:gd name="connsiteX4-983" fmla="*/ 119269 w 3753016"/>
                  <a:gd name="connsiteY4-984" fmla="*/ 177649 h 1990548"/>
                  <a:gd name="connsiteX5-985" fmla="*/ 0 w 3753016"/>
                  <a:gd name="connsiteY5-986" fmla="*/ 225358 h 1990548"/>
                  <a:gd name="connsiteX6-987" fmla="*/ 811033 w 3753016"/>
                  <a:gd name="connsiteY6-988" fmla="*/ 1251076 h 1990548"/>
                  <a:gd name="connsiteX7-989" fmla="*/ 2146852 w 3753016"/>
                  <a:gd name="connsiteY7-990" fmla="*/ 1990548 h 1990548"/>
                  <a:gd name="connsiteX8-991" fmla="*/ 3753016 w 3753016"/>
                  <a:gd name="connsiteY8-992" fmla="*/ 1505518 h 1990548"/>
                  <a:gd name="connsiteX9-993" fmla="*/ 2409244 w 3753016"/>
                  <a:gd name="connsiteY9-994" fmla="*/ 1298785 h 1990548"/>
                  <a:gd name="connsiteX10-995" fmla="*/ 755373 w 3753016"/>
                  <a:gd name="connsiteY10-996" fmla="*/ 877365 h 1990548"/>
                  <a:gd name="connsiteX11-997" fmla="*/ 1311965 w 3753016"/>
                  <a:gd name="connsiteY11-998" fmla="*/ 670630 h 1990548"/>
                  <a:gd name="connsiteX0-999" fmla="*/ 1311965 w 3753016"/>
                  <a:gd name="connsiteY0-1000" fmla="*/ 671729 h 1991647"/>
                  <a:gd name="connsiteX1-1001" fmla="*/ 699714 w 3753016"/>
                  <a:gd name="connsiteY1-1002" fmla="*/ 99235 h 1991647"/>
                  <a:gd name="connsiteX2-1003" fmla="*/ 453224 w 3753016"/>
                  <a:gd name="connsiteY2-1004" fmla="*/ 27675 h 1991647"/>
                  <a:gd name="connsiteX3-1005" fmla="*/ 95416 w 3753016"/>
                  <a:gd name="connsiteY3-1006" fmla="*/ 67430 h 1991647"/>
                  <a:gd name="connsiteX4-1007" fmla="*/ 119269 w 3753016"/>
                  <a:gd name="connsiteY4-1008" fmla="*/ 178748 h 1991647"/>
                  <a:gd name="connsiteX5-1009" fmla="*/ 0 w 3753016"/>
                  <a:gd name="connsiteY5-1010" fmla="*/ 226457 h 1991647"/>
                  <a:gd name="connsiteX6-1011" fmla="*/ 811033 w 3753016"/>
                  <a:gd name="connsiteY6-1012" fmla="*/ 1252175 h 1991647"/>
                  <a:gd name="connsiteX7-1013" fmla="*/ 2146852 w 3753016"/>
                  <a:gd name="connsiteY7-1014" fmla="*/ 1991647 h 1991647"/>
                  <a:gd name="connsiteX8-1015" fmla="*/ 3753016 w 3753016"/>
                  <a:gd name="connsiteY8-1016" fmla="*/ 1506617 h 1991647"/>
                  <a:gd name="connsiteX9-1017" fmla="*/ 2409244 w 3753016"/>
                  <a:gd name="connsiteY9-1018" fmla="*/ 1299884 h 1991647"/>
                  <a:gd name="connsiteX10-1019" fmla="*/ 755373 w 3753016"/>
                  <a:gd name="connsiteY10-1020" fmla="*/ 878464 h 1991647"/>
                  <a:gd name="connsiteX11-1021" fmla="*/ 1311965 w 3753016"/>
                  <a:gd name="connsiteY11-1022" fmla="*/ 671729 h 1991647"/>
                  <a:gd name="connsiteX0-1023" fmla="*/ 1311965 w 3753016"/>
                  <a:gd name="connsiteY0-1024" fmla="*/ 671729 h 1991647"/>
                  <a:gd name="connsiteX1-1025" fmla="*/ 699714 w 3753016"/>
                  <a:gd name="connsiteY1-1026" fmla="*/ 99235 h 1991647"/>
                  <a:gd name="connsiteX2-1027" fmla="*/ 453224 w 3753016"/>
                  <a:gd name="connsiteY2-1028" fmla="*/ 27675 h 1991647"/>
                  <a:gd name="connsiteX3-1029" fmla="*/ 127221 w 3753016"/>
                  <a:gd name="connsiteY3-1030" fmla="*/ 67430 h 1991647"/>
                  <a:gd name="connsiteX4-1031" fmla="*/ 119269 w 3753016"/>
                  <a:gd name="connsiteY4-1032" fmla="*/ 178748 h 1991647"/>
                  <a:gd name="connsiteX5-1033" fmla="*/ 0 w 3753016"/>
                  <a:gd name="connsiteY5-1034" fmla="*/ 226457 h 1991647"/>
                  <a:gd name="connsiteX6-1035" fmla="*/ 811033 w 3753016"/>
                  <a:gd name="connsiteY6-1036" fmla="*/ 1252175 h 1991647"/>
                  <a:gd name="connsiteX7-1037" fmla="*/ 2146852 w 3753016"/>
                  <a:gd name="connsiteY7-1038" fmla="*/ 1991647 h 1991647"/>
                  <a:gd name="connsiteX8-1039" fmla="*/ 3753016 w 3753016"/>
                  <a:gd name="connsiteY8-1040" fmla="*/ 1506617 h 1991647"/>
                  <a:gd name="connsiteX9-1041" fmla="*/ 2409244 w 3753016"/>
                  <a:gd name="connsiteY9-1042" fmla="*/ 1299884 h 1991647"/>
                  <a:gd name="connsiteX10-1043" fmla="*/ 755373 w 3753016"/>
                  <a:gd name="connsiteY10-1044" fmla="*/ 878464 h 1991647"/>
                  <a:gd name="connsiteX11-1045" fmla="*/ 1311965 w 3753016"/>
                  <a:gd name="connsiteY11-1046" fmla="*/ 671729 h 1991647"/>
                  <a:gd name="connsiteX0-1047" fmla="*/ 1311965 w 3753016"/>
                  <a:gd name="connsiteY0-1048" fmla="*/ 671729 h 1991647"/>
                  <a:gd name="connsiteX1-1049" fmla="*/ 699714 w 3753016"/>
                  <a:gd name="connsiteY1-1050" fmla="*/ 99235 h 1991647"/>
                  <a:gd name="connsiteX2-1051" fmla="*/ 453224 w 3753016"/>
                  <a:gd name="connsiteY2-1052" fmla="*/ 27675 h 1991647"/>
                  <a:gd name="connsiteX3-1053" fmla="*/ 127221 w 3753016"/>
                  <a:gd name="connsiteY3-1054" fmla="*/ 67430 h 1991647"/>
                  <a:gd name="connsiteX4-1055" fmla="*/ 119269 w 3753016"/>
                  <a:gd name="connsiteY4-1056" fmla="*/ 178748 h 1991647"/>
                  <a:gd name="connsiteX5-1057" fmla="*/ 0 w 3753016"/>
                  <a:gd name="connsiteY5-1058" fmla="*/ 226457 h 1991647"/>
                  <a:gd name="connsiteX6-1059" fmla="*/ 811033 w 3753016"/>
                  <a:gd name="connsiteY6-1060" fmla="*/ 1252175 h 1991647"/>
                  <a:gd name="connsiteX7-1061" fmla="*/ 2146852 w 3753016"/>
                  <a:gd name="connsiteY7-1062" fmla="*/ 1991647 h 1991647"/>
                  <a:gd name="connsiteX8-1063" fmla="*/ 3753016 w 3753016"/>
                  <a:gd name="connsiteY8-1064" fmla="*/ 1506617 h 1991647"/>
                  <a:gd name="connsiteX9-1065" fmla="*/ 2409244 w 3753016"/>
                  <a:gd name="connsiteY9-1066" fmla="*/ 1299884 h 1991647"/>
                  <a:gd name="connsiteX10-1067" fmla="*/ 755373 w 3753016"/>
                  <a:gd name="connsiteY10-1068" fmla="*/ 878464 h 1991647"/>
                  <a:gd name="connsiteX11-1069" fmla="*/ 1311965 w 3753016"/>
                  <a:gd name="connsiteY11-1070" fmla="*/ 671729 h 1991647"/>
                  <a:gd name="connsiteX0-1071" fmla="*/ 1311965 w 3753016"/>
                  <a:gd name="connsiteY0-1072" fmla="*/ 671729 h 1991647"/>
                  <a:gd name="connsiteX1-1073" fmla="*/ 699714 w 3753016"/>
                  <a:gd name="connsiteY1-1074" fmla="*/ 99235 h 1991647"/>
                  <a:gd name="connsiteX2-1075" fmla="*/ 453224 w 3753016"/>
                  <a:gd name="connsiteY2-1076" fmla="*/ 27675 h 1991647"/>
                  <a:gd name="connsiteX3-1077" fmla="*/ 127221 w 3753016"/>
                  <a:gd name="connsiteY3-1078" fmla="*/ 67430 h 1991647"/>
                  <a:gd name="connsiteX4-1079" fmla="*/ 166977 w 3753016"/>
                  <a:gd name="connsiteY4-1080" fmla="*/ 178748 h 1991647"/>
                  <a:gd name="connsiteX5-1081" fmla="*/ 0 w 3753016"/>
                  <a:gd name="connsiteY5-1082" fmla="*/ 226457 h 1991647"/>
                  <a:gd name="connsiteX6-1083" fmla="*/ 811033 w 3753016"/>
                  <a:gd name="connsiteY6-1084" fmla="*/ 1252175 h 1991647"/>
                  <a:gd name="connsiteX7-1085" fmla="*/ 2146852 w 3753016"/>
                  <a:gd name="connsiteY7-1086" fmla="*/ 1991647 h 1991647"/>
                  <a:gd name="connsiteX8-1087" fmla="*/ 3753016 w 3753016"/>
                  <a:gd name="connsiteY8-1088" fmla="*/ 1506617 h 1991647"/>
                  <a:gd name="connsiteX9-1089" fmla="*/ 2409244 w 3753016"/>
                  <a:gd name="connsiteY9-1090" fmla="*/ 1299884 h 1991647"/>
                  <a:gd name="connsiteX10-1091" fmla="*/ 755373 w 3753016"/>
                  <a:gd name="connsiteY10-1092" fmla="*/ 878464 h 1991647"/>
                  <a:gd name="connsiteX11-1093" fmla="*/ 1311965 w 3753016"/>
                  <a:gd name="connsiteY11-1094" fmla="*/ 671729 h 1991647"/>
                  <a:gd name="connsiteX0-1095" fmla="*/ 1311965 w 3753016"/>
                  <a:gd name="connsiteY0-1096" fmla="*/ 671729 h 1991647"/>
                  <a:gd name="connsiteX1-1097" fmla="*/ 699714 w 3753016"/>
                  <a:gd name="connsiteY1-1098" fmla="*/ 99235 h 1991647"/>
                  <a:gd name="connsiteX2-1099" fmla="*/ 453224 w 3753016"/>
                  <a:gd name="connsiteY2-1100" fmla="*/ 27675 h 1991647"/>
                  <a:gd name="connsiteX3-1101" fmla="*/ 127221 w 3753016"/>
                  <a:gd name="connsiteY3-1102" fmla="*/ 67430 h 1991647"/>
                  <a:gd name="connsiteX4-1103" fmla="*/ 0 w 3753016"/>
                  <a:gd name="connsiteY4-1104" fmla="*/ 226457 h 1991647"/>
                  <a:gd name="connsiteX5-1105" fmla="*/ 811033 w 3753016"/>
                  <a:gd name="connsiteY5-1106" fmla="*/ 1252175 h 1991647"/>
                  <a:gd name="connsiteX6-1107" fmla="*/ 2146852 w 3753016"/>
                  <a:gd name="connsiteY6-1108" fmla="*/ 1991647 h 1991647"/>
                  <a:gd name="connsiteX7-1109" fmla="*/ 3753016 w 3753016"/>
                  <a:gd name="connsiteY7-1110" fmla="*/ 1506617 h 1991647"/>
                  <a:gd name="connsiteX8-1111" fmla="*/ 2409244 w 3753016"/>
                  <a:gd name="connsiteY8-1112" fmla="*/ 1299884 h 1991647"/>
                  <a:gd name="connsiteX9-1113" fmla="*/ 755373 w 3753016"/>
                  <a:gd name="connsiteY9-1114" fmla="*/ 878464 h 1991647"/>
                  <a:gd name="connsiteX10-1115" fmla="*/ 1311965 w 3753016"/>
                  <a:gd name="connsiteY10-1116" fmla="*/ 671729 h 1991647"/>
                  <a:gd name="connsiteX0-1117" fmla="*/ 1311965 w 3753016"/>
                  <a:gd name="connsiteY0-1118" fmla="*/ 671729 h 1991647"/>
                  <a:gd name="connsiteX1-1119" fmla="*/ 699714 w 3753016"/>
                  <a:gd name="connsiteY1-1120" fmla="*/ 99235 h 1991647"/>
                  <a:gd name="connsiteX2-1121" fmla="*/ 453224 w 3753016"/>
                  <a:gd name="connsiteY2-1122" fmla="*/ 27675 h 1991647"/>
                  <a:gd name="connsiteX3-1123" fmla="*/ 127221 w 3753016"/>
                  <a:gd name="connsiteY3-1124" fmla="*/ 67430 h 1991647"/>
                  <a:gd name="connsiteX4-1125" fmla="*/ 0 w 3753016"/>
                  <a:gd name="connsiteY4-1126" fmla="*/ 226457 h 1991647"/>
                  <a:gd name="connsiteX5-1127" fmla="*/ 811033 w 3753016"/>
                  <a:gd name="connsiteY5-1128" fmla="*/ 1252175 h 1991647"/>
                  <a:gd name="connsiteX6-1129" fmla="*/ 2146852 w 3753016"/>
                  <a:gd name="connsiteY6-1130" fmla="*/ 1991647 h 1991647"/>
                  <a:gd name="connsiteX7-1131" fmla="*/ 3753016 w 3753016"/>
                  <a:gd name="connsiteY7-1132" fmla="*/ 1506617 h 1991647"/>
                  <a:gd name="connsiteX8-1133" fmla="*/ 2409244 w 3753016"/>
                  <a:gd name="connsiteY8-1134" fmla="*/ 1299884 h 1991647"/>
                  <a:gd name="connsiteX9-1135" fmla="*/ 755373 w 3753016"/>
                  <a:gd name="connsiteY9-1136" fmla="*/ 878464 h 1991647"/>
                  <a:gd name="connsiteX10-1137" fmla="*/ 1311965 w 3753016"/>
                  <a:gd name="connsiteY10-1138" fmla="*/ 671729 h 1991647"/>
                  <a:gd name="connsiteX0-1139" fmla="*/ 1311965 w 3753016"/>
                  <a:gd name="connsiteY0-1140" fmla="*/ 671729 h 1991647"/>
                  <a:gd name="connsiteX1-1141" fmla="*/ 699714 w 3753016"/>
                  <a:gd name="connsiteY1-1142" fmla="*/ 99235 h 1991647"/>
                  <a:gd name="connsiteX2-1143" fmla="*/ 453224 w 3753016"/>
                  <a:gd name="connsiteY2-1144" fmla="*/ 27675 h 1991647"/>
                  <a:gd name="connsiteX3-1145" fmla="*/ 127221 w 3753016"/>
                  <a:gd name="connsiteY3-1146" fmla="*/ 67430 h 1991647"/>
                  <a:gd name="connsiteX4-1147" fmla="*/ 0 w 3753016"/>
                  <a:gd name="connsiteY4-1148" fmla="*/ 226457 h 1991647"/>
                  <a:gd name="connsiteX5-1149" fmla="*/ 811033 w 3753016"/>
                  <a:gd name="connsiteY5-1150" fmla="*/ 1252175 h 1991647"/>
                  <a:gd name="connsiteX6-1151" fmla="*/ 2146852 w 3753016"/>
                  <a:gd name="connsiteY6-1152" fmla="*/ 1991647 h 1991647"/>
                  <a:gd name="connsiteX7-1153" fmla="*/ 3753016 w 3753016"/>
                  <a:gd name="connsiteY7-1154" fmla="*/ 1506617 h 1991647"/>
                  <a:gd name="connsiteX8-1155" fmla="*/ 2409244 w 3753016"/>
                  <a:gd name="connsiteY8-1156" fmla="*/ 1299884 h 1991647"/>
                  <a:gd name="connsiteX9-1157" fmla="*/ 755373 w 3753016"/>
                  <a:gd name="connsiteY9-1158" fmla="*/ 878464 h 1991647"/>
                  <a:gd name="connsiteX10-1159" fmla="*/ 1311965 w 3753016"/>
                  <a:gd name="connsiteY10-1160" fmla="*/ 671729 h 1991647"/>
                  <a:gd name="connsiteX0-1161" fmla="*/ 1311965 w 3753016"/>
                  <a:gd name="connsiteY0-1162" fmla="*/ 671729 h 1991647"/>
                  <a:gd name="connsiteX1-1163" fmla="*/ 699714 w 3753016"/>
                  <a:gd name="connsiteY1-1164" fmla="*/ 99235 h 1991647"/>
                  <a:gd name="connsiteX2-1165" fmla="*/ 453224 w 3753016"/>
                  <a:gd name="connsiteY2-1166" fmla="*/ 27675 h 1991647"/>
                  <a:gd name="connsiteX3-1167" fmla="*/ 127221 w 3753016"/>
                  <a:gd name="connsiteY3-1168" fmla="*/ 67430 h 1991647"/>
                  <a:gd name="connsiteX4-1169" fmla="*/ 0 w 3753016"/>
                  <a:gd name="connsiteY4-1170" fmla="*/ 226457 h 1991647"/>
                  <a:gd name="connsiteX5-1171" fmla="*/ 811033 w 3753016"/>
                  <a:gd name="connsiteY5-1172" fmla="*/ 1252175 h 1991647"/>
                  <a:gd name="connsiteX6-1173" fmla="*/ 2146852 w 3753016"/>
                  <a:gd name="connsiteY6-1174" fmla="*/ 1991647 h 1991647"/>
                  <a:gd name="connsiteX7-1175" fmla="*/ 3753016 w 3753016"/>
                  <a:gd name="connsiteY7-1176" fmla="*/ 1506617 h 1991647"/>
                  <a:gd name="connsiteX8-1177" fmla="*/ 2409244 w 3753016"/>
                  <a:gd name="connsiteY8-1178" fmla="*/ 1299884 h 1991647"/>
                  <a:gd name="connsiteX9-1179" fmla="*/ 755373 w 3753016"/>
                  <a:gd name="connsiteY9-1180" fmla="*/ 878464 h 1991647"/>
                  <a:gd name="connsiteX10-1181" fmla="*/ 1311965 w 3753016"/>
                  <a:gd name="connsiteY10-1182" fmla="*/ 671729 h 1991647"/>
                  <a:gd name="connsiteX0-1183" fmla="*/ 1337304 w 3778355"/>
                  <a:gd name="connsiteY0-1184" fmla="*/ 671729 h 1991647"/>
                  <a:gd name="connsiteX1-1185" fmla="*/ 725053 w 3778355"/>
                  <a:gd name="connsiteY1-1186" fmla="*/ 99235 h 1991647"/>
                  <a:gd name="connsiteX2-1187" fmla="*/ 478563 w 3778355"/>
                  <a:gd name="connsiteY2-1188" fmla="*/ 27675 h 1991647"/>
                  <a:gd name="connsiteX3-1189" fmla="*/ 152560 w 3778355"/>
                  <a:gd name="connsiteY3-1190" fmla="*/ 67430 h 1991647"/>
                  <a:gd name="connsiteX4-1191" fmla="*/ 232072 w 3778355"/>
                  <a:gd name="connsiteY4-1192" fmla="*/ 186702 h 1991647"/>
                  <a:gd name="connsiteX5-1193" fmla="*/ 25339 w 3778355"/>
                  <a:gd name="connsiteY5-1194" fmla="*/ 226457 h 1991647"/>
                  <a:gd name="connsiteX6-1195" fmla="*/ 836372 w 3778355"/>
                  <a:gd name="connsiteY6-1196" fmla="*/ 1252175 h 1991647"/>
                  <a:gd name="connsiteX7-1197" fmla="*/ 2172191 w 3778355"/>
                  <a:gd name="connsiteY7-1198" fmla="*/ 1991647 h 1991647"/>
                  <a:gd name="connsiteX8-1199" fmla="*/ 3778355 w 3778355"/>
                  <a:gd name="connsiteY8-1200" fmla="*/ 1506617 h 1991647"/>
                  <a:gd name="connsiteX9-1201" fmla="*/ 2434583 w 3778355"/>
                  <a:gd name="connsiteY9-1202" fmla="*/ 1299884 h 1991647"/>
                  <a:gd name="connsiteX10-1203" fmla="*/ 780712 w 3778355"/>
                  <a:gd name="connsiteY10-1204" fmla="*/ 878464 h 1991647"/>
                  <a:gd name="connsiteX11-1205" fmla="*/ 1337304 w 3778355"/>
                  <a:gd name="connsiteY11-1206" fmla="*/ 671729 h 1991647"/>
                  <a:gd name="connsiteX0-1207" fmla="*/ 1311965 w 3753016"/>
                  <a:gd name="connsiteY0-1208" fmla="*/ 671729 h 1991647"/>
                  <a:gd name="connsiteX1-1209" fmla="*/ 699714 w 3753016"/>
                  <a:gd name="connsiteY1-1210" fmla="*/ 99235 h 1991647"/>
                  <a:gd name="connsiteX2-1211" fmla="*/ 453224 w 3753016"/>
                  <a:gd name="connsiteY2-1212" fmla="*/ 27675 h 1991647"/>
                  <a:gd name="connsiteX3-1213" fmla="*/ 127221 w 3753016"/>
                  <a:gd name="connsiteY3-1214" fmla="*/ 67430 h 1991647"/>
                  <a:gd name="connsiteX4-1215" fmla="*/ 206733 w 3753016"/>
                  <a:gd name="connsiteY4-1216" fmla="*/ 186702 h 1991647"/>
                  <a:gd name="connsiteX5-1217" fmla="*/ 0 w 3753016"/>
                  <a:gd name="connsiteY5-1218" fmla="*/ 226457 h 1991647"/>
                  <a:gd name="connsiteX6-1219" fmla="*/ 811033 w 3753016"/>
                  <a:gd name="connsiteY6-1220" fmla="*/ 1252175 h 1991647"/>
                  <a:gd name="connsiteX7-1221" fmla="*/ 2146852 w 3753016"/>
                  <a:gd name="connsiteY7-1222" fmla="*/ 1991647 h 1991647"/>
                  <a:gd name="connsiteX8-1223" fmla="*/ 3753016 w 3753016"/>
                  <a:gd name="connsiteY8-1224" fmla="*/ 1506617 h 1991647"/>
                  <a:gd name="connsiteX9-1225" fmla="*/ 2409244 w 3753016"/>
                  <a:gd name="connsiteY9-1226" fmla="*/ 1299884 h 1991647"/>
                  <a:gd name="connsiteX10-1227" fmla="*/ 755373 w 3753016"/>
                  <a:gd name="connsiteY10-1228" fmla="*/ 878464 h 1991647"/>
                  <a:gd name="connsiteX11-1229" fmla="*/ 1311965 w 3753016"/>
                  <a:gd name="connsiteY11-1230" fmla="*/ 671729 h 1991647"/>
                  <a:gd name="connsiteX0-1231" fmla="*/ 1311965 w 3753016"/>
                  <a:gd name="connsiteY0-1232" fmla="*/ 671729 h 1991647"/>
                  <a:gd name="connsiteX1-1233" fmla="*/ 699714 w 3753016"/>
                  <a:gd name="connsiteY1-1234" fmla="*/ 99235 h 1991647"/>
                  <a:gd name="connsiteX2-1235" fmla="*/ 453224 w 3753016"/>
                  <a:gd name="connsiteY2-1236" fmla="*/ 27675 h 1991647"/>
                  <a:gd name="connsiteX3-1237" fmla="*/ 127221 w 3753016"/>
                  <a:gd name="connsiteY3-1238" fmla="*/ 67430 h 1991647"/>
                  <a:gd name="connsiteX4-1239" fmla="*/ 166977 w 3753016"/>
                  <a:gd name="connsiteY4-1240" fmla="*/ 154897 h 1991647"/>
                  <a:gd name="connsiteX5-1241" fmla="*/ 0 w 3753016"/>
                  <a:gd name="connsiteY5-1242" fmla="*/ 226457 h 1991647"/>
                  <a:gd name="connsiteX6-1243" fmla="*/ 811033 w 3753016"/>
                  <a:gd name="connsiteY6-1244" fmla="*/ 1252175 h 1991647"/>
                  <a:gd name="connsiteX7-1245" fmla="*/ 2146852 w 3753016"/>
                  <a:gd name="connsiteY7-1246" fmla="*/ 1991647 h 1991647"/>
                  <a:gd name="connsiteX8-1247" fmla="*/ 3753016 w 3753016"/>
                  <a:gd name="connsiteY8-1248" fmla="*/ 1506617 h 1991647"/>
                  <a:gd name="connsiteX9-1249" fmla="*/ 2409244 w 3753016"/>
                  <a:gd name="connsiteY9-1250" fmla="*/ 1299884 h 1991647"/>
                  <a:gd name="connsiteX10-1251" fmla="*/ 755373 w 3753016"/>
                  <a:gd name="connsiteY10-1252" fmla="*/ 878464 h 1991647"/>
                  <a:gd name="connsiteX11-1253" fmla="*/ 1311965 w 3753016"/>
                  <a:gd name="connsiteY11-1254" fmla="*/ 671729 h 1991647"/>
                  <a:gd name="connsiteX0-1255" fmla="*/ 1311965 w 3753016"/>
                  <a:gd name="connsiteY0-1256" fmla="*/ 671729 h 1991647"/>
                  <a:gd name="connsiteX1-1257" fmla="*/ 699714 w 3753016"/>
                  <a:gd name="connsiteY1-1258" fmla="*/ 99235 h 1991647"/>
                  <a:gd name="connsiteX2-1259" fmla="*/ 453224 w 3753016"/>
                  <a:gd name="connsiteY2-1260" fmla="*/ 27675 h 1991647"/>
                  <a:gd name="connsiteX3-1261" fmla="*/ 127221 w 3753016"/>
                  <a:gd name="connsiteY3-1262" fmla="*/ 67430 h 1991647"/>
                  <a:gd name="connsiteX4-1263" fmla="*/ 166977 w 3753016"/>
                  <a:gd name="connsiteY4-1264" fmla="*/ 154897 h 1991647"/>
                  <a:gd name="connsiteX5-1265" fmla="*/ 0 w 3753016"/>
                  <a:gd name="connsiteY5-1266" fmla="*/ 226457 h 1991647"/>
                  <a:gd name="connsiteX6-1267" fmla="*/ 818984 w 3753016"/>
                  <a:gd name="connsiteY6-1268" fmla="*/ 1347591 h 1991647"/>
                  <a:gd name="connsiteX7-1269" fmla="*/ 2146852 w 3753016"/>
                  <a:gd name="connsiteY7-1270" fmla="*/ 1991647 h 1991647"/>
                  <a:gd name="connsiteX8-1271" fmla="*/ 3753016 w 3753016"/>
                  <a:gd name="connsiteY8-1272" fmla="*/ 1506617 h 1991647"/>
                  <a:gd name="connsiteX9-1273" fmla="*/ 2409244 w 3753016"/>
                  <a:gd name="connsiteY9-1274" fmla="*/ 1299884 h 1991647"/>
                  <a:gd name="connsiteX10-1275" fmla="*/ 755373 w 3753016"/>
                  <a:gd name="connsiteY10-1276" fmla="*/ 878464 h 1991647"/>
                  <a:gd name="connsiteX11-1277" fmla="*/ 1311965 w 3753016"/>
                  <a:gd name="connsiteY11-1278" fmla="*/ 671729 h 1991647"/>
                  <a:gd name="connsiteX0-1279" fmla="*/ 1311965 w 3753016"/>
                  <a:gd name="connsiteY0-1280" fmla="*/ 671729 h 1991647"/>
                  <a:gd name="connsiteX1-1281" fmla="*/ 699714 w 3753016"/>
                  <a:gd name="connsiteY1-1282" fmla="*/ 99235 h 1991647"/>
                  <a:gd name="connsiteX2-1283" fmla="*/ 453224 w 3753016"/>
                  <a:gd name="connsiteY2-1284" fmla="*/ 27675 h 1991647"/>
                  <a:gd name="connsiteX3-1285" fmla="*/ 127221 w 3753016"/>
                  <a:gd name="connsiteY3-1286" fmla="*/ 67430 h 1991647"/>
                  <a:gd name="connsiteX4-1287" fmla="*/ 166977 w 3753016"/>
                  <a:gd name="connsiteY4-1288" fmla="*/ 154897 h 1991647"/>
                  <a:gd name="connsiteX5-1289" fmla="*/ 0 w 3753016"/>
                  <a:gd name="connsiteY5-1290" fmla="*/ 226457 h 1991647"/>
                  <a:gd name="connsiteX6-1291" fmla="*/ 818984 w 3753016"/>
                  <a:gd name="connsiteY6-1292" fmla="*/ 1347591 h 1991647"/>
                  <a:gd name="connsiteX7-1293" fmla="*/ 2146852 w 3753016"/>
                  <a:gd name="connsiteY7-1294" fmla="*/ 1991647 h 1991647"/>
                  <a:gd name="connsiteX8-1295" fmla="*/ 3753016 w 3753016"/>
                  <a:gd name="connsiteY8-1296" fmla="*/ 1506617 h 1991647"/>
                  <a:gd name="connsiteX9-1297" fmla="*/ 2409244 w 3753016"/>
                  <a:gd name="connsiteY9-1298" fmla="*/ 1299884 h 1991647"/>
                  <a:gd name="connsiteX10-1299" fmla="*/ 755373 w 3753016"/>
                  <a:gd name="connsiteY10-1300" fmla="*/ 878464 h 1991647"/>
                  <a:gd name="connsiteX11-1301" fmla="*/ 1311965 w 3753016"/>
                  <a:gd name="connsiteY11-1302" fmla="*/ 671729 h 1991647"/>
                  <a:gd name="connsiteX0-1303" fmla="*/ 1311965 w 3753016"/>
                  <a:gd name="connsiteY0-1304" fmla="*/ 671729 h 1928037"/>
                  <a:gd name="connsiteX1-1305" fmla="*/ 699714 w 3753016"/>
                  <a:gd name="connsiteY1-1306" fmla="*/ 99235 h 1928037"/>
                  <a:gd name="connsiteX2-1307" fmla="*/ 453224 w 3753016"/>
                  <a:gd name="connsiteY2-1308" fmla="*/ 27675 h 1928037"/>
                  <a:gd name="connsiteX3-1309" fmla="*/ 127221 w 3753016"/>
                  <a:gd name="connsiteY3-1310" fmla="*/ 67430 h 1928037"/>
                  <a:gd name="connsiteX4-1311" fmla="*/ 166977 w 3753016"/>
                  <a:gd name="connsiteY4-1312" fmla="*/ 154897 h 1928037"/>
                  <a:gd name="connsiteX5-1313" fmla="*/ 0 w 3753016"/>
                  <a:gd name="connsiteY5-1314" fmla="*/ 226457 h 1928037"/>
                  <a:gd name="connsiteX6-1315" fmla="*/ 818984 w 3753016"/>
                  <a:gd name="connsiteY6-1316" fmla="*/ 1347591 h 1928037"/>
                  <a:gd name="connsiteX7-1317" fmla="*/ 2011680 w 3753016"/>
                  <a:gd name="connsiteY7-1318" fmla="*/ 1928037 h 1928037"/>
                  <a:gd name="connsiteX8-1319" fmla="*/ 3753016 w 3753016"/>
                  <a:gd name="connsiteY8-1320" fmla="*/ 1506617 h 1928037"/>
                  <a:gd name="connsiteX9-1321" fmla="*/ 2409244 w 3753016"/>
                  <a:gd name="connsiteY9-1322" fmla="*/ 1299884 h 1928037"/>
                  <a:gd name="connsiteX10-1323" fmla="*/ 755373 w 3753016"/>
                  <a:gd name="connsiteY10-1324" fmla="*/ 878464 h 1928037"/>
                  <a:gd name="connsiteX11-1325" fmla="*/ 1311965 w 3753016"/>
                  <a:gd name="connsiteY11-1326" fmla="*/ 671729 h 1928037"/>
                  <a:gd name="connsiteX0-1327" fmla="*/ 1311965 w 3753016"/>
                  <a:gd name="connsiteY0-1328" fmla="*/ 671729 h 1928037"/>
                  <a:gd name="connsiteX1-1329" fmla="*/ 699714 w 3753016"/>
                  <a:gd name="connsiteY1-1330" fmla="*/ 99235 h 1928037"/>
                  <a:gd name="connsiteX2-1331" fmla="*/ 453224 w 3753016"/>
                  <a:gd name="connsiteY2-1332" fmla="*/ 27675 h 1928037"/>
                  <a:gd name="connsiteX3-1333" fmla="*/ 127221 w 3753016"/>
                  <a:gd name="connsiteY3-1334" fmla="*/ 67430 h 1928037"/>
                  <a:gd name="connsiteX4-1335" fmla="*/ 166977 w 3753016"/>
                  <a:gd name="connsiteY4-1336" fmla="*/ 154897 h 1928037"/>
                  <a:gd name="connsiteX5-1337" fmla="*/ 0 w 3753016"/>
                  <a:gd name="connsiteY5-1338" fmla="*/ 226457 h 1928037"/>
                  <a:gd name="connsiteX6-1339" fmla="*/ 818984 w 3753016"/>
                  <a:gd name="connsiteY6-1340" fmla="*/ 1347591 h 1928037"/>
                  <a:gd name="connsiteX7-1341" fmla="*/ 2011680 w 3753016"/>
                  <a:gd name="connsiteY7-1342" fmla="*/ 1928037 h 1928037"/>
                  <a:gd name="connsiteX8-1343" fmla="*/ 3753016 w 3753016"/>
                  <a:gd name="connsiteY8-1344" fmla="*/ 1506617 h 1928037"/>
                  <a:gd name="connsiteX9-1345" fmla="*/ 2409244 w 3753016"/>
                  <a:gd name="connsiteY9-1346" fmla="*/ 1299884 h 1928037"/>
                  <a:gd name="connsiteX10-1347" fmla="*/ 755373 w 3753016"/>
                  <a:gd name="connsiteY10-1348" fmla="*/ 878464 h 1928037"/>
                  <a:gd name="connsiteX11-1349" fmla="*/ 1311965 w 3753016"/>
                  <a:gd name="connsiteY11-1350" fmla="*/ 671729 h 1928037"/>
                  <a:gd name="connsiteX0-1351" fmla="*/ 1311965 w 3753016"/>
                  <a:gd name="connsiteY0-1352" fmla="*/ 671729 h 1929647"/>
                  <a:gd name="connsiteX1-1353" fmla="*/ 699714 w 3753016"/>
                  <a:gd name="connsiteY1-1354" fmla="*/ 99235 h 1929647"/>
                  <a:gd name="connsiteX2-1355" fmla="*/ 453224 w 3753016"/>
                  <a:gd name="connsiteY2-1356" fmla="*/ 27675 h 1929647"/>
                  <a:gd name="connsiteX3-1357" fmla="*/ 127221 w 3753016"/>
                  <a:gd name="connsiteY3-1358" fmla="*/ 67430 h 1929647"/>
                  <a:gd name="connsiteX4-1359" fmla="*/ 166977 w 3753016"/>
                  <a:gd name="connsiteY4-1360" fmla="*/ 154897 h 1929647"/>
                  <a:gd name="connsiteX5-1361" fmla="*/ 0 w 3753016"/>
                  <a:gd name="connsiteY5-1362" fmla="*/ 226457 h 1929647"/>
                  <a:gd name="connsiteX6-1363" fmla="*/ 818984 w 3753016"/>
                  <a:gd name="connsiteY6-1364" fmla="*/ 1347591 h 1929647"/>
                  <a:gd name="connsiteX7-1365" fmla="*/ 2011680 w 3753016"/>
                  <a:gd name="connsiteY7-1366" fmla="*/ 1928037 h 1929647"/>
                  <a:gd name="connsiteX8-1367" fmla="*/ 3753016 w 3753016"/>
                  <a:gd name="connsiteY8-1368" fmla="*/ 1506617 h 1929647"/>
                  <a:gd name="connsiteX9-1369" fmla="*/ 2409244 w 3753016"/>
                  <a:gd name="connsiteY9-1370" fmla="*/ 1299884 h 1929647"/>
                  <a:gd name="connsiteX10-1371" fmla="*/ 755373 w 3753016"/>
                  <a:gd name="connsiteY10-1372" fmla="*/ 878464 h 1929647"/>
                  <a:gd name="connsiteX11-1373" fmla="*/ 1311965 w 3753016"/>
                  <a:gd name="connsiteY11-1374" fmla="*/ 671729 h 192964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41" y="connsiteY10-242"/>
                  </a:cxn>
                  <a:cxn ang="0">
                    <a:pos x="connsiteX11-397" y="connsiteY11-398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9" name="직사각형 51"/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anose="020B0604020202020204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anose="020B0604020202020204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08729" y="1954306"/>
          <a:ext cx="6974542" cy="2949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7271"/>
                <a:gridCol w="3487271"/>
              </a:tblGrid>
              <a:tr h="9831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Mô hình phân loại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độ chính xác (%)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9831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Gradient Boosting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60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9831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u="none" dirty="0">
                          <a:effectLst/>
                        </a:rPr>
                        <a:t>Resnet50</a:t>
                      </a:r>
                      <a:endParaRPr lang="en-US" sz="13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u="none" dirty="0">
                          <a:effectLst/>
                        </a:rPr>
                        <a:t>73</a:t>
                      </a:r>
                      <a:endParaRPr lang="en-US" sz="13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957" y="364204"/>
            <a:ext cx="3347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79" name="Group 78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Content Placeholder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tôi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tôi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hỏi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khoa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Yolov5l,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nâng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tôi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0733" y="341714"/>
            <a:ext cx="4882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79" name="Group 78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Content Placeholder 2"/>
          <p:cNvSpPr txBox="1"/>
          <p:nvPr/>
        </p:nvSpPr>
        <p:spPr>
          <a:xfrm>
            <a:off x="1105858" y="221283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tôi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ổn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yolov5l,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detect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tôi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Yolo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segmentation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087" y="816342"/>
            <a:ext cx="40476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ko-KR" altLang="en-US" sz="5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15"/>
          <p:cNvSpPr txBox="1"/>
          <p:nvPr/>
        </p:nvSpPr>
        <p:spPr>
          <a:xfrm>
            <a:off x="1988326" y="2074766"/>
            <a:ext cx="2086792" cy="3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rPr>
              <a:t>FOR WATCHING</a:t>
            </a:r>
            <a:endParaRPr lang="en-US" altLang="ko-KR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146" name="Picture 2" descr="Good Bye Doodle White Background: Vector có sẵn (miễn phí bản quyền)  1434313889 | Shutterstock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" t="-882" b="6327"/>
          <a:stretch>
            <a:fillRect/>
          </a:stretch>
        </p:blipFill>
        <p:spPr bwMode="auto">
          <a:xfrm>
            <a:off x="970429" y="3173506"/>
            <a:ext cx="4838701" cy="348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"/>
          <p:cNvSpPr txBox="1"/>
          <p:nvPr/>
        </p:nvSpPr>
        <p:spPr>
          <a:xfrm>
            <a:off x="556953" y="4610954"/>
            <a:ext cx="2490035" cy="64676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MẮC BỆNH UNG THƯ VÚ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3568" y="5349012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1.67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Placeholder 3"/>
          <p:cNvSpPr txBox="1"/>
          <p:nvPr/>
        </p:nvSpPr>
        <p:spPr>
          <a:xfrm>
            <a:off x="3567741" y="4789444"/>
            <a:ext cx="1970954" cy="28978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CHẾT DO UNG THƯ VÚ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89727" y="5257721"/>
            <a:ext cx="2048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522.000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3"/>
          <p:cNvSpPr txBox="1"/>
          <p:nvPr/>
        </p:nvSpPr>
        <p:spPr>
          <a:xfrm>
            <a:off x="9021618" y="4571712"/>
            <a:ext cx="2161509" cy="38282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CHUẨN ĐOÁN MUỘN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09564" y="5257721"/>
            <a:ext cx="18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27%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8" name="그룹 63"/>
          <p:cNvGrpSpPr/>
          <p:nvPr/>
        </p:nvGrpSpPr>
        <p:grpSpPr>
          <a:xfrm>
            <a:off x="720100" y="4346547"/>
            <a:ext cx="2049231" cy="144016"/>
            <a:chOff x="518969" y="4794870"/>
            <a:chExt cx="1679267" cy="144016"/>
          </a:xfrm>
        </p:grpSpPr>
        <p:sp>
          <p:nvSpPr>
            <p:cNvPr id="29" name="Rectangle 35"/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36"/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Rectangle 37"/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Rectangle 38"/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39"/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40"/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38" name="그룹 70"/>
          <p:cNvGrpSpPr/>
          <p:nvPr/>
        </p:nvGrpSpPr>
        <p:grpSpPr>
          <a:xfrm>
            <a:off x="3517524" y="4418555"/>
            <a:ext cx="2144863" cy="72008"/>
            <a:chOff x="2655206" y="4794870"/>
            <a:chExt cx="1679267" cy="144016"/>
          </a:xfrm>
        </p:grpSpPr>
        <p:sp>
          <p:nvSpPr>
            <p:cNvPr id="39" name="Rectangle 42"/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Rectangle 43"/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Rectangle 44"/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Rectangle 45"/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9" name="Rectangle 46"/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0" name="Rectangle 47"/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1" name="그룹 77"/>
          <p:cNvGrpSpPr/>
          <p:nvPr/>
        </p:nvGrpSpPr>
        <p:grpSpPr>
          <a:xfrm>
            <a:off x="9074557" y="4434402"/>
            <a:ext cx="2049231" cy="71175"/>
            <a:chOff x="4791443" y="4794870"/>
            <a:chExt cx="1679267" cy="144016"/>
          </a:xfrm>
        </p:grpSpPr>
        <p:sp>
          <p:nvSpPr>
            <p:cNvPr id="62" name="Rectangle 49"/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Rectangle 50"/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4" name="Rectangle 51"/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5" name="Rectangle 52"/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6" name="Rectangle 53"/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7" name="Rectangle 54"/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75225" y="368165"/>
            <a:ext cx="6667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7 DẤU HIỆU UNG THƯ VÚ dễ nhận biết nhất"/>
          <p:cNvPicPr>
            <a:picLocks noGrp="1" noChangeAspect="1" noChangeArrowheads="1"/>
          </p:cNvPicPr>
          <p:nvPr>
            <p:ph type="pic" idx="1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 bwMode="auto">
          <a:xfrm>
            <a:off x="721217" y="2128615"/>
            <a:ext cx="216150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Điều gì xảy ra với cơ thể sau khi chết"/>
          <p:cNvPicPr>
            <a:picLocks noGrp="1" noChangeAspect="1" noChangeArrowheads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0000"/>
          <a:stretch>
            <a:fillRect/>
          </a:stretch>
        </p:blipFill>
        <p:spPr bwMode="auto">
          <a:xfrm>
            <a:off x="3500878" y="2128615"/>
            <a:ext cx="216150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an sẻ &quot;Gánh nặng tâm lý&quot; trong điều trị hiếm muộn - Trung tâm IVF Bệnh  viện Quốc Tế Sản Nhi Hải Phòng HP Fertility - Bệnh viện Quốc tế Sản Nhi"/>
          <p:cNvPicPr>
            <a:picLocks noGrp="1" noChangeAspect="1" noChangeArrowheads="1"/>
          </p:cNvPicPr>
          <p:nvPr>
            <p:ph type="pic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" r="1919"/>
          <a:stretch>
            <a:fillRect/>
          </a:stretch>
        </p:blipFill>
        <p:spPr bwMode="auto">
          <a:xfrm>
            <a:off x="9021619" y="1949635"/>
            <a:ext cx="216150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79" name="Group 78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 descr="Bác sĩ phim Hoạt hình Clip nghệ thuật - Vui mừng nam bác sĩ png tải về -  Miễn phí trong suốt Hành Vi Con Người png Tải về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15" y="2145730"/>
            <a:ext cx="2143125" cy="220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3"/>
          <p:cNvSpPr txBox="1"/>
          <p:nvPr/>
        </p:nvSpPr>
        <p:spPr>
          <a:xfrm>
            <a:off x="6229009" y="4642887"/>
            <a:ext cx="2230631" cy="38282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 LỆ SỐNG NẾU PHÁT HIỆN SỚM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7840" y="5289655"/>
            <a:ext cx="18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90%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그룹 77"/>
          <p:cNvGrpSpPr/>
          <p:nvPr/>
        </p:nvGrpSpPr>
        <p:grpSpPr>
          <a:xfrm>
            <a:off x="6293487" y="4434402"/>
            <a:ext cx="2049231" cy="71175"/>
            <a:chOff x="4791443" y="4794870"/>
            <a:chExt cx="1679267" cy="144016"/>
          </a:xfrm>
        </p:grpSpPr>
        <p:sp>
          <p:nvSpPr>
            <p:cNvPr id="6" name="Rectangle 49"/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50"/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51"/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Rectangle 52"/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Rectangle 53"/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Rectangle 54"/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5225" y="328408"/>
            <a:ext cx="6667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79" name="Group 78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783277" y="1819278"/>
            <a:ext cx="6667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744" y="2644170"/>
            <a:ext cx="3537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DDSM: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bộ dữ liệu được sử dụng rộng rãi trong lĩnh vực xử lý ảnh y khoa và phân loại ung thư vú. DDSM bao gồm một tập hợp các hình ảnh siêu âm và mammography từ nhiều bệnh viện khác nhau.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CBIS-DDSM example images used for detection | Download Scientific 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49" y="1819278"/>
            <a:ext cx="4567907" cy="427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93565" y="6097049"/>
            <a:ext cx="62868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DDSM</a:t>
            </a:r>
            <a:endParaRPr lang="en-US" altLang="ko-KR" sz="2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/>
          <p:cNvSpPr/>
          <p:nvPr/>
        </p:nvSpPr>
        <p:spPr>
          <a:xfrm>
            <a:off x="99146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 sz="2700"/>
          </a:p>
        </p:txBody>
      </p:sp>
      <p:grpSp>
        <p:nvGrpSpPr>
          <p:cNvPr id="4" name="Group 3"/>
          <p:cNvGrpSpPr/>
          <p:nvPr/>
        </p:nvGrpSpPr>
        <p:grpSpPr>
          <a:xfrm>
            <a:off x="1208660" y="3076462"/>
            <a:ext cx="1694132" cy="2877633"/>
            <a:chOff x="1037912" y="3467053"/>
            <a:chExt cx="1752654" cy="2877633"/>
          </a:xfrm>
        </p:grpSpPr>
        <p:sp>
          <p:nvSpPr>
            <p:cNvPr id="5" name="TextBox 4"/>
            <p:cNvSpPr txBox="1"/>
            <p:nvPr/>
          </p:nvSpPr>
          <p:spPr>
            <a:xfrm>
              <a:off x="1037912" y="3467053"/>
              <a:ext cx="169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7140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659" y="4097917"/>
              <a:ext cx="169890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Dữ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liệu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từ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bộ</a:t>
              </a:r>
              <a:r>
                <a: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DDSM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sau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được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tiền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xử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lý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gồm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ảnh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kích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thước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(512x512) 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>
          <a:xfrm>
            <a:off x="991460" y="195083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/>
          <p:cNvSpPr txBox="1"/>
          <p:nvPr/>
        </p:nvSpPr>
        <p:spPr>
          <a:xfrm>
            <a:off x="1324822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Rounded Rectangle 64"/>
          <p:cNvSpPr/>
          <p:nvPr/>
        </p:nvSpPr>
        <p:spPr>
          <a:xfrm>
            <a:off x="367193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 sz="2700"/>
          </a:p>
        </p:txBody>
      </p:sp>
      <p:sp>
        <p:nvSpPr>
          <p:cNvPr id="11" name="TextBox 10"/>
          <p:cNvSpPr txBox="1"/>
          <p:nvPr/>
        </p:nvSpPr>
        <p:spPr>
          <a:xfrm>
            <a:off x="3985350" y="3181159"/>
            <a:ext cx="159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Train: 4840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66"/>
          <p:cNvSpPr/>
          <p:nvPr/>
        </p:nvSpPr>
        <p:spPr>
          <a:xfrm>
            <a:off x="3671929" y="1950834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/>
          <p:cNvSpPr txBox="1"/>
          <p:nvPr/>
        </p:nvSpPr>
        <p:spPr>
          <a:xfrm>
            <a:off x="3985351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" name="Rounded Rectangle 71"/>
          <p:cNvSpPr/>
          <p:nvPr/>
        </p:nvSpPr>
        <p:spPr>
          <a:xfrm>
            <a:off x="635239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 sz="2700"/>
          </a:p>
        </p:txBody>
      </p:sp>
      <p:sp>
        <p:nvSpPr>
          <p:cNvPr id="17" name="TextBox 16"/>
          <p:cNvSpPr txBox="1"/>
          <p:nvPr/>
        </p:nvSpPr>
        <p:spPr>
          <a:xfrm>
            <a:off x="6607671" y="3181159"/>
            <a:ext cx="164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Val: 1680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ight Arrow 73"/>
          <p:cNvSpPr/>
          <p:nvPr/>
        </p:nvSpPr>
        <p:spPr>
          <a:xfrm>
            <a:off x="635239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/>
          <p:cNvSpPr txBox="1"/>
          <p:nvPr/>
        </p:nvSpPr>
        <p:spPr>
          <a:xfrm>
            <a:off x="6645880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1" name="Rounded Rectangle 78"/>
          <p:cNvSpPr/>
          <p:nvPr/>
        </p:nvSpPr>
        <p:spPr>
          <a:xfrm>
            <a:off x="903286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 sz="2700"/>
          </a:p>
        </p:txBody>
      </p:sp>
      <p:grpSp>
        <p:nvGrpSpPr>
          <p:cNvPr id="22" name="Group 21"/>
          <p:cNvGrpSpPr/>
          <p:nvPr/>
        </p:nvGrpSpPr>
        <p:grpSpPr>
          <a:xfrm>
            <a:off x="9288141" y="3060995"/>
            <a:ext cx="1642180" cy="1146508"/>
            <a:chOff x="1077300" y="3451586"/>
            <a:chExt cx="1698908" cy="1146508"/>
          </a:xfrm>
        </p:grpSpPr>
        <p:sp>
          <p:nvSpPr>
            <p:cNvPr id="23" name="TextBox 22"/>
            <p:cNvSpPr txBox="1"/>
            <p:nvPr/>
          </p:nvSpPr>
          <p:spPr>
            <a:xfrm>
              <a:off x="1077300" y="3451586"/>
              <a:ext cx="1698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Tập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Test: 620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7300" y="432109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5" name="Right Arrow 80"/>
          <p:cNvSpPr/>
          <p:nvPr/>
        </p:nvSpPr>
        <p:spPr>
          <a:xfrm>
            <a:off x="903286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/>
          <p:cNvSpPr txBox="1"/>
          <p:nvPr/>
        </p:nvSpPr>
        <p:spPr>
          <a:xfrm>
            <a:off x="9306408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75225" y="328408"/>
            <a:ext cx="6667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45" name="Group 44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그룹 4"/>
          <p:cNvGrpSpPr/>
          <p:nvPr/>
        </p:nvGrpSpPr>
        <p:grpSpPr>
          <a:xfrm rot="16200000">
            <a:off x="9207594" y="4275073"/>
            <a:ext cx="1803274" cy="1254034"/>
            <a:chOff x="1367246" y="2899119"/>
            <a:chExt cx="1803274" cy="1254034"/>
          </a:xfrm>
        </p:grpSpPr>
        <p:sp>
          <p:nvSpPr>
            <p:cNvPr id="55" name="이등변 삼각형 2"/>
            <p:cNvSpPr/>
            <p:nvPr/>
          </p:nvSpPr>
          <p:spPr>
            <a:xfrm rot="5400000">
              <a:off x="2002971" y="2985604"/>
              <a:ext cx="1254034" cy="1081064"/>
            </a:xfrm>
            <a:prstGeom prst="triangl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3"/>
            <p:cNvSpPr/>
            <p:nvPr/>
          </p:nvSpPr>
          <p:spPr>
            <a:xfrm>
              <a:off x="1367246" y="3012330"/>
              <a:ext cx="1027611" cy="10276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Rounded Rectangle 31"/>
          <p:cNvSpPr>
            <a:spLocks noChangeAspect="1"/>
          </p:cNvSpPr>
          <p:nvPr/>
        </p:nvSpPr>
        <p:spPr>
          <a:xfrm>
            <a:off x="9954480" y="5025015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0" name="그룹 8"/>
          <p:cNvGrpSpPr/>
          <p:nvPr/>
        </p:nvGrpSpPr>
        <p:grpSpPr>
          <a:xfrm rot="16200000">
            <a:off x="6477090" y="4275073"/>
            <a:ext cx="1803274" cy="1254034"/>
            <a:chOff x="1367246" y="2899119"/>
            <a:chExt cx="1803274" cy="1254034"/>
          </a:xfrm>
        </p:grpSpPr>
        <p:sp>
          <p:nvSpPr>
            <p:cNvPr id="71" name="이등변 삼각형 9"/>
            <p:cNvSpPr/>
            <p:nvPr/>
          </p:nvSpPr>
          <p:spPr>
            <a:xfrm rot="5400000">
              <a:off x="2002971" y="2985604"/>
              <a:ext cx="1254034" cy="1081064"/>
            </a:xfrm>
            <a:prstGeom prst="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10"/>
            <p:cNvSpPr/>
            <p:nvPr/>
          </p:nvSpPr>
          <p:spPr>
            <a:xfrm>
              <a:off x="1367246" y="3012330"/>
              <a:ext cx="1027611" cy="10276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Rounded Rectangle 25"/>
          <p:cNvSpPr/>
          <p:nvPr/>
        </p:nvSpPr>
        <p:spPr>
          <a:xfrm>
            <a:off x="7129101" y="5053211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6" name="그룹 14"/>
          <p:cNvGrpSpPr/>
          <p:nvPr/>
        </p:nvGrpSpPr>
        <p:grpSpPr>
          <a:xfrm rot="16200000">
            <a:off x="3832292" y="4314373"/>
            <a:ext cx="1803274" cy="1254034"/>
            <a:chOff x="1367246" y="2899119"/>
            <a:chExt cx="1803274" cy="1254034"/>
          </a:xfrm>
        </p:grpSpPr>
        <p:sp>
          <p:nvSpPr>
            <p:cNvPr id="87" name="이등변 삼각형 15"/>
            <p:cNvSpPr/>
            <p:nvPr/>
          </p:nvSpPr>
          <p:spPr>
            <a:xfrm rot="5400000">
              <a:off x="2002971" y="2985604"/>
              <a:ext cx="1254034" cy="1081064"/>
            </a:xfrm>
            <a:prstGeom prst="triangle">
              <a:avLst/>
            </a:prstGeom>
            <a:solidFill>
              <a:schemeClr val="accent5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16"/>
            <p:cNvSpPr/>
            <p:nvPr/>
          </p:nvSpPr>
          <p:spPr>
            <a:xfrm>
              <a:off x="1367246" y="3012330"/>
              <a:ext cx="1027611" cy="10276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ounded Rectangle 17"/>
          <p:cNvSpPr>
            <a:spLocks noChangeAspect="1"/>
          </p:cNvSpPr>
          <p:nvPr/>
        </p:nvSpPr>
        <p:spPr>
          <a:xfrm>
            <a:off x="4567433" y="5073473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18590" y="3696930"/>
            <a:ext cx="8643644" cy="463144"/>
            <a:chOff x="395536" y="3029528"/>
            <a:chExt cx="6840742" cy="463144"/>
          </a:xfrm>
        </p:grpSpPr>
        <p:sp>
          <p:nvSpPr>
            <p:cNvPr id="4" name="Rectangle 3"/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3"/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3131836" y="3236464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/>
            <p:cNvSpPr/>
            <p:nvPr/>
          </p:nvSpPr>
          <p:spPr>
            <a:xfrm rot="10800000">
              <a:off x="4499985" y="3070549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/>
            <p:cNvSpPr/>
            <p:nvPr/>
          </p:nvSpPr>
          <p:spPr>
            <a:xfrm rot="10800000">
              <a:off x="5868126" y="3029528"/>
              <a:ext cx="1368152" cy="353679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69670" y="2598311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1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9671" y="3015268"/>
            <a:ext cx="1449541" cy="525423"/>
            <a:chOff x="3343992" y="4311889"/>
            <a:chExt cx="1544679" cy="525423"/>
          </a:xfrm>
        </p:grpSpPr>
        <p:sp>
          <p:nvSpPr>
            <p:cNvPr id="13" name="TextBox 12"/>
            <p:cNvSpPr txBox="1"/>
            <p:nvPr/>
          </p:nvSpPr>
          <p:spPr>
            <a:xfrm>
              <a:off x="3343992" y="4560313"/>
              <a:ext cx="1521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Lấy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ngưỡng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OSTU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53021" y="4339314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71674" y="4824137"/>
            <a:ext cx="1728732" cy="530989"/>
            <a:chOff x="3208219" y="4306323"/>
            <a:chExt cx="1842194" cy="530989"/>
          </a:xfrm>
        </p:grpSpPr>
        <p:sp>
          <p:nvSpPr>
            <p:cNvPr id="17" name="TextBox 16"/>
            <p:cNvSpPr txBox="1"/>
            <p:nvPr/>
          </p:nvSpPr>
          <p:spPr>
            <a:xfrm>
              <a:off x="3343992" y="4560313"/>
              <a:ext cx="1521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8219" y="4306323"/>
              <a:ext cx="1842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Opening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và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Closing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805611" y="2571644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3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5612" y="3031172"/>
            <a:ext cx="1449541" cy="525423"/>
            <a:chOff x="3343992" y="4311889"/>
            <a:chExt cx="1544679" cy="525423"/>
          </a:xfrm>
        </p:grpSpPr>
        <p:sp>
          <p:nvSpPr>
            <p:cNvPr id="23" name="TextBox 22"/>
            <p:cNvSpPr txBox="1"/>
            <p:nvPr/>
          </p:nvSpPr>
          <p:spPr>
            <a:xfrm>
              <a:off x="3343992" y="4560313"/>
              <a:ext cx="1521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Phép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giãn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Dilation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9" name="Oval 38"/>
          <p:cNvSpPr>
            <a:spLocks noChangeAspect="1"/>
          </p:cNvSpPr>
          <p:nvPr/>
        </p:nvSpPr>
        <p:spPr>
          <a:xfrm>
            <a:off x="8370420" y="4458377"/>
            <a:ext cx="731520" cy="7315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Oval 21"/>
          <p:cNvSpPr>
            <a:spLocks noChangeAspect="1"/>
          </p:cNvSpPr>
          <p:nvPr/>
        </p:nvSpPr>
        <p:spPr>
          <a:xfrm>
            <a:off x="8540261" y="4610532"/>
            <a:ext cx="395373" cy="39867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6" name="Rectangle 3"/>
          <p:cNvSpPr/>
          <p:nvPr/>
        </p:nvSpPr>
        <p:spPr>
          <a:xfrm rot="10800000">
            <a:off x="918590" y="3794402"/>
            <a:ext cx="1728733" cy="256208"/>
          </a:xfrm>
          <a:custGeom>
            <a:avLst/>
            <a:gdLst/>
            <a:ahLst/>
            <a:cxnLst/>
            <a:rect l="l" t="t" r="r" b="b"/>
            <a:pathLst>
              <a:path w="1008112" h="256208">
                <a:moveTo>
                  <a:pt x="0" y="0"/>
                </a:moveTo>
                <a:lnTo>
                  <a:pt x="1008112" y="0"/>
                </a:lnTo>
                <a:lnTo>
                  <a:pt x="1008112" y="144016"/>
                </a:lnTo>
                <a:lnTo>
                  <a:pt x="569127" y="144016"/>
                </a:lnTo>
                <a:lnTo>
                  <a:pt x="504055" y="256208"/>
                </a:lnTo>
                <a:lnTo>
                  <a:pt x="438984" y="144016"/>
                </a:lnTo>
                <a:lnTo>
                  <a:pt x="0" y="1440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8" name="Rectangle 3"/>
          <p:cNvSpPr/>
          <p:nvPr/>
        </p:nvSpPr>
        <p:spPr>
          <a:xfrm>
            <a:off x="2647323" y="3900647"/>
            <a:ext cx="1728733" cy="256208"/>
          </a:xfrm>
          <a:custGeom>
            <a:avLst/>
            <a:gdLst/>
            <a:ahLst/>
            <a:cxnLst/>
            <a:rect l="l" t="t" r="r" b="b"/>
            <a:pathLst>
              <a:path w="1008112" h="256208">
                <a:moveTo>
                  <a:pt x="0" y="0"/>
                </a:moveTo>
                <a:lnTo>
                  <a:pt x="1008112" y="0"/>
                </a:lnTo>
                <a:lnTo>
                  <a:pt x="1008112" y="144016"/>
                </a:lnTo>
                <a:lnTo>
                  <a:pt x="569127" y="144016"/>
                </a:lnTo>
                <a:lnTo>
                  <a:pt x="504055" y="256208"/>
                </a:lnTo>
                <a:lnTo>
                  <a:pt x="438984" y="144016"/>
                </a:lnTo>
                <a:lnTo>
                  <a:pt x="0" y="1440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27817" y="4339314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4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806992" y="4798843"/>
            <a:ext cx="1470367" cy="880753"/>
            <a:chOff x="3321799" y="4311889"/>
            <a:chExt cx="1566872" cy="311586"/>
          </a:xfrm>
        </p:grpSpPr>
        <p:sp>
          <p:nvSpPr>
            <p:cNvPr id="51" name="TextBox 50"/>
            <p:cNvSpPr txBox="1"/>
            <p:nvPr/>
          </p:nvSpPr>
          <p:spPr>
            <a:xfrm>
              <a:off x="3321799" y="4394821"/>
              <a:ext cx="1521786" cy="22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Lấy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đường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viền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diện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tích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lớn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nhất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Largest contour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3" name="Rectangle 3"/>
          <p:cNvSpPr/>
          <p:nvPr/>
        </p:nvSpPr>
        <p:spPr>
          <a:xfrm rot="10800000">
            <a:off x="4376054" y="3747269"/>
            <a:ext cx="1728733" cy="256208"/>
          </a:xfrm>
          <a:custGeom>
            <a:avLst/>
            <a:gdLst/>
            <a:ahLst/>
            <a:cxnLst/>
            <a:rect l="l" t="t" r="r" b="b"/>
            <a:pathLst>
              <a:path w="1008112" h="256208">
                <a:moveTo>
                  <a:pt x="0" y="0"/>
                </a:moveTo>
                <a:lnTo>
                  <a:pt x="1008112" y="0"/>
                </a:lnTo>
                <a:lnTo>
                  <a:pt x="1008112" y="144016"/>
                </a:lnTo>
                <a:lnTo>
                  <a:pt x="569127" y="144016"/>
                </a:lnTo>
                <a:lnTo>
                  <a:pt x="504055" y="256208"/>
                </a:lnTo>
                <a:lnTo>
                  <a:pt x="438984" y="144016"/>
                </a:lnTo>
                <a:lnTo>
                  <a:pt x="0" y="1440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TextBox 55"/>
          <p:cNvSpPr txBox="1"/>
          <p:nvPr/>
        </p:nvSpPr>
        <p:spPr>
          <a:xfrm>
            <a:off x="4522907" y="255940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5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522908" y="3018934"/>
            <a:ext cx="1449541" cy="525423"/>
            <a:chOff x="3343992" y="4311889"/>
            <a:chExt cx="1544679" cy="525423"/>
          </a:xfrm>
        </p:grpSpPr>
        <p:sp>
          <p:nvSpPr>
            <p:cNvPr id="58" name="TextBox 57"/>
            <p:cNvSpPr txBox="1"/>
            <p:nvPr/>
          </p:nvSpPr>
          <p:spPr>
            <a:xfrm>
              <a:off x="3343992" y="4560313"/>
              <a:ext cx="1521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Khử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trắng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LUT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07612" y="4334917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6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507613" y="4794445"/>
            <a:ext cx="1449541" cy="525423"/>
            <a:chOff x="3343992" y="4311889"/>
            <a:chExt cx="1544679" cy="525423"/>
          </a:xfrm>
        </p:grpSpPr>
        <p:sp>
          <p:nvSpPr>
            <p:cNvPr id="64" name="TextBox 63"/>
            <p:cNvSpPr txBox="1"/>
            <p:nvPr/>
          </p:nvSpPr>
          <p:spPr>
            <a:xfrm>
              <a:off x="3343992" y="4560313"/>
              <a:ext cx="1521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Lật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ảnh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FLIP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6" name="Rectangle 3"/>
          <p:cNvSpPr/>
          <p:nvPr/>
        </p:nvSpPr>
        <p:spPr>
          <a:xfrm>
            <a:off x="6104776" y="3900647"/>
            <a:ext cx="1728733" cy="256208"/>
          </a:xfrm>
          <a:custGeom>
            <a:avLst/>
            <a:gdLst/>
            <a:ahLst/>
            <a:cxnLst/>
            <a:rect l="l" t="t" r="r" b="b"/>
            <a:pathLst>
              <a:path w="1008112" h="256208">
                <a:moveTo>
                  <a:pt x="0" y="0"/>
                </a:moveTo>
                <a:lnTo>
                  <a:pt x="1008112" y="0"/>
                </a:lnTo>
                <a:lnTo>
                  <a:pt x="1008112" y="144016"/>
                </a:lnTo>
                <a:lnTo>
                  <a:pt x="569127" y="144016"/>
                </a:lnTo>
                <a:lnTo>
                  <a:pt x="504055" y="256208"/>
                </a:lnTo>
                <a:lnTo>
                  <a:pt x="438984" y="144016"/>
                </a:lnTo>
                <a:lnTo>
                  <a:pt x="0" y="1440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7" name="TextBox 66"/>
          <p:cNvSpPr txBox="1"/>
          <p:nvPr/>
        </p:nvSpPr>
        <p:spPr>
          <a:xfrm>
            <a:off x="6196268" y="2498400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7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28493" y="2891929"/>
            <a:ext cx="1448884" cy="713181"/>
            <a:chOff x="3366885" y="4308797"/>
            <a:chExt cx="1543979" cy="713181"/>
          </a:xfrm>
        </p:grpSpPr>
        <p:sp>
          <p:nvSpPr>
            <p:cNvPr id="69" name="TextBox 68"/>
            <p:cNvSpPr txBox="1"/>
            <p:nvPr/>
          </p:nvSpPr>
          <p:spPr>
            <a:xfrm>
              <a:off x="3377981" y="4560313"/>
              <a:ext cx="152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Điều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chỉnh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kích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thước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ảnh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66885" y="4308797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Resize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249318" y="4256239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8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249319" y="4715767"/>
            <a:ext cx="1449541" cy="894755"/>
            <a:chOff x="3343992" y="4311889"/>
            <a:chExt cx="1544679" cy="894755"/>
          </a:xfrm>
        </p:grpSpPr>
        <p:sp>
          <p:nvSpPr>
            <p:cNvPr id="73" name="TextBox 72"/>
            <p:cNvSpPr txBox="1"/>
            <p:nvPr/>
          </p:nvSpPr>
          <p:spPr>
            <a:xfrm>
              <a:off x="3343992" y="4560313"/>
              <a:ext cx="1521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Cải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thiện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độ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tưởng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phản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ảnh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CLAHE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965317" y="2498400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9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965318" y="2957928"/>
            <a:ext cx="1449541" cy="710089"/>
            <a:chOff x="3343992" y="4311889"/>
            <a:chExt cx="1544679" cy="710089"/>
          </a:xfrm>
        </p:grpSpPr>
        <p:sp>
          <p:nvSpPr>
            <p:cNvPr id="77" name="TextBox 76"/>
            <p:cNvSpPr txBox="1"/>
            <p:nvPr/>
          </p:nvSpPr>
          <p:spPr>
            <a:xfrm>
              <a:off x="3343992" y="4560313"/>
              <a:ext cx="152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Xác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định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vùng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tổn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thương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BoundingRect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0219966" y="2796654"/>
            <a:ext cx="1343657" cy="1347694"/>
            <a:chOff x="4418825" y="1666106"/>
            <a:chExt cx="3343265" cy="3378518"/>
          </a:xfrm>
        </p:grpSpPr>
        <p:sp>
          <p:nvSpPr>
            <p:cNvPr id="80" name="자유형: 도형 19"/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-1" fmla="*/ 1582868 w 3378518"/>
                <a:gd name="connsiteY0-2" fmla="*/ 2514775 h 3343265"/>
                <a:gd name="connsiteX1-3" fmla="*/ 1585140 w 3378518"/>
                <a:gd name="connsiteY1-4" fmla="*/ 2520032 h 3343265"/>
                <a:gd name="connsiteX2-5" fmla="*/ 1571007 w 3378518"/>
                <a:gd name="connsiteY2-6" fmla="*/ 2543617 h 3343265"/>
                <a:gd name="connsiteX3-7" fmla="*/ 1582868 w 3378518"/>
                <a:gd name="connsiteY3-8" fmla="*/ 2514775 h 3343265"/>
                <a:gd name="connsiteX4-9" fmla="*/ 890036 w 3378518"/>
                <a:gd name="connsiteY4-10" fmla="*/ 1777279 h 3343265"/>
                <a:gd name="connsiteX5-11" fmla="*/ 867690 w 3378518"/>
                <a:gd name="connsiteY5-12" fmla="*/ 1772294 h 3343265"/>
                <a:gd name="connsiteX6-13" fmla="*/ 874046 w 3378518"/>
                <a:gd name="connsiteY6-14" fmla="*/ 1768943 h 3343265"/>
                <a:gd name="connsiteX7-15" fmla="*/ 890036 w 3378518"/>
                <a:gd name="connsiteY7-16" fmla="*/ 1777279 h 3343265"/>
                <a:gd name="connsiteX8-17" fmla="*/ 910377 w 3378518"/>
                <a:gd name="connsiteY8-18" fmla="*/ 1787884 h 3343265"/>
                <a:gd name="connsiteX9-19" fmla="*/ 909725 w 3378518"/>
                <a:gd name="connsiteY9-20" fmla="*/ 1788361 h 3343265"/>
                <a:gd name="connsiteX10-21" fmla="*/ 905259 w 3378518"/>
                <a:gd name="connsiteY10-22" fmla="*/ 1785216 h 3343265"/>
                <a:gd name="connsiteX11-23" fmla="*/ 910377 w 3378518"/>
                <a:gd name="connsiteY11-24" fmla="*/ 1787884 h 3343265"/>
                <a:gd name="connsiteX12-25" fmla="*/ 1540529 w 3378518"/>
                <a:gd name="connsiteY12-26" fmla="*/ 2416784 h 3343265"/>
                <a:gd name="connsiteX13-27" fmla="*/ 1544133 w 3378518"/>
                <a:gd name="connsiteY13-28" fmla="*/ 2425125 h 3343265"/>
                <a:gd name="connsiteX14-29" fmla="*/ 1537828 w 3378518"/>
                <a:gd name="connsiteY14-30" fmla="*/ 2422532 h 3343265"/>
                <a:gd name="connsiteX15-31" fmla="*/ 1540529 w 3378518"/>
                <a:gd name="connsiteY15-32" fmla="*/ 2416784 h 3343265"/>
                <a:gd name="connsiteX16-33" fmla="*/ 2052499 w 3378518"/>
                <a:gd name="connsiteY16-34" fmla="*/ 409197 h 3343265"/>
                <a:gd name="connsiteX17-35" fmla="*/ 1721848 w 3378518"/>
                <a:gd name="connsiteY17-36" fmla="*/ 978193 h 3343265"/>
                <a:gd name="connsiteX18-37" fmla="*/ 1718264 w 3378518"/>
                <a:gd name="connsiteY18-38" fmla="*/ 1549318 h 3343265"/>
                <a:gd name="connsiteX19-39" fmla="*/ 1553358 w 3378518"/>
                <a:gd name="connsiteY19-40" fmla="*/ 1712169 h 3343265"/>
                <a:gd name="connsiteX20-41" fmla="*/ 982233 w 3378518"/>
                <a:gd name="connsiteY20-42" fmla="*/ 1708585 h 3343265"/>
                <a:gd name="connsiteX21-43" fmla="*/ 438132 w 3378518"/>
                <a:gd name="connsiteY21-44" fmla="*/ 1996240 h 3343265"/>
                <a:gd name="connsiteX22-45" fmla="*/ 1327831 w 3378518"/>
                <a:gd name="connsiteY22-46" fmla="*/ 2935982 h 3343265"/>
                <a:gd name="connsiteX23-47" fmla="*/ 1644360 w 3378518"/>
                <a:gd name="connsiteY23-48" fmla="*/ 2379076 h 3343265"/>
                <a:gd name="connsiteX24-49" fmla="*/ 1647944 w 3378518"/>
                <a:gd name="connsiteY24-50" fmla="*/ 1807951 h 3343265"/>
                <a:gd name="connsiteX25-51" fmla="*/ 1812850 w 3378518"/>
                <a:gd name="connsiteY25-52" fmla="*/ 1645100 h 3343265"/>
                <a:gd name="connsiteX26-53" fmla="*/ 2383975 w 3378518"/>
                <a:gd name="connsiteY26-54" fmla="*/ 1648684 h 3343265"/>
                <a:gd name="connsiteX27-55" fmla="*/ 2775160 w 3378518"/>
                <a:gd name="connsiteY27-56" fmla="*/ 1524061 h 3343265"/>
                <a:gd name="connsiteX28-57" fmla="*/ 2793741 w 3378518"/>
                <a:gd name="connsiteY28-58" fmla="*/ 1508778 h 3343265"/>
                <a:gd name="connsiteX29-59" fmla="*/ 2816322 w 3378518"/>
                <a:gd name="connsiteY29-60" fmla="*/ 1508471 h 3343265"/>
                <a:gd name="connsiteX30-61" fmla="*/ 2806599 w 3378518"/>
                <a:gd name="connsiteY30-62" fmla="*/ 1498202 h 3343265"/>
                <a:gd name="connsiteX31-63" fmla="*/ 2837773 w 3378518"/>
                <a:gd name="connsiteY31-64" fmla="*/ 1472561 h 3343265"/>
                <a:gd name="connsiteX32-65" fmla="*/ 2941609 w 3378518"/>
                <a:gd name="connsiteY32-66" fmla="*/ 1348315 h 3343265"/>
                <a:gd name="connsiteX33-67" fmla="*/ 2052499 w 3378518"/>
                <a:gd name="connsiteY33-68" fmla="*/ 409197 h 3343265"/>
                <a:gd name="connsiteX34-69" fmla="*/ 2174049 w 3378518"/>
                <a:gd name="connsiteY34-70" fmla="*/ 52146 h 3343265"/>
                <a:gd name="connsiteX35-71" fmla="*/ 3332823 w 3378518"/>
                <a:gd name="connsiteY35-72" fmla="*/ 1276097 h 3343265"/>
                <a:gd name="connsiteX36-73" fmla="*/ 3326372 w 3378518"/>
                <a:gd name="connsiteY36-74" fmla="*/ 1512000 h 3343265"/>
                <a:gd name="connsiteX37-75" fmla="*/ 3090468 w 3378518"/>
                <a:gd name="connsiteY37-76" fmla="*/ 1505547 h 3343265"/>
                <a:gd name="connsiteX38-77" fmla="*/ 3073378 w 3378518"/>
                <a:gd name="connsiteY38-78" fmla="*/ 1487496 h 3343265"/>
                <a:gd name="connsiteX39-79" fmla="*/ 2382792 w 3378518"/>
                <a:gd name="connsiteY39-80" fmla="*/ 1837062 h 3343265"/>
                <a:gd name="connsiteX40-81" fmla="*/ 1832752 w 3378518"/>
                <a:gd name="connsiteY40-82" fmla="*/ 1833609 h 3343265"/>
                <a:gd name="connsiteX41-83" fmla="*/ 1832752 w 3378518"/>
                <a:gd name="connsiteY41-84" fmla="*/ 2374892 h 3343265"/>
                <a:gd name="connsiteX42-85" fmla="*/ 1457702 w 3378518"/>
                <a:gd name="connsiteY42-86" fmla="*/ 3079064 h 3343265"/>
                <a:gd name="connsiteX43-87" fmla="*/ 1440373 w 3378518"/>
                <a:gd name="connsiteY43-88" fmla="*/ 3297572 h 3343265"/>
                <a:gd name="connsiteX44-89" fmla="*/ 1204469 w 3378518"/>
                <a:gd name="connsiteY44-90" fmla="*/ 3291119 h 3343265"/>
                <a:gd name="connsiteX45-91" fmla="*/ 45693 w 3378518"/>
                <a:gd name="connsiteY45-92" fmla="*/ 2067168 h 3343265"/>
                <a:gd name="connsiteX46-93" fmla="*/ 52146 w 3378518"/>
                <a:gd name="connsiteY46-94" fmla="*/ 1831267 h 3343265"/>
                <a:gd name="connsiteX47-95" fmla="*/ 288050 w 3378518"/>
                <a:gd name="connsiteY47-96" fmla="*/ 1837718 h 3343265"/>
                <a:gd name="connsiteX48-97" fmla="*/ 305161 w 3378518"/>
                <a:gd name="connsiteY48-98" fmla="*/ 1855791 h 3343265"/>
                <a:gd name="connsiteX49-99" fmla="*/ 978047 w 3378518"/>
                <a:gd name="connsiteY49-100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-101" fmla="*/ 1571007 w 3378518"/>
                <a:gd name="connsiteY0-102" fmla="*/ 2543617 h 3343265"/>
                <a:gd name="connsiteX1-103" fmla="*/ 1585140 w 3378518"/>
                <a:gd name="connsiteY1-104" fmla="*/ 2520032 h 3343265"/>
                <a:gd name="connsiteX2-105" fmla="*/ 1571007 w 3378518"/>
                <a:gd name="connsiteY2-106" fmla="*/ 2543617 h 3343265"/>
                <a:gd name="connsiteX3-107" fmla="*/ 890036 w 3378518"/>
                <a:gd name="connsiteY3-108" fmla="*/ 1777279 h 3343265"/>
                <a:gd name="connsiteX4-109" fmla="*/ 867690 w 3378518"/>
                <a:gd name="connsiteY4-110" fmla="*/ 1772294 h 3343265"/>
                <a:gd name="connsiteX5-111" fmla="*/ 874046 w 3378518"/>
                <a:gd name="connsiteY5-112" fmla="*/ 1768943 h 3343265"/>
                <a:gd name="connsiteX6-113" fmla="*/ 890036 w 3378518"/>
                <a:gd name="connsiteY6-114" fmla="*/ 1777279 h 3343265"/>
                <a:gd name="connsiteX7-115" fmla="*/ 910377 w 3378518"/>
                <a:gd name="connsiteY7-116" fmla="*/ 1787884 h 3343265"/>
                <a:gd name="connsiteX8-117" fmla="*/ 909725 w 3378518"/>
                <a:gd name="connsiteY8-118" fmla="*/ 1788361 h 3343265"/>
                <a:gd name="connsiteX9-119" fmla="*/ 905259 w 3378518"/>
                <a:gd name="connsiteY9-120" fmla="*/ 1785216 h 3343265"/>
                <a:gd name="connsiteX10-121" fmla="*/ 910377 w 3378518"/>
                <a:gd name="connsiteY10-122" fmla="*/ 1787884 h 3343265"/>
                <a:gd name="connsiteX11-123" fmla="*/ 1540529 w 3378518"/>
                <a:gd name="connsiteY11-124" fmla="*/ 2416784 h 3343265"/>
                <a:gd name="connsiteX12-125" fmla="*/ 1544133 w 3378518"/>
                <a:gd name="connsiteY12-126" fmla="*/ 2425125 h 3343265"/>
                <a:gd name="connsiteX13-127" fmla="*/ 1537828 w 3378518"/>
                <a:gd name="connsiteY13-128" fmla="*/ 2422532 h 3343265"/>
                <a:gd name="connsiteX14-129" fmla="*/ 1540529 w 3378518"/>
                <a:gd name="connsiteY14-130" fmla="*/ 2416784 h 3343265"/>
                <a:gd name="connsiteX15-131" fmla="*/ 2052499 w 3378518"/>
                <a:gd name="connsiteY15-132" fmla="*/ 409197 h 3343265"/>
                <a:gd name="connsiteX16-133" fmla="*/ 1721848 w 3378518"/>
                <a:gd name="connsiteY16-134" fmla="*/ 978193 h 3343265"/>
                <a:gd name="connsiteX17-135" fmla="*/ 1718264 w 3378518"/>
                <a:gd name="connsiteY17-136" fmla="*/ 1549318 h 3343265"/>
                <a:gd name="connsiteX18-137" fmla="*/ 1553358 w 3378518"/>
                <a:gd name="connsiteY18-138" fmla="*/ 1712169 h 3343265"/>
                <a:gd name="connsiteX19-139" fmla="*/ 982233 w 3378518"/>
                <a:gd name="connsiteY19-140" fmla="*/ 1708585 h 3343265"/>
                <a:gd name="connsiteX20-141" fmla="*/ 438132 w 3378518"/>
                <a:gd name="connsiteY20-142" fmla="*/ 1996240 h 3343265"/>
                <a:gd name="connsiteX21-143" fmla="*/ 1327831 w 3378518"/>
                <a:gd name="connsiteY21-144" fmla="*/ 2935982 h 3343265"/>
                <a:gd name="connsiteX22-145" fmla="*/ 1644360 w 3378518"/>
                <a:gd name="connsiteY22-146" fmla="*/ 2379076 h 3343265"/>
                <a:gd name="connsiteX23-147" fmla="*/ 1647944 w 3378518"/>
                <a:gd name="connsiteY23-148" fmla="*/ 1807951 h 3343265"/>
                <a:gd name="connsiteX24-149" fmla="*/ 1812850 w 3378518"/>
                <a:gd name="connsiteY24-150" fmla="*/ 1645100 h 3343265"/>
                <a:gd name="connsiteX25-151" fmla="*/ 2383975 w 3378518"/>
                <a:gd name="connsiteY25-152" fmla="*/ 1648684 h 3343265"/>
                <a:gd name="connsiteX26-153" fmla="*/ 2775160 w 3378518"/>
                <a:gd name="connsiteY26-154" fmla="*/ 1524061 h 3343265"/>
                <a:gd name="connsiteX27-155" fmla="*/ 2793741 w 3378518"/>
                <a:gd name="connsiteY27-156" fmla="*/ 1508778 h 3343265"/>
                <a:gd name="connsiteX28-157" fmla="*/ 2816322 w 3378518"/>
                <a:gd name="connsiteY28-158" fmla="*/ 1508471 h 3343265"/>
                <a:gd name="connsiteX29-159" fmla="*/ 2806599 w 3378518"/>
                <a:gd name="connsiteY29-160" fmla="*/ 1498202 h 3343265"/>
                <a:gd name="connsiteX30-161" fmla="*/ 2837773 w 3378518"/>
                <a:gd name="connsiteY30-162" fmla="*/ 1472561 h 3343265"/>
                <a:gd name="connsiteX31-163" fmla="*/ 2941609 w 3378518"/>
                <a:gd name="connsiteY31-164" fmla="*/ 1348315 h 3343265"/>
                <a:gd name="connsiteX32-165" fmla="*/ 2052499 w 3378518"/>
                <a:gd name="connsiteY32-166" fmla="*/ 409197 h 3343265"/>
                <a:gd name="connsiteX33-167" fmla="*/ 2174049 w 3378518"/>
                <a:gd name="connsiteY33-168" fmla="*/ 52146 h 3343265"/>
                <a:gd name="connsiteX34-169" fmla="*/ 3332823 w 3378518"/>
                <a:gd name="connsiteY34-170" fmla="*/ 1276097 h 3343265"/>
                <a:gd name="connsiteX35-171" fmla="*/ 3326372 w 3378518"/>
                <a:gd name="connsiteY35-172" fmla="*/ 1512000 h 3343265"/>
                <a:gd name="connsiteX36-173" fmla="*/ 3090468 w 3378518"/>
                <a:gd name="connsiteY36-174" fmla="*/ 1505547 h 3343265"/>
                <a:gd name="connsiteX37-175" fmla="*/ 3073378 w 3378518"/>
                <a:gd name="connsiteY37-176" fmla="*/ 1487496 h 3343265"/>
                <a:gd name="connsiteX38-177" fmla="*/ 2382792 w 3378518"/>
                <a:gd name="connsiteY38-178" fmla="*/ 1837062 h 3343265"/>
                <a:gd name="connsiteX39-179" fmla="*/ 1832752 w 3378518"/>
                <a:gd name="connsiteY39-180" fmla="*/ 1833609 h 3343265"/>
                <a:gd name="connsiteX40-181" fmla="*/ 1832752 w 3378518"/>
                <a:gd name="connsiteY40-182" fmla="*/ 2374892 h 3343265"/>
                <a:gd name="connsiteX41-183" fmla="*/ 1457702 w 3378518"/>
                <a:gd name="connsiteY41-184" fmla="*/ 3079064 h 3343265"/>
                <a:gd name="connsiteX42-185" fmla="*/ 1440373 w 3378518"/>
                <a:gd name="connsiteY42-186" fmla="*/ 3297572 h 3343265"/>
                <a:gd name="connsiteX43-187" fmla="*/ 1204469 w 3378518"/>
                <a:gd name="connsiteY43-188" fmla="*/ 3291119 h 3343265"/>
                <a:gd name="connsiteX44-189" fmla="*/ 45693 w 3378518"/>
                <a:gd name="connsiteY44-190" fmla="*/ 2067168 h 3343265"/>
                <a:gd name="connsiteX45-191" fmla="*/ 52146 w 3378518"/>
                <a:gd name="connsiteY45-192" fmla="*/ 1831267 h 3343265"/>
                <a:gd name="connsiteX46-193" fmla="*/ 288050 w 3378518"/>
                <a:gd name="connsiteY46-194" fmla="*/ 1837718 h 3343265"/>
                <a:gd name="connsiteX47-195" fmla="*/ 305161 w 3378518"/>
                <a:gd name="connsiteY47-196" fmla="*/ 1855791 h 3343265"/>
                <a:gd name="connsiteX48-197" fmla="*/ 978047 w 3378518"/>
                <a:gd name="connsiteY48-198" fmla="*/ 1520187 h 3343265"/>
                <a:gd name="connsiteX49-199" fmla="*/ 1530057 w 3378518"/>
                <a:gd name="connsiteY49-200" fmla="*/ 1520187 h 3343265"/>
                <a:gd name="connsiteX50-201" fmla="*/ 1533467 w 3378518"/>
                <a:gd name="connsiteY50-202" fmla="*/ 977008 h 3343265"/>
                <a:gd name="connsiteX51-203" fmla="*/ 1923558 w 3378518"/>
                <a:gd name="connsiteY51-204" fmla="*/ 268587 h 3343265"/>
                <a:gd name="connsiteX52-205" fmla="*/ 1938145 w 3378518"/>
                <a:gd name="connsiteY52-206" fmla="*/ 45695 h 3343265"/>
                <a:gd name="connsiteX53-207" fmla="*/ 2174049 w 3378518"/>
                <a:gd name="connsiteY53-208" fmla="*/ 52146 h 3343265"/>
                <a:gd name="connsiteX0-209" fmla="*/ 890036 w 3378518"/>
                <a:gd name="connsiteY0-210" fmla="*/ 1777279 h 3343265"/>
                <a:gd name="connsiteX1-211" fmla="*/ 867690 w 3378518"/>
                <a:gd name="connsiteY1-212" fmla="*/ 1772294 h 3343265"/>
                <a:gd name="connsiteX2-213" fmla="*/ 874046 w 3378518"/>
                <a:gd name="connsiteY2-214" fmla="*/ 1768943 h 3343265"/>
                <a:gd name="connsiteX3-215" fmla="*/ 890036 w 3378518"/>
                <a:gd name="connsiteY3-216" fmla="*/ 1777279 h 3343265"/>
                <a:gd name="connsiteX4-217" fmla="*/ 910377 w 3378518"/>
                <a:gd name="connsiteY4-218" fmla="*/ 1787884 h 3343265"/>
                <a:gd name="connsiteX5-219" fmla="*/ 909725 w 3378518"/>
                <a:gd name="connsiteY5-220" fmla="*/ 1788361 h 3343265"/>
                <a:gd name="connsiteX6-221" fmla="*/ 905259 w 3378518"/>
                <a:gd name="connsiteY6-222" fmla="*/ 1785216 h 3343265"/>
                <a:gd name="connsiteX7-223" fmla="*/ 910377 w 3378518"/>
                <a:gd name="connsiteY7-224" fmla="*/ 1787884 h 3343265"/>
                <a:gd name="connsiteX8-225" fmla="*/ 1540529 w 3378518"/>
                <a:gd name="connsiteY8-226" fmla="*/ 2416784 h 3343265"/>
                <a:gd name="connsiteX9-227" fmla="*/ 1544133 w 3378518"/>
                <a:gd name="connsiteY9-228" fmla="*/ 2425125 h 3343265"/>
                <a:gd name="connsiteX10-229" fmla="*/ 1537828 w 3378518"/>
                <a:gd name="connsiteY10-230" fmla="*/ 2422532 h 3343265"/>
                <a:gd name="connsiteX11-231" fmla="*/ 1540529 w 3378518"/>
                <a:gd name="connsiteY11-232" fmla="*/ 2416784 h 3343265"/>
                <a:gd name="connsiteX12-233" fmla="*/ 2052499 w 3378518"/>
                <a:gd name="connsiteY12-234" fmla="*/ 409197 h 3343265"/>
                <a:gd name="connsiteX13-235" fmla="*/ 1721848 w 3378518"/>
                <a:gd name="connsiteY13-236" fmla="*/ 978193 h 3343265"/>
                <a:gd name="connsiteX14-237" fmla="*/ 1718264 w 3378518"/>
                <a:gd name="connsiteY14-238" fmla="*/ 1549318 h 3343265"/>
                <a:gd name="connsiteX15-239" fmla="*/ 1553358 w 3378518"/>
                <a:gd name="connsiteY15-240" fmla="*/ 1712169 h 3343265"/>
                <a:gd name="connsiteX16-241" fmla="*/ 982233 w 3378518"/>
                <a:gd name="connsiteY16-242" fmla="*/ 1708585 h 3343265"/>
                <a:gd name="connsiteX17-243" fmla="*/ 438132 w 3378518"/>
                <a:gd name="connsiteY17-244" fmla="*/ 1996240 h 3343265"/>
                <a:gd name="connsiteX18-245" fmla="*/ 1327831 w 3378518"/>
                <a:gd name="connsiteY18-246" fmla="*/ 2935982 h 3343265"/>
                <a:gd name="connsiteX19-247" fmla="*/ 1644360 w 3378518"/>
                <a:gd name="connsiteY19-248" fmla="*/ 2379076 h 3343265"/>
                <a:gd name="connsiteX20-249" fmla="*/ 1647944 w 3378518"/>
                <a:gd name="connsiteY20-250" fmla="*/ 1807951 h 3343265"/>
                <a:gd name="connsiteX21-251" fmla="*/ 1812850 w 3378518"/>
                <a:gd name="connsiteY21-252" fmla="*/ 1645100 h 3343265"/>
                <a:gd name="connsiteX22-253" fmla="*/ 2383975 w 3378518"/>
                <a:gd name="connsiteY22-254" fmla="*/ 1648684 h 3343265"/>
                <a:gd name="connsiteX23-255" fmla="*/ 2775160 w 3378518"/>
                <a:gd name="connsiteY23-256" fmla="*/ 1524061 h 3343265"/>
                <a:gd name="connsiteX24-257" fmla="*/ 2793741 w 3378518"/>
                <a:gd name="connsiteY24-258" fmla="*/ 1508778 h 3343265"/>
                <a:gd name="connsiteX25-259" fmla="*/ 2816322 w 3378518"/>
                <a:gd name="connsiteY25-260" fmla="*/ 1508471 h 3343265"/>
                <a:gd name="connsiteX26-261" fmla="*/ 2806599 w 3378518"/>
                <a:gd name="connsiteY26-262" fmla="*/ 1498202 h 3343265"/>
                <a:gd name="connsiteX27-263" fmla="*/ 2837773 w 3378518"/>
                <a:gd name="connsiteY27-264" fmla="*/ 1472561 h 3343265"/>
                <a:gd name="connsiteX28-265" fmla="*/ 2941609 w 3378518"/>
                <a:gd name="connsiteY28-266" fmla="*/ 1348315 h 3343265"/>
                <a:gd name="connsiteX29-267" fmla="*/ 2052499 w 3378518"/>
                <a:gd name="connsiteY29-268" fmla="*/ 409197 h 3343265"/>
                <a:gd name="connsiteX30-269" fmla="*/ 2174049 w 3378518"/>
                <a:gd name="connsiteY30-270" fmla="*/ 52146 h 3343265"/>
                <a:gd name="connsiteX31-271" fmla="*/ 3332823 w 3378518"/>
                <a:gd name="connsiteY31-272" fmla="*/ 1276097 h 3343265"/>
                <a:gd name="connsiteX32-273" fmla="*/ 3326372 w 3378518"/>
                <a:gd name="connsiteY32-274" fmla="*/ 1512000 h 3343265"/>
                <a:gd name="connsiteX33-275" fmla="*/ 3090468 w 3378518"/>
                <a:gd name="connsiteY33-276" fmla="*/ 1505547 h 3343265"/>
                <a:gd name="connsiteX34-277" fmla="*/ 3073378 w 3378518"/>
                <a:gd name="connsiteY34-278" fmla="*/ 1487496 h 3343265"/>
                <a:gd name="connsiteX35-279" fmla="*/ 2382792 w 3378518"/>
                <a:gd name="connsiteY35-280" fmla="*/ 1837062 h 3343265"/>
                <a:gd name="connsiteX36-281" fmla="*/ 1832752 w 3378518"/>
                <a:gd name="connsiteY36-282" fmla="*/ 1833609 h 3343265"/>
                <a:gd name="connsiteX37-283" fmla="*/ 1832752 w 3378518"/>
                <a:gd name="connsiteY37-284" fmla="*/ 2374892 h 3343265"/>
                <a:gd name="connsiteX38-285" fmla="*/ 1457702 w 3378518"/>
                <a:gd name="connsiteY38-286" fmla="*/ 3079064 h 3343265"/>
                <a:gd name="connsiteX39-287" fmla="*/ 1440373 w 3378518"/>
                <a:gd name="connsiteY39-288" fmla="*/ 3297572 h 3343265"/>
                <a:gd name="connsiteX40-289" fmla="*/ 1204469 w 3378518"/>
                <a:gd name="connsiteY40-290" fmla="*/ 3291119 h 3343265"/>
                <a:gd name="connsiteX41-291" fmla="*/ 45693 w 3378518"/>
                <a:gd name="connsiteY41-292" fmla="*/ 2067168 h 3343265"/>
                <a:gd name="connsiteX42-293" fmla="*/ 52146 w 3378518"/>
                <a:gd name="connsiteY42-294" fmla="*/ 1831267 h 3343265"/>
                <a:gd name="connsiteX43-295" fmla="*/ 288050 w 3378518"/>
                <a:gd name="connsiteY43-296" fmla="*/ 1837718 h 3343265"/>
                <a:gd name="connsiteX44-297" fmla="*/ 305161 w 3378518"/>
                <a:gd name="connsiteY44-298" fmla="*/ 1855791 h 3343265"/>
                <a:gd name="connsiteX45-299" fmla="*/ 978047 w 3378518"/>
                <a:gd name="connsiteY45-300" fmla="*/ 1520187 h 3343265"/>
                <a:gd name="connsiteX46-301" fmla="*/ 1530057 w 3378518"/>
                <a:gd name="connsiteY46-302" fmla="*/ 1520187 h 3343265"/>
                <a:gd name="connsiteX47-303" fmla="*/ 1533467 w 3378518"/>
                <a:gd name="connsiteY47-304" fmla="*/ 977008 h 3343265"/>
                <a:gd name="connsiteX48-305" fmla="*/ 1923558 w 3378518"/>
                <a:gd name="connsiteY48-306" fmla="*/ 268587 h 3343265"/>
                <a:gd name="connsiteX49-307" fmla="*/ 1938145 w 3378518"/>
                <a:gd name="connsiteY49-308" fmla="*/ 45695 h 3343265"/>
                <a:gd name="connsiteX50-309" fmla="*/ 2174049 w 3378518"/>
                <a:gd name="connsiteY50-310" fmla="*/ 52146 h 3343265"/>
                <a:gd name="connsiteX0-311" fmla="*/ 890036 w 3378518"/>
                <a:gd name="connsiteY0-312" fmla="*/ 1777279 h 3343265"/>
                <a:gd name="connsiteX1-313" fmla="*/ 867690 w 3378518"/>
                <a:gd name="connsiteY1-314" fmla="*/ 1772294 h 3343265"/>
                <a:gd name="connsiteX2-315" fmla="*/ 874046 w 3378518"/>
                <a:gd name="connsiteY2-316" fmla="*/ 1768943 h 3343265"/>
                <a:gd name="connsiteX3-317" fmla="*/ 890036 w 3378518"/>
                <a:gd name="connsiteY3-318" fmla="*/ 1777279 h 3343265"/>
                <a:gd name="connsiteX4-319" fmla="*/ 910377 w 3378518"/>
                <a:gd name="connsiteY4-320" fmla="*/ 1787884 h 3343265"/>
                <a:gd name="connsiteX5-321" fmla="*/ 909725 w 3378518"/>
                <a:gd name="connsiteY5-322" fmla="*/ 1788361 h 3343265"/>
                <a:gd name="connsiteX6-323" fmla="*/ 905259 w 3378518"/>
                <a:gd name="connsiteY6-324" fmla="*/ 1785216 h 3343265"/>
                <a:gd name="connsiteX7-325" fmla="*/ 910377 w 3378518"/>
                <a:gd name="connsiteY7-326" fmla="*/ 1787884 h 3343265"/>
                <a:gd name="connsiteX8-327" fmla="*/ 1537828 w 3378518"/>
                <a:gd name="connsiteY8-328" fmla="*/ 2422532 h 3343265"/>
                <a:gd name="connsiteX9-329" fmla="*/ 1544133 w 3378518"/>
                <a:gd name="connsiteY9-330" fmla="*/ 2425125 h 3343265"/>
                <a:gd name="connsiteX10-331" fmla="*/ 1537828 w 3378518"/>
                <a:gd name="connsiteY10-332" fmla="*/ 2422532 h 3343265"/>
                <a:gd name="connsiteX11-333" fmla="*/ 2052499 w 3378518"/>
                <a:gd name="connsiteY11-334" fmla="*/ 409197 h 3343265"/>
                <a:gd name="connsiteX12-335" fmla="*/ 1721848 w 3378518"/>
                <a:gd name="connsiteY12-336" fmla="*/ 978193 h 3343265"/>
                <a:gd name="connsiteX13-337" fmla="*/ 1718264 w 3378518"/>
                <a:gd name="connsiteY13-338" fmla="*/ 1549318 h 3343265"/>
                <a:gd name="connsiteX14-339" fmla="*/ 1553358 w 3378518"/>
                <a:gd name="connsiteY14-340" fmla="*/ 1712169 h 3343265"/>
                <a:gd name="connsiteX15-341" fmla="*/ 982233 w 3378518"/>
                <a:gd name="connsiteY15-342" fmla="*/ 1708585 h 3343265"/>
                <a:gd name="connsiteX16-343" fmla="*/ 438132 w 3378518"/>
                <a:gd name="connsiteY16-344" fmla="*/ 1996240 h 3343265"/>
                <a:gd name="connsiteX17-345" fmla="*/ 1327831 w 3378518"/>
                <a:gd name="connsiteY17-346" fmla="*/ 2935982 h 3343265"/>
                <a:gd name="connsiteX18-347" fmla="*/ 1644360 w 3378518"/>
                <a:gd name="connsiteY18-348" fmla="*/ 2379076 h 3343265"/>
                <a:gd name="connsiteX19-349" fmla="*/ 1647944 w 3378518"/>
                <a:gd name="connsiteY19-350" fmla="*/ 1807951 h 3343265"/>
                <a:gd name="connsiteX20-351" fmla="*/ 1812850 w 3378518"/>
                <a:gd name="connsiteY20-352" fmla="*/ 1645100 h 3343265"/>
                <a:gd name="connsiteX21-353" fmla="*/ 2383975 w 3378518"/>
                <a:gd name="connsiteY21-354" fmla="*/ 1648684 h 3343265"/>
                <a:gd name="connsiteX22-355" fmla="*/ 2775160 w 3378518"/>
                <a:gd name="connsiteY22-356" fmla="*/ 1524061 h 3343265"/>
                <a:gd name="connsiteX23-357" fmla="*/ 2793741 w 3378518"/>
                <a:gd name="connsiteY23-358" fmla="*/ 1508778 h 3343265"/>
                <a:gd name="connsiteX24-359" fmla="*/ 2816322 w 3378518"/>
                <a:gd name="connsiteY24-360" fmla="*/ 1508471 h 3343265"/>
                <a:gd name="connsiteX25-361" fmla="*/ 2806599 w 3378518"/>
                <a:gd name="connsiteY25-362" fmla="*/ 1498202 h 3343265"/>
                <a:gd name="connsiteX26-363" fmla="*/ 2837773 w 3378518"/>
                <a:gd name="connsiteY26-364" fmla="*/ 1472561 h 3343265"/>
                <a:gd name="connsiteX27-365" fmla="*/ 2941609 w 3378518"/>
                <a:gd name="connsiteY27-366" fmla="*/ 1348315 h 3343265"/>
                <a:gd name="connsiteX28-367" fmla="*/ 2052499 w 3378518"/>
                <a:gd name="connsiteY28-368" fmla="*/ 409197 h 3343265"/>
                <a:gd name="connsiteX29-369" fmla="*/ 2174049 w 3378518"/>
                <a:gd name="connsiteY29-370" fmla="*/ 52146 h 3343265"/>
                <a:gd name="connsiteX30-371" fmla="*/ 3332823 w 3378518"/>
                <a:gd name="connsiteY30-372" fmla="*/ 1276097 h 3343265"/>
                <a:gd name="connsiteX31-373" fmla="*/ 3326372 w 3378518"/>
                <a:gd name="connsiteY31-374" fmla="*/ 1512000 h 3343265"/>
                <a:gd name="connsiteX32-375" fmla="*/ 3090468 w 3378518"/>
                <a:gd name="connsiteY32-376" fmla="*/ 1505547 h 3343265"/>
                <a:gd name="connsiteX33-377" fmla="*/ 3073378 w 3378518"/>
                <a:gd name="connsiteY33-378" fmla="*/ 1487496 h 3343265"/>
                <a:gd name="connsiteX34-379" fmla="*/ 2382792 w 3378518"/>
                <a:gd name="connsiteY34-380" fmla="*/ 1837062 h 3343265"/>
                <a:gd name="connsiteX35-381" fmla="*/ 1832752 w 3378518"/>
                <a:gd name="connsiteY35-382" fmla="*/ 1833609 h 3343265"/>
                <a:gd name="connsiteX36-383" fmla="*/ 1832752 w 3378518"/>
                <a:gd name="connsiteY36-384" fmla="*/ 2374892 h 3343265"/>
                <a:gd name="connsiteX37-385" fmla="*/ 1457702 w 3378518"/>
                <a:gd name="connsiteY37-386" fmla="*/ 3079064 h 3343265"/>
                <a:gd name="connsiteX38-387" fmla="*/ 1440373 w 3378518"/>
                <a:gd name="connsiteY38-388" fmla="*/ 3297572 h 3343265"/>
                <a:gd name="connsiteX39-389" fmla="*/ 1204469 w 3378518"/>
                <a:gd name="connsiteY39-390" fmla="*/ 3291119 h 3343265"/>
                <a:gd name="connsiteX40-391" fmla="*/ 45693 w 3378518"/>
                <a:gd name="connsiteY40-392" fmla="*/ 2067168 h 3343265"/>
                <a:gd name="connsiteX41-393" fmla="*/ 52146 w 3378518"/>
                <a:gd name="connsiteY41-394" fmla="*/ 1831267 h 3343265"/>
                <a:gd name="connsiteX42-395" fmla="*/ 288050 w 3378518"/>
                <a:gd name="connsiteY42-396" fmla="*/ 1837718 h 3343265"/>
                <a:gd name="connsiteX43-397" fmla="*/ 305161 w 3378518"/>
                <a:gd name="connsiteY43-398" fmla="*/ 1855791 h 3343265"/>
                <a:gd name="connsiteX44-399" fmla="*/ 978047 w 3378518"/>
                <a:gd name="connsiteY44-400" fmla="*/ 1520187 h 3343265"/>
                <a:gd name="connsiteX45-401" fmla="*/ 1530057 w 3378518"/>
                <a:gd name="connsiteY45-402" fmla="*/ 1520187 h 3343265"/>
                <a:gd name="connsiteX46-403" fmla="*/ 1533467 w 3378518"/>
                <a:gd name="connsiteY46-404" fmla="*/ 977008 h 3343265"/>
                <a:gd name="connsiteX47-405" fmla="*/ 1923558 w 3378518"/>
                <a:gd name="connsiteY47-406" fmla="*/ 268587 h 3343265"/>
                <a:gd name="connsiteX48-407" fmla="*/ 1938145 w 3378518"/>
                <a:gd name="connsiteY48-408" fmla="*/ 45695 h 3343265"/>
                <a:gd name="connsiteX49-409" fmla="*/ 2174049 w 3378518"/>
                <a:gd name="connsiteY49-410" fmla="*/ 52146 h 3343265"/>
                <a:gd name="connsiteX0-411" fmla="*/ 890036 w 3378518"/>
                <a:gd name="connsiteY0-412" fmla="*/ 1777279 h 3343265"/>
                <a:gd name="connsiteX1-413" fmla="*/ 867690 w 3378518"/>
                <a:gd name="connsiteY1-414" fmla="*/ 1772294 h 3343265"/>
                <a:gd name="connsiteX2-415" fmla="*/ 874046 w 3378518"/>
                <a:gd name="connsiteY2-416" fmla="*/ 1768943 h 3343265"/>
                <a:gd name="connsiteX3-417" fmla="*/ 890036 w 3378518"/>
                <a:gd name="connsiteY3-418" fmla="*/ 1777279 h 3343265"/>
                <a:gd name="connsiteX4-419" fmla="*/ 910377 w 3378518"/>
                <a:gd name="connsiteY4-420" fmla="*/ 1787884 h 3343265"/>
                <a:gd name="connsiteX5-421" fmla="*/ 909725 w 3378518"/>
                <a:gd name="connsiteY5-422" fmla="*/ 1788361 h 3343265"/>
                <a:gd name="connsiteX6-423" fmla="*/ 905259 w 3378518"/>
                <a:gd name="connsiteY6-424" fmla="*/ 1785216 h 3343265"/>
                <a:gd name="connsiteX7-425" fmla="*/ 910377 w 3378518"/>
                <a:gd name="connsiteY7-426" fmla="*/ 1787884 h 3343265"/>
                <a:gd name="connsiteX8-427" fmla="*/ 2052499 w 3378518"/>
                <a:gd name="connsiteY8-428" fmla="*/ 409197 h 3343265"/>
                <a:gd name="connsiteX9-429" fmla="*/ 1721848 w 3378518"/>
                <a:gd name="connsiteY9-430" fmla="*/ 978193 h 3343265"/>
                <a:gd name="connsiteX10-431" fmla="*/ 1718264 w 3378518"/>
                <a:gd name="connsiteY10-432" fmla="*/ 1549318 h 3343265"/>
                <a:gd name="connsiteX11-433" fmla="*/ 1553358 w 3378518"/>
                <a:gd name="connsiteY11-434" fmla="*/ 1712169 h 3343265"/>
                <a:gd name="connsiteX12-435" fmla="*/ 982233 w 3378518"/>
                <a:gd name="connsiteY12-436" fmla="*/ 1708585 h 3343265"/>
                <a:gd name="connsiteX13-437" fmla="*/ 438132 w 3378518"/>
                <a:gd name="connsiteY13-438" fmla="*/ 1996240 h 3343265"/>
                <a:gd name="connsiteX14-439" fmla="*/ 1327831 w 3378518"/>
                <a:gd name="connsiteY14-440" fmla="*/ 2935982 h 3343265"/>
                <a:gd name="connsiteX15-441" fmla="*/ 1644360 w 3378518"/>
                <a:gd name="connsiteY15-442" fmla="*/ 2379076 h 3343265"/>
                <a:gd name="connsiteX16-443" fmla="*/ 1647944 w 3378518"/>
                <a:gd name="connsiteY16-444" fmla="*/ 1807951 h 3343265"/>
                <a:gd name="connsiteX17-445" fmla="*/ 1812850 w 3378518"/>
                <a:gd name="connsiteY17-446" fmla="*/ 1645100 h 3343265"/>
                <a:gd name="connsiteX18-447" fmla="*/ 2383975 w 3378518"/>
                <a:gd name="connsiteY18-448" fmla="*/ 1648684 h 3343265"/>
                <a:gd name="connsiteX19-449" fmla="*/ 2775160 w 3378518"/>
                <a:gd name="connsiteY19-450" fmla="*/ 1524061 h 3343265"/>
                <a:gd name="connsiteX20-451" fmla="*/ 2793741 w 3378518"/>
                <a:gd name="connsiteY20-452" fmla="*/ 1508778 h 3343265"/>
                <a:gd name="connsiteX21-453" fmla="*/ 2816322 w 3378518"/>
                <a:gd name="connsiteY21-454" fmla="*/ 1508471 h 3343265"/>
                <a:gd name="connsiteX22-455" fmla="*/ 2806599 w 3378518"/>
                <a:gd name="connsiteY22-456" fmla="*/ 1498202 h 3343265"/>
                <a:gd name="connsiteX23-457" fmla="*/ 2837773 w 3378518"/>
                <a:gd name="connsiteY23-458" fmla="*/ 1472561 h 3343265"/>
                <a:gd name="connsiteX24-459" fmla="*/ 2941609 w 3378518"/>
                <a:gd name="connsiteY24-460" fmla="*/ 1348315 h 3343265"/>
                <a:gd name="connsiteX25-461" fmla="*/ 2052499 w 3378518"/>
                <a:gd name="connsiteY25-462" fmla="*/ 409197 h 3343265"/>
                <a:gd name="connsiteX26-463" fmla="*/ 2174049 w 3378518"/>
                <a:gd name="connsiteY26-464" fmla="*/ 52146 h 3343265"/>
                <a:gd name="connsiteX27-465" fmla="*/ 3332823 w 3378518"/>
                <a:gd name="connsiteY27-466" fmla="*/ 1276097 h 3343265"/>
                <a:gd name="connsiteX28-467" fmla="*/ 3326372 w 3378518"/>
                <a:gd name="connsiteY28-468" fmla="*/ 1512000 h 3343265"/>
                <a:gd name="connsiteX29-469" fmla="*/ 3090468 w 3378518"/>
                <a:gd name="connsiteY29-470" fmla="*/ 1505547 h 3343265"/>
                <a:gd name="connsiteX30-471" fmla="*/ 3073378 w 3378518"/>
                <a:gd name="connsiteY30-472" fmla="*/ 1487496 h 3343265"/>
                <a:gd name="connsiteX31-473" fmla="*/ 2382792 w 3378518"/>
                <a:gd name="connsiteY31-474" fmla="*/ 1837062 h 3343265"/>
                <a:gd name="connsiteX32-475" fmla="*/ 1832752 w 3378518"/>
                <a:gd name="connsiteY32-476" fmla="*/ 1833609 h 3343265"/>
                <a:gd name="connsiteX33-477" fmla="*/ 1832752 w 3378518"/>
                <a:gd name="connsiteY33-478" fmla="*/ 2374892 h 3343265"/>
                <a:gd name="connsiteX34-479" fmla="*/ 1457702 w 3378518"/>
                <a:gd name="connsiteY34-480" fmla="*/ 3079064 h 3343265"/>
                <a:gd name="connsiteX35-481" fmla="*/ 1440373 w 3378518"/>
                <a:gd name="connsiteY35-482" fmla="*/ 3297572 h 3343265"/>
                <a:gd name="connsiteX36-483" fmla="*/ 1204469 w 3378518"/>
                <a:gd name="connsiteY36-484" fmla="*/ 3291119 h 3343265"/>
                <a:gd name="connsiteX37-485" fmla="*/ 45693 w 3378518"/>
                <a:gd name="connsiteY37-486" fmla="*/ 2067168 h 3343265"/>
                <a:gd name="connsiteX38-487" fmla="*/ 52146 w 3378518"/>
                <a:gd name="connsiteY38-488" fmla="*/ 1831267 h 3343265"/>
                <a:gd name="connsiteX39-489" fmla="*/ 288050 w 3378518"/>
                <a:gd name="connsiteY39-490" fmla="*/ 1837718 h 3343265"/>
                <a:gd name="connsiteX40-491" fmla="*/ 305161 w 3378518"/>
                <a:gd name="connsiteY40-492" fmla="*/ 1855791 h 3343265"/>
                <a:gd name="connsiteX41-493" fmla="*/ 978047 w 3378518"/>
                <a:gd name="connsiteY41-494" fmla="*/ 1520187 h 3343265"/>
                <a:gd name="connsiteX42-495" fmla="*/ 1530057 w 3378518"/>
                <a:gd name="connsiteY42-496" fmla="*/ 1520187 h 3343265"/>
                <a:gd name="connsiteX43-497" fmla="*/ 1533467 w 3378518"/>
                <a:gd name="connsiteY43-498" fmla="*/ 977008 h 3343265"/>
                <a:gd name="connsiteX44-499" fmla="*/ 1923558 w 3378518"/>
                <a:gd name="connsiteY44-500" fmla="*/ 268587 h 3343265"/>
                <a:gd name="connsiteX45-501" fmla="*/ 1938145 w 3378518"/>
                <a:gd name="connsiteY45-502" fmla="*/ 45695 h 3343265"/>
                <a:gd name="connsiteX46-503" fmla="*/ 2174049 w 3378518"/>
                <a:gd name="connsiteY46-504" fmla="*/ 52146 h 33432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1" name="그룹 60"/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82" name="그룹 49"/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3" name="타원 50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51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Block Arc 11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그룹 21"/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0" name="타원 22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23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Block Arc 11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그룹 25"/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7" name="타원 26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27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Block Arc 11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그룹 29"/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4" name="타원 30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31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Block Arc 11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그룹 33"/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1" name="타원 34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35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Block Arc 11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그룹 37"/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8" name="타원 38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타원 39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Block Arc 11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그룹 41"/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5" name="타원 42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43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Block Arc 11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45"/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2" name="타원 46"/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47"/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Block Arc 11"/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이등변 삼각형 58"/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59"/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7"/>
          <p:cNvGrpSpPr/>
          <p:nvPr/>
        </p:nvGrpSpPr>
        <p:grpSpPr>
          <a:xfrm rot="10800000" flipV="1">
            <a:off x="10075302" y="3826283"/>
            <a:ext cx="2009564" cy="721920"/>
            <a:chOff x="1541839" y="2217893"/>
            <a:chExt cx="2159832" cy="928031"/>
          </a:xfrm>
          <a:solidFill>
            <a:schemeClr val="bg1">
              <a:lumMod val="85000"/>
            </a:schemeClr>
          </a:solidFill>
        </p:grpSpPr>
        <p:grpSp>
          <p:nvGrpSpPr>
            <p:cNvPr id="117" name="그룹 8"/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119" name="Freeform 18"/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-1" fmla="*/ 4126727 w 4126727"/>
                  <a:gd name="connsiteY0-2" fmla="*/ 884466 h 1854525"/>
                  <a:gd name="connsiteX1-3" fmla="*/ 2782957 w 4126727"/>
                  <a:gd name="connsiteY1-4" fmla="*/ 17773 h 1854525"/>
                  <a:gd name="connsiteX2-5" fmla="*/ 2703444 w 4126727"/>
                  <a:gd name="connsiteY2-6" fmla="*/ 25725 h 1854525"/>
                  <a:gd name="connsiteX3-7" fmla="*/ 1375576 w 4126727"/>
                  <a:gd name="connsiteY3-8" fmla="*/ 343777 h 1854525"/>
                  <a:gd name="connsiteX4-9" fmla="*/ 0 w 4126727"/>
                  <a:gd name="connsiteY4-10" fmla="*/ 494852 h 1854525"/>
                  <a:gd name="connsiteX5-11" fmla="*/ 1574358 w 4126727"/>
                  <a:gd name="connsiteY5-12" fmla="*/ 916271 h 1854525"/>
                  <a:gd name="connsiteX6-13" fmla="*/ 2576223 w 4126727"/>
                  <a:gd name="connsiteY6-14" fmla="*/ 1297933 h 1854525"/>
                  <a:gd name="connsiteX7-15" fmla="*/ 3267986 w 4126727"/>
                  <a:gd name="connsiteY7-16" fmla="*/ 1854525 h 1854525"/>
                  <a:gd name="connsiteX8-17" fmla="*/ 4126727 w 4126727"/>
                  <a:gd name="connsiteY8-18" fmla="*/ 884466 h 1854525"/>
                  <a:gd name="connsiteX0-19" fmla="*/ 1375576 w 4126727"/>
                  <a:gd name="connsiteY0-20" fmla="*/ 331865 h 1842613"/>
                  <a:gd name="connsiteX1-21" fmla="*/ 0 w 4126727"/>
                  <a:gd name="connsiteY1-22" fmla="*/ 482940 h 1842613"/>
                  <a:gd name="connsiteX2-23" fmla="*/ 1574358 w 4126727"/>
                  <a:gd name="connsiteY2-24" fmla="*/ 904359 h 1842613"/>
                  <a:gd name="connsiteX3-25" fmla="*/ 2576223 w 4126727"/>
                  <a:gd name="connsiteY3-26" fmla="*/ 1286021 h 1842613"/>
                  <a:gd name="connsiteX4-27" fmla="*/ 3267986 w 4126727"/>
                  <a:gd name="connsiteY4-28" fmla="*/ 1842613 h 1842613"/>
                  <a:gd name="connsiteX5-29" fmla="*/ 4126727 w 4126727"/>
                  <a:gd name="connsiteY5-30" fmla="*/ 872554 h 1842613"/>
                  <a:gd name="connsiteX6-31" fmla="*/ 2782957 w 4126727"/>
                  <a:gd name="connsiteY6-32" fmla="*/ 5861 h 1842613"/>
                  <a:gd name="connsiteX7-33" fmla="*/ 2794884 w 4126727"/>
                  <a:gd name="connsiteY7-34" fmla="*/ 105253 h 1842613"/>
                  <a:gd name="connsiteX0-35" fmla="*/ 1375576 w 4126727"/>
                  <a:gd name="connsiteY0-36" fmla="*/ 326004 h 1836752"/>
                  <a:gd name="connsiteX1-37" fmla="*/ 0 w 4126727"/>
                  <a:gd name="connsiteY1-38" fmla="*/ 477079 h 1836752"/>
                  <a:gd name="connsiteX2-39" fmla="*/ 1574358 w 4126727"/>
                  <a:gd name="connsiteY2-40" fmla="*/ 898498 h 1836752"/>
                  <a:gd name="connsiteX3-41" fmla="*/ 2576223 w 4126727"/>
                  <a:gd name="connsiteY3-42" fmla="*/ 1280160 h 1836752"/>
                  <a:gd name="connsiteX4-43" fmla="*/ 3267986 w 4126727"/>
                  <a:gd name="connsiteY4-44" fmla="*/ 1836752 h 1836752"/>
                  <a:gd name="connsiteX5-45" fmla="*/ 4126727 w 4126727"/>
                  <a:gd name="connsiteY5-46" fmla="*/ 866693 h 1836752"/>
                  <a:gd name="connsiteX6-47" fmla="*/ 2782957 w 4126727"/>
                  <a:gd name="connsiteY6-48" fmla="*/ 0 h 1836752"/>
                  <a:gd name="connsiteX0-49" fmla="*/ 1375576 w 4126727"/>
                  <a:gd name="connsiteY0-50" fmla="*/ 326004 h 1836752"/>
                  <a:gd name="connsiteX1-51" fmla="*/ 0 w 4126727"/>
                  <a:gd name="connsiteY1-52" fmla="*/ 477079 h 1836752"/>
                  <a:gd name="connsiteX2-53" fmla="*/ 1574358 w 4126727"/>
                  <a:gd name="connsiteY2-54" fmla="*/ 898498 h 1836752"/>
                  <a:gd name="connsiteX3-55" fmla="*/ 2576223 w 4126727"/>
                  <a:gd name="connsiteY3-56" fmla="*/ 1280160 h 1836752"/>
                  <a:gd name="connsiteX4-57" fmla="*/ 3267986 w 4126727"/>
                  <a:gd name="connsiteY4-58" fmla="*/ 1836752 h 1836752"/>
                  <a:gd name="connsiteX5-59" fmla="*/ 4126727 w 4126727"/>
                  <a:gd name="connsiteY5-60" fmla="*/ 866693 h 1836752"/>
                  <a:gd name="connsiteX6-61" fmla="*/ 2782957 w 4126727"/>
                  <a:gd name="connsiteY6-62" fmla="*/ 0 h 1836752"/>
                  <a:gd name="connsiteX0-63" fmla="*/ 1375576 w 4063117"/>
                  <a:gd name="connsiteY0-64" fmla="*/ 326004 h 1836752"/>
                  <a:gd name="connsiteX1-65" fmla="*/ 0 w 4063117"/>
                  <a:gd name="connsiteY1-66" fmla="*/ 477079 h 1836752"/>
                  <a:gd name="connsiteX2-67" fmla="*/ 1574358 w 4063117"/>
                  <a:gd name="connsiteY2-68" fmla="*/ 898498 h 1836752"/>
                  <a:gd name="connsiteX3-69" fmla="*/ 2576223 w 4063117"/>
                  <a:gd name="connsiteY3-70" fmla="*/ 1280160 h 1836752"/>
                  <a:gd name="connsiteX4-71" fmla="*/ 3267986 w 4063117"/>
                  <a:gd name="connsiteY4-72" fmla="*/ 1836752 h 1836752"/>
                  <a:gd name="connsiteX5-73" fmla="*/ 4063117 w 4063117"/>
                  <a:gd name="connsiteY5-74" fmla="*/ 930304 h 1836752"/>
                  <a:gd name="connsiteX6-75" fmla="*/ 2782957 w 4063117"/>
                  <a:gd name="connsiteY6-76" fmla="*/ 0 h 1836752"/>
                  <a:gd name="connsiteX0-77" fmla="*/ 1375576 w 4063117"/>
                  <a:gd name="connsiteY0-78" fmla="*/ 326004 h 1836752"/>
                  <a:gd name="connsiteX1-79" fmla="*/ 0 w 4063117"/>
                  <a:gd name="connsiteY1-80" fmla="*/ 477079 h 1836752"/>
                  <a:gd name="connsiteX2-81" fmla="*/ 1574358 w 4063117"/>
                  <a:gd name="connsiteY2-82" fmla="*/ 898498 h 1836752"/>
                  <a:gd name="connsiteX3-83" fmla="*/ 2576223 w 4063117"/>
                  <a:gd name="connsiteY3-84" fmla="*/ 1280160 h 1836752"/>
                  <a:gd name="connsiteX4-85" fmla="*/ 3267986 w 4063117"/>
                  <a:gd name="connsiteY4-86" fmla="*/ 1836752 h 1836752"/>
                  <a:gd name="connsiteX5-87" fmla="*/ 4063117 w 4063117"/>
                  <a:gd name="connsiteY5-88" fmla="*/ 930304 h 1836752"/>
                  <a:gd name="connsiteX6-89" fmla="*/ 2782957 w 4063117"/>
                  <a:gd name="connsiteY6-90" fmla="*/ 0 h 1836752"/>
                  <a:gd name="connsiteX0-91" fmla="*/ 1375576 w 4063117"/>
                  <a:gd name="connsiteY0-92" fmla="*/ 326004 h 1836752"/>
                  <a:gd name="connsiteX1-93" fmla="*/ 0 w 4063117"/>
                  <a:gd name="connsiteY1-94" fmla="*/ 477079 h 1836752"/>
                  <a:gd name="connsiteX2-95" fmla="*/ 1574358 w 4063117"/>
                  <a:gd name="connsiteY2-96" fmla="*/ 898498 h 1836752"/>
                  <a:gd name="connsiteX3-97" fmla="*/ 2576223 w 4063117"/>
                  <a:gd name="connsiteY3-98" fmla="*/ 1280160 h 1836752"/>
                  <a:gd name="connsiteX4-99" fmla="*/ 3267986 w 4063117"/>
                  <a:gd name="connsiteY4-100" fmla="*/ 1836752 h 1836752"/>
                  <a:gd name="connsiteX5-101" fmla="*/ 4063117 w 4063117"/>
                  <a:gd name="connsiteY5-102" fmla="*/ 930304 h 1836752"/>
                  <a:gd name="connsiteX6-103" fmla="*/ 2782957 w 4063117"/>
                  <a:gd name="connsiteY6-104" fmla="*/ 0 h 1836752"/>
                  <a:gd name="connsiteX0-105" fmla="*/ 1375576 w 4063117"/>
                  <a:gd name="connsiteY0-106" fmla="*/ 326004 h 1836752"/>
                  <a:gd name="connsiteX1-107" fmla="*/ 0 w 4063117"/>
                  <a:gd name="connsiteY1-108" fmla="*/ 477079 h 1836752"/>
                  <a:gd name="connsiteX2-109" fmla="*/ 1574358 w 4063117"/>
                  <a:gd name="connsiteY2-110" fmla="*/ 898498 h 1836752"/>
                  <a:gd name="connsiteX3-111" fmla="*/ 2576223 w 4063117"/>
                  <a:gd name="connsiteY3-112" fmla="*/ 1280160 h 1836752"/>
                  <a:gd name="connsiteX4-113" fmla="*/ 3267986 w 4063117"/>
                  <a:gd name="connsiteY4-114" fmla="*/ 1836752 h 1836752"/>
                  <a:gd name="connsiteX5-115" fmla="*/ 4063117 w 4063117"/>
                  <a:gd name="connsiteY5-116" fmla="*/ 930304 h 1836752"/>
                  <a:gd name="connsiteX6-117" fmla="*/ 2782957 w 4063117"/>
                  <a:gd name="connsiteY6-118" fmla="*/ 0 h 1836752"/>
                  <a:gd name="connsiteX7-119" fmla="*/ 1375576 w 4063117"/>
                  <a:gd name="connsiteY7-120" fmla="*/ 326004 h 1836752"/>
                  <a:gd name="connsiteX0-121" fmla="*/ 1375576 w 4063117"/>
                  <a:gd name="connsiteY0-122" fmla="*/ 326004 h 1836752"/>
                  <a:gd name="connsiteX1-123" fmla="*/ 0 w 4063117"/>
                  <a:gd name="connsiteY1-124" fmla="*/ 477079 h 1836752"/>
                  <a:gd name="connsiteX2-125" fmla="*/ 1574358 w 4063117"/>
                  <a:gd name="connsiteY2-126" fmla="*/ 898498 h 1836752"/>
                  <a:gd name="connsiteX3-127" fmla="*/ 2576223 w 4063117"/>
                  <a:gd name="connsiteY3-128" fmla="*/ 1280160 h 1836752"/>
                  <a:gd name="connsiteX4-129" fmla="*/ 3267986 w 4063117"/>
                  <a:gd name="connsiteY4-130" fmla="*/ 1836752 h 1836752"/>
                  <a:gd name="connsiteX5-131" fmla="*/ 4063117 w 4063117"/>
                  <a:gd name="connsiteY5-132" fmla="*/ 930304 h 1836752"/>
                  <a:gd name="connsiteX6-133" fmla="*/ 2782957 w 4063117"/>
                  <a:gd name="connsiteY6-134" fmla="*/ 0 h 1836752"/>
                  <a:gd name="connsiteX7-135" fmla="*/ 1375576 w 4063117"/>
                  <a:gd name="connsiteY7-136" fmla="*/ 326004 h 1836752"/>
                  <a:gd name="connsiteX0-137" fmla="*/ 1375576 w 4063117"/>
                  <a:gd name="connsiteY0-138" fmla="*/ 390578 h 1901326"/>
                  <a:gd name="connsiteX1-139" fmla="*/ 0 w 4063117"/>
                  <a:gd name="connsiteY1-140" fmla="*/ 541653 h 1901326"/>
                  <a:gd name="connsiteX2-141" fmla="*/ 1574358 w 4063117"/>
                  <a:gd name="connsiteY2-142" fmla="*/ 963072 h 1901326"/>
                  <a:gd name="connsiteX3-143" fmla="*/ 2576223 w 4063117"/>
                  <a:gd name="connsiteY3-144" fmla="*/ 1344734 h 1901326"/>
                  <a:gd name="connsiteX4-145" fmla="*/ 3267986 w 4063117"/>
                  <a:gd name="connsiteY4-146" fmla="*/ 1901326 h 1901326"/>
                  <a:gd name="connsiteX5-147" fmla="*/ 4063117 w 4063117"/>
                  <a:gd name="connsiteY5-148" fmla="*/ 994878 h 1901326"/>
                  <a:gd name="connsiteX6-149" fmla="*/ 2782957 w 4063117"/>
                  <a:gd name="connsiteY6-150" fmla="*/ 64574 h 1901326"/>
                  <a:gd name="connsiteX7-151" fmla="*/ 2178658 w 4063117"/>
                  <a:gd name="connsiteY7-152" fmla="*/ 96380 h 1901326"/>
                  <a:gd name="connsiteX8-153" fmla="*/ 1375576 w 4063117"/>
                  <a:gd name="connsiteY8-154" fmla="*/ 390578 h 1901326"/>
                  <a:gd name="connsiteX0-155" fmla="*/ 1375576 w 4063117"/>
                  <a:gd name="connsiteY0-156" fmla="*/ 383650 h 1894398"/>
                  <a:gd name="connsiteX1-157" fmla="*/ 0 w 4063117"/>
                  <a:gd name="connsiteY1-158" fmla="*/ 534725 h 1894398"/>
                  <a:gd name="connsiteX2-159" fmla="*/ 1574358 w 4063117"/>
                  <a:gd name="connsiteY2-160" fmla="*/ 956144 h 1894398"/>
                  <a:gd name="connsiteX3-161" fmla="*/ 2576223 w 4063117"/>
                  <a:gd name="connsiteY3-162" fmla="*/ 1337806 h 1894398"/>
                  <a:gd name="connsiteX4-163" fmla="*/ 3267986 w 4063117"/>
                  <a:gd name="connsiteY4-164" fmla="*/ 1894398 h 1894398"/>
                  <a:gd name="connsiteX5-165" fmla="*/ 4063117 w 4063117"/>
                  <a:gd name="connsiteY5-166" fmla="*/ 987950 h 1894398"/>
                  <a:gd name="connsiteX6-167" fmla="*/ 2782957 w 4063117"/>
                  <a:gd name="connsiteY6-168" fmla="*/ 57646 h 1894398"/>
                  <a:gd name="connsiteX7-169" fmla="*/ 2178658 w 4063117"/>
                  <a:gd name="connsiteY7-170" fmla="*/ 89452 h 1894398"/>
                  <a:gd name="connsiteX8-171" fmla="*/ 1375576 w 4063117"/>
                  <a:gd name="connsiteY8-172" fmla="*/ 383650 h 1894398"/>
                  <a:gd name="connsiteX0-173" fmla="*/ 1375576 w 4063117"/>
                  <a:gd name="connsiteY0-174" fmla="*/ 326004 h 1836752"/>
                  <a:gd name="connsiteX1-175" fmla="*/ 0 w 4063117"/>
                  <a:gd name="connsiteY1-176" fmla="*/ 477079 h 1836752"/>
                  <a:gd name="connsiteX2-177" fmla="*/ 1574358 w 4063117"/>
                  <a:gd name="connsiteY2-178" fmla="*/ 898498 h 1836752"/>
                  <a:gd name="connsiteX3-179" fmla="*/ 2576223 w 4063117"/>
                  <a:gd name="connsiteY3-180" fmla="*/ 1280160 h 1836752"/>
                  <a:gd name="connsiteX4-181" fmla="*/ 3267986 w 4063117"/>
                  <a:gd name="connsiteY4-182" fmla="*/ 1836752 h 1836752"/>
                  <a:gd name="connsiteX5-183" fmla="*/ 4063117 w 4063117"/>
                  <a:gd name="connsiteY5-184" fmla="*/ 930304 h 1836752"/>
                  <a:gd name="connsiteX6-185" fmla="*/ 2782957 w 4063117"/>
                  <a:gd name="connsiteY6-186" fmla="*/ 0 h 1836752"/>
                  <a:gd name="connsiteX7-187" fmla="*/ 2178658 w 4063117"/>
                  <a:gd name="connsiteY7-188" fmla="*/ 31806 h 1836752"/>
                  <a:gd name="connsiteX8-189" fmla="*/ 1375576 w 4063117"/>
                  <a:gd name="connsiteY8-190" fmla="*/ 326004 h 1836752"/>
                  <a:gd name="connsiteX0-191" fmla="*/ 1375576 w 4063117"/>
                  <a:gd name="connsiteY0-192" fmla="*/ 326004 h 1836752"/>
                  <a:gd name="connsiteX1-193" fmla="*/ 0 w 4063117"/>
                  <a:gd name="connsiteY1-194" fmla="*/ 477079 h 1836752"/>
                  <a:gd name="connsiteX2-195" fmla="*/ 1574358 w 4063117"/>
                  <a:gd name="connsiteY2-196" fmla="*/ 898498 h 1836752"/>
                  <a:gd name="connsiteX3-197" fmla="*/ 2576223 w 4063117"/>
                  <a:gd name="connsiteY3-198" fmla="*/ 1280160 h 1836752"/>
                  <a:gd name="connsiteX4-199" fmla="*/ 3267986 w 4063117"/>
                  <a:gd name="connsiteY4-200" fmla="*/ 1836752 h 1836752"/>
                  <a:gd name="connsiteX5-201" fmla="*/ 4063117 w 4063117"/>
                  <a:gd name="connsiteY5-202" fmla="*/ 930304 h 1836752"/>
                  <a:gd name="connsiteX6-203" fmla="*/ 2782957 w 4063117"/>
                  <a:gd name="connsiteY6-204" fmla="*/ 0 h 1836752"/>
                  <a:gd name="connsiteX7-205" fmla="*/ 2178658 w 4063117"/>
                  <a:gd name="connsiteY7-206" fmla="*/ 31806 h 1836752"/>
                  <a:gd name="connsiteX8-207" fmla="*/ 1375576 w 4063117"/>
                  <a:gd name="connsiteY8-208" fmla="*/ 326004 h 1836752"/>
                  <a:gd name="connsiteX0-209" fmla="*/ 1375576 w 4063117"/>
                  <a:gd name="connsiteY0-210" fmla="*/ 326004 h 1836752"/>
                  <a:gd name="connsiteX1-211" fmla="*/ 0 w 4063117"/>
                  <a:gd name="connsiteY1-212" fmla="*/ 477079 h 1836752"/>
                  <a:gd name="connsiteX2-213" fmla="*/ 1574358 w 4063117"/>
                  <a:gd name="connsiteY2-214" fmla="*/ 898498 h 1836752"/>
                  <a:gd name="connsiteX3-215" fmla="*/ 2576223 w 4063117"/>
                  <a:gd name="connsiteY3-216" fmla="*/ 1280160 h 1836752"/>
                  <a:gd name="connsiteX4-217" fmla="*/ 3267986 w 4063117"/>
                  <a:gd name="connsiteY4-218" fmla="*/ 1836752 h 1836752"/>
                  <a:gd name="connsiteX5-219" fmla="*/ 4063117 w 4063117"/>
                  <a:gd name="connsiteY5-220" fmla="*/ 930304 h 1836752"/>
                  <a:gd name="connsiteX6-221" fmla="*/ 2782957 w 4063117"/>
                  <a:gd name="connsiteY6-222" fmla="*/ 0 h 1836752"/>
                  <a:gd name="connsiteX7-223" fmla="*/ 2178658 w 4063117"/>
                  <a:gd name="connsiteY7-224" fmla="*/ 31806 h 1836752"/>
                  <a:gd name="connsiteX8-225" fmla="*/ 1375576 w 4063117"/>
                  <a:gd name="connsiteY8-226" fmla="*/ 326004 h 1836752"/>
                  <a:gd name="connsiteX0-227" fmla="*/ 1375576 w 4063117"/>
                  <a:gd name="connsiteY0-228" fmla="*/ 326004 h 1836752"/>
                  <a:gd name="connsiteX1-229" fmla="*/ 0 w 4063117"/>
                  <a:gd name="connsiteY1-230" fmla="*/ 477079 h 1836752"/>
                  <a:gd name="connsiteX2-231" fmla="*/ 1574358 w 4063117"/>
                  <a:gd name="connsiteY2-232" fmla="*/ 898498 h 1836752"/>
                  <a:gd name="connsiteX3-233" fmla="*/ 2576223 w 4063117"/>
                  <a:gd name="connsiteY3-234" fmla="*/ 1280160 h 1836752"/>
                  <a:gd name="connsiteX4-235" fmla="*/ 3267986 w 4063117"/>
                  <a:gd name="connsiteY4-236" fmla="*/ 1836752 h 1836752"/>
                  <a:gd name="connsiteX5-237" fmla="*/ 4063117 w 4063117"/>
                  <a:gd name="connsiteY5-238" fmla="*/ 930304 h 1836752"/>
                  <a:gd name="connsiteX6-239" fmla="*/ 2782957 w 4063117"/>
                  <a:gd name="connsiteY6-240" fmla="*/ 0 h 1836752"/>
                  <a:gd name="connsiteX7-241" fmla="*/ 2178658 w 4063117"/>
                  <a:gd name="connsiteY7-242" fmla="*/ 31806 h 1836752"/>
                  <a:gd name="connsiteX8-243" fmla="*/ 1375576 w 4063117"/>
                  <a:gd name="connsiteY8-244" fmla="*/ 326004 h 1836752"/>
                  <a:gd name="connsiteX0-245" fmla="*/ 1419093 w 4106634"/>
                  <a:gd name="connsiteY0-246" fmla="*/ 326004 h 1836752"/>
                  <a:gd name="connsiteX1-247" fmla="*/ 43517 w 4106634"/>
                  <a:gd name="connsiteY1-248" fmla="*/ 477079 h 1836752"/>
                  <a:gd name="connsiteX2-249" fmla="*/ 1617875 w 4106634"/>
                  <a:gd name="connsiteY2-250" fmla="*/ 898498 h 1836752"/>
                  <a:gd name="connsiteX3-251" fmla="*/ 2619740 w 4106634"/>
                  <a:gd name="connsiteY3-252" fmla="*/ 1280160 h 1836752"/>
                  <a:gd name="connsiteX4-253" fmla="*/ 3311503 w 4106634"/>
                  <a:gd name="connsiteY4-254" fmla="*/ 1836752 h 1836752"/>
                  <a:gd name="connsiteX5-255" fmla="*/ 4106634 w 4106634"/>
                  <a:gd name="connsiteY5-256" fmla="*/ 930304 h 1836752"/>
                  <a:gd name="connsiteX6-257" fmla="*/ 2826474 w 4106634"/>
                  <a:gd name="connsiteY6-258" fmla="*/ 0 h 1836752"/>
                  <a:gd name="connsiteX7-259" fmla="*/ 2222175 w 4106634"/>
                  <a:gd name="connsiteY7-260" fmla="*/ 31806 h 1836752"/>
                  <a:gd name="connsiteX8-261" fmla="*/ 1419093 w 4106634"/>
                  <a:gd name="connsiteY8-262" fmla="*/ 326004 h 1836752"/>
                  <a:gd name="connsiteX0-263" fmla="*/ 1419093 w 4106634"/>
                  <a:gd name="connsiteY0-264" fmla="*/ 326004 h 1836752"/>
                  <a:gd name="connsiteX1-265" fmla="*/ 43517 w 4106634"/>
                  <a:gd name="connsiteY1-266" fmla="*/ 477079 h 1836752"/>
                  <a:gd name="connsiteX2-267" fmla="*/ 1617875 w 4106634"/>
                  <a:gd name="connsiteY2-268" fmla="*/ 898498 h 1836752"/>
                  <a:gd name="connsiteX3-269" fmla="*/ 2619740 w 4106634"/>
                  <a:gd name="connsiteY3-270" fmla="*/ 1280160 h 1836752"/>
                  <a:gd name="connsiteX4-271" fmla="*/ 3311503 w 4106634"/>
                  <a:gd name="connsiteY4-272" fmla="*/ 1836752 h 1836752"/>
                  <a:gd name="connsiteX5-273" fmla="*/ 4106634 w 4106634"/>
                  <a:gd name="connsiteY5-274" fmla="*/ 930304 h 1836752"/>
                  <a:gd name="connsiteX6-275" fmla="*/ 2826474 w 4106634"/>
                  <a:gd name="connsiteY6-276" fmla="*/ 0 h 1836752"/>
                  <a:gd name="connsiteX7-277" fmla="*/ 2222175 w 4106634"/>
                  <a:gd name="connsiteY7-278" fmla="*/ 31806 h 1836752"/>
                  <a:gd name="connsiteX8-279" fmla="*/ 1419093 w 4106634"/>
                  <a:gd name="connsiteY8-280" fmla="*/ 326004 h 1836752"/>
                  <a:gd name="connsiteX0-281" fmla="*/ 1424462 w 4112003"/>
                  <a:gd name="connsiteY0-282" fmla="*/ 326004 h 1836752"/>
                  <a:gd name="connsiteX1-283" fmla="*/ 48886 w 4112003"/>
                  <a:gd name="connsiteY1-284" fmla="*/ 477079 h 1836752"/>
                  <a:gd name="connsiteX2-285" fmla="*/ 1623244 w 4112003"/>
                  <a:gd name="connsiteY2-286" fmla="*/ 898498 h 1836752"/>
                  <a:gd name="connsiteX3-287" fmla="*/ 2625109 w 4112003"/>
                  <a:gd name="connsiteY3-288" fmla="*/ 1280160 h 1836752"/>
                  <a:gd name="connsiteX4-289" fmla="*/ 3316872 w 4112003"/>
                  <a:gd name="connsiteY4-290" fmla="*/ 1836752 h 1836752"/>
                  <a:gd name="connsiteX5-291" fmla="*/ 4112003 w 4112003"/>
                  <a:gd name="connsiteY5-292" fmla="*/ 930304 h 1836752"/>
                  <a:gd name="connsiteX6-293" fmla="*/ 2831843 w 4112003"/>
                  <a:gd name="connsiteY6-294" fmla="*/ 0 h 1836752"/>
                  <a:gd name="connsiteX7-295" fmla="*/ 2227544 w 4112003"/>
                  <a:gd name="connsiteY7-296" fmla="*/ 31806 h 1836752"/>
                  <a:gd name="connsiteX8-297" fmla="*/ 1424462 w 4112003"/>
                  <a:gd name="connsiteY8-298" fmla="*/ 326004 h 1836752"/>
                  <a:gd name="connsiteX0-299" fmla="*/ 1424462 w 4112003"/>
                  <a:gd name="connsiteY0-300" fmla="*/ 326004 h 1836752"/>
                  <a:gd name="connsiteX1-301" fmla="*/ 48886 w 4112003"/>
                  <a:gd name="connsiteY1-302" fmla="*/ 477079 h 1836752"/>
                  <a:gd name="connsiteX2-303" fmla="*/ 1623244 w 4112003"/>
                  <a:gd name="connsiteY2-304" fmla="*/ 898498 h 1836752"/>
                  <a:gd name="connsiteX3-305" fmla="*/ 2132129 w 4112003"/>
                  <a:gd name="connsiteY3-306" fmla="*/ 993914 h 1836752"/>
                  <a:gd name="connsiteX4-307" fmla="*/ 2625109 w 4112003"/>
                  <a:gd name="connsiteY4-308" fmla="*/ 1280160 h 1836752"/>
                  <a:gd name="connsiteX5-309" fmla="*/ 3316872 w 4112003"/>
                  <a:gd name="connsiteY5-310" fmla="*/ 1836752 h 1836752"/>
                  <a:gd name="connsiteX6-311" fmla="*/ 4112003 w 4112003"/>
                  <a:gd name="connsiteY6-312" fmla="*/ 930304 h 1836752"/>
                  <a:gd name="connsiteX7-313" fmla="*/ 2831843 w 4112003"/>
                  <a:gd name="connsiteY7-314" fmla="*/ 0 h 1836752"/>
                  <a:gd name="connsiteX8-315" fmla="*/ 2227544 w 4112003"/>
                  <a:gd name="connsiteY8-316" fmla="*/ 31806 h 1836752"/>
                  <a:gd name="connsiteX9" fmla="*/ 1424462 w 4112003"/>
                  <a:gd name="connsiteY9" fmla="*/ 326004 h 1836752"/>
                  <a:gd name="connsiteX0-317" fmla="*/ 1435225 w 4122766"/>
                  <a:gd name="connsiteY0-318" fmla="*/ 326004 h 1836752"/>
                  <a:gd name="connsiteX1-319" fmla="*/ 59649 w 4122766"/>
                  <a:gd name="connsiteY1-320" fmla="*/ 477079 h 1836752"/>
                  <a:gd name="connsiteX2-321" fmla="*/ 1634007 w 4122766"/>
                  <a:gd name="connsiteY2-322" fmla="*/ 898498 h 1836752"/>
                  <a:gd name="connsiteX3-323" fmla="*/ 2142892 w 4122766"/>
                  <a:gd name="connsiteY3-324" fmla="*/ 993914 h 1836752"/>
                  <a:gd name="connsiteX4-325" fmla="*/ 2635872 w 4122766"/>
                  <a:gd name="connsiteY4-326" fmla="*/ 1280160 h 1836752"/>
                  <a:gd name="connsiteX5-327" fmla="*/ 3327635 w 4122766"/>
                  <a:gd name="connsiteY5-328" fmla="*/ 1836752 h 1836752"/>
                  <a:gd name="connsiteX6-329" fmla="*/ 4122766 w 4122766"/>
                  <a:gd name="connsiteY6-330" fmla="*/ 930304 h 1836752"/>
                  <a:gd name="connsiteX7-331" fmla="*/ 2842606 w 4122766"/>
                  <a:gd name="connsiteY7-332" fmla="*/ 0 h 1836752"/>
                  <a:gd name="connsiteX8-333" fmla="*/ 2238307 w 4122766"/>
                  <a:gd name="connsiteY8-334" fmla="*/ 31806 h 1836752"/>
                  <a:gd name="connsiteX9-335" fmla="*/ 1435225 w 4122766"/>
                  <a:gd name="connsiteY9-336" fmla="*/ 326004 h 1836752"/>
                  <a:gd name="connsiteX0-337" fmla="*/ 1435225 w 4122766"/>
                  <a:gd name="connsiteY0-338" fmla="*/ 326004 h 1836752"/>
                  <a:gd name="connsiteX1-339" fmla="*/ 59649 w 4122766"/>
                  <a:gd name="connsiteY1-340" fmla="*/ 477079 h 1836752"/>
                  <a:gd name="connsiteX2-341" fmla="*/ 1634007 w 4122766"/>
                  <a:gd name="connsiteY2-342" fmla="*/ 898498 h 1836752"/>
                  <a:gd name="connsiteX3-343" fmla="*/ 2142892 w 4122766"/>
                  <a:gd name="connsiteY3-344" fmla="*/ 993914 h 1836752"/>
                  <a:gd name="connsiteX4-345" fmla="*/ 2635872 w 4122766"/>
                  <a:gd name="connsiteY4-346" fmla="*/ 1280160 h 1836752"/>
                  <a:gd name="connsiteX5-347" fmla="*/ 3327635 w 4122766"/>
                  <a:gd name="connsiteY5-348" fmla="*/ 1836752 h 1836752"/>
                  <a:gd name="connsiteX6-349" fmla="*/ 4122766 w 4122766"/>
                  <a:gd name="connsiteY6-350" fmla="*/ 930304 h 1836752"/>
                  <a:gd name="connsiteX7-351" fmla="*/ 2842606 w 4122766"/>
                  <a:gd name="connsiteY7-352" fmla="*/ 0 h 1836752"/>
                  <a:gd name="connsiteX8-353" fmla="*/ 2238307 w 4122766"/>
                  <a:gd name="connsiteY8-354" fmla="*/ 31806 h 1836752"/>
                  <a:gd name="connsiteX9-355" fmla="*/ 1435225 w 4122766"/>
                  <a:gd name="connsiteY9-356" fmla="*/ 326004 h 1836752"/>
                  <a:gd name="connsiteX0-357" fmla="*/ 1435225 w 4122766"/>
                  <a:gd name="connsiteY0-358" fmla="*/ 338408 h 1849156"/>
                  <a:gd name="connsiteX1-359" fmla="*/ 59649 w 4122766"/>
                  <a:gd name="connsiteY1-360" fmla="*/ 489483 h 1849156"/>
                  <a:gd name="connsiteX2-361" fmla="*/ 1634007 w 4122766"/>
                  <a:gd name="connsiteY2-362" fmla="*/ 910902 h 1849156"/>
                  <a:gd name="connsiteX3-363" fmla="*/ 2142892 w 4122766"/>
                  <a:gd name="connsiteY3-364" fmla="*/ 1006318 h 1849156"/>
                  <a:gd name="connsiteX4-365" fmla="*/ 2635872 w 4122766"/>
                  <a:gd name="connsiteY4-366" fmla="*/ 1292564 h 1849156"/>
                  <a:gd name="connsiteX5-367" fmla="*/ 3327635 w 4122766"/>
                  <a:gd name="connsiteY5-368" fmla="*/ 1849156 h 1849156"/>
                  <a:gd name="connsiteX6-369" fmla="*/ 4122766 w 4122766"/>
                  <a:gd name="connsiteY6-370" fmla="*/ 942708 h 1849156"/>
                  <a:gd name="connsiteX7-371" fmla="*/ 2842606 w 4122766"/>
                  <a:gd name="connsiteY7-372" fmla="*/ 12404 h 1849156"/>
                  <a:gd name="connsiteX8-373" fmla="*/ 2238307 w 4122766"/>
                  <a:gd name="connsiteY8-374" fmla="*/ 44210 h 1849156"/>
                  <a:gd name="connsiteX9-375" fmla="*/ 1435225 w 4122766"/>
                  <a:gd name="connsiteY9-376" fmla="*/ 338408 h 1849156"/>
                  <a:gd name="connsiteX0-377" fmla="*/ 1435225 w 4122766"/>
                  <a:gd name="connsiteY0-378" fmla="*/ 354916 h 1865664"/>
                  <a:gd name="connsiteX1-379" fmla="*/ 59649 w 4122766"/>
                  <a:gd name="connsiteY1-380" fmla="*/ 505991 h 1865664"/>
                  <a:gd name="connsiteX2-381" fmla="*/ 1634007 w 4122766"/>
                  <a:gd name="connsiteY2-382" fmla="*/ 927410 h 1865664"/>
                  <a:gd name="connsiteX3-383" fmla="*/ 2142892 w 4122766"/>
                  <a:gd name="connsiteY3-384" fmla="*/ 1022826 h 1865664"/>
                  <a:gd name="connsiteX4-385" fmla="*/ 2635872 w 4122766"/>
                  <a:gd name="connsiteY4-386" fmla="*/ 1309072 h 1865664"/>
                  <a:gd name="connsiteX5-387" fmla="*/ 3327635 w 4122766"/>
                  <a:gd name="connsiteY5-388" fmla="*/ 1865664 h 1865664"/>
                  <a:gd name="connsiteX6-389" fmla="*/ 4122766 w 4122766"/>
                  <a:gd name="connsiteY6-390" fmla="*/ 959216 h 1865664"/>
                  <a:gd name="connsiteX7-391" fmla="*/ 2842606 w 4122766"/>
                  <a:gd name="connsiteY7-392" fmla="*/ 28912 h 1865664"/>
                  <a:gd name="connsiteX8-393" fmla="*/ 2238307 w 4122766"/>
                  <a:gd name="connsiteY8-394" fmla="*/ 60718 h 1865664"/>
                  <a:gd name="connsiteX9-395" fmla="*/ 1435225 w 4122766"/>
                  <a:gd name="connsiteY9-396" fmla="*/ 354916 h 1865664"/>
                  <a:gd name="connsiteX0-397" fmla="*/ 1435225 w 4122766"/>
                  <a:gd name="connsiteY0-398" fmla="*/ 354916 h 1865664"/>
                  <a:gd name="connsiteX1-399" fmla="*/ 59649 w 4122766"/>
                  <a:gd name="connsiteY1-400" fmla="*/ 505991 h 1865664"/>
                  <a:gd name="connsiteX2-401" fmla="*/ 1634007 w 4122766"/>
                  <a:gd name="connsiteY2-402" fmla="*/ 927410 h 1865664"/>
                  <a:gd name="connsiteX3-403" fmla="*/ 2142892 w 4122766"/>
                  <a:gd name="connsiteY3-404" fmla="*/ 1022826 h 1865664"/>
                  <a:gd name="connsiteX4-405" fmla="*/ 2635872 w 4122766"/>
                  <a:gd name="connsiteY4-406" fmla="*/ 1309072 h 1865664"/>
                  <a:gd name="connsiteX5-407" fmla="*/ 3327635 w 4122766"/>
                  <a:gd name="connsiteY5-408" fmla="*/ 1865664 h 1865664"/>
                  <a:gd name="connsiteX6-409" fmla="*/ 4122766 w 4122766"/>
                  <a:gd name="connsiteY6-410" fmla="*/ 959216 h 1865664"/>
                  <a:gd name="connsiteX7-411" fmla="*/ 2842606 w 4122766"/>
                  <a:gd name="connsiteY7-412" fmla="*/ 28912 h 1865664"/>
                  <a:gd name="connsiteX8-413" fmla="*/ 2238307 w 4122766"/>
                  <a:gd name="connsiteY8-414" fmla="*/ 60718 h 1865664"/>
                  <a:gd name="connsiteX9-415" fmla="*/ 1435225 w 4122766"/>
                  <a:gd name="connsiteY9-416" fmla="*/ 354916 h 1865664"/>
                  <a:gd name="connsiteX0-417" fmla="*/ 1435225 w 4122766"/>
                  <a:gd name="connsiteY0-418" fmla="*/ 339809 h 1850557"/>
                  <a:gd name="connsiteX1-419" fmla="*/ 59649 w 4122766"/>
                  <a:gd name="connsiteY1-420" fmla="*/ 490884 h 1850557"/>
                  <a:gd name="connsiteX2-421" fmla="*/ 1634007 w 4122766"/>
                  <a:gd name="connsiteY2-422" fmla="*/ 912303 h 1850557"/>
                  <a:gd name="connsiteX3-423" fmla="*/ 2142892 w 4122766"/>
                  <a:gd name="connsiteY3-424" fmla="*/ 1007719 h 1850557"/>
                  <a:gd name="connsiteX4-425" fmla="*/ 2635872 w 4122766"/>
                  <a:gd name="connsiteY4-426" fmla="*/ 1293965 h 1850557"/>
                  <a:gd name="connsiteX5-427" fmla="*/ 3327635 w 4122766"/>
                  <a:gd name="connsiteY5-428" fmla="*/ 1850557 h 1850557"/>
                  <a:gd name="connsiteX6-429" fmla="*/ 4122766 w 4122766"/>
                  <a:gd name="connsiteY6-430" fmla="*/ 944109 h 1850557"/>
                  <a:gd name="connsiteX7-431" fmla="*/ 2842606 w 4122766"/>
                  <a:gd name="connsiteY7-432" fmla="*/ 13805 h 1850557"/>
                  <a:gd name="connsiteX8-433" fmla="*/ 2166745 w 4122766"/>
                  <a:gd name="connsiteY8-434" fmla="*/ 93319 h 1850557"/>
                  <a:gd name="connsiteX9-435" fmla="*/ 1435225 w 4122766"/>
                  <a:gd name="connsiteY9-436" fmla="*/ 339809 h 1850557"/>
                  <a:gd name="connsiteX0-437" fmla="*/ 1435225 w 4122766"/>
                  <a:gd name="connsiteY0-438" fmla="*/ 367230 h 1877978"/>
                  <a:gd name="connsiteX1-439" fmla="*/ 59649 w 4122766"/>
                  <a:gd name="connsiteY1-440" fmla="*/ 518305 h 1877978"/>
                  <a:gd name="connsiteX2-441" fmla="*/ 1634007 w 4122766"/>
                  <a:gd name="connsiteY2-442" fmla="*/ 939724 h 1877978"/>
                  <a:gd name="connsiteX3-443" fmla="*/ 2142892 w 4122766"/>
                  <a:gd name="connsiteY3-444" fmla="*/ 1035140 h 1877978"/>
                  <a:gd name="connsiteX4-445" fmla="*/ 2635872 w 4122766"/>
                  <a:gd name="connsiteY4-446" fmla="*/ 1321386 h 1877978"/>
                  <a:gd name="connsiteX5-447" fmla="*/ 3327635 w 4122766"/>
                  <a:gd name="connsiteY5-448" fmla="*/ 1877978 h 1877978"/>
                  <a:gd name="connsiteX6-449" fmla="*/ 4122766 w 4122766"/>
                  <a:gd name="connsiteY6-450" fmla="*/ 971530 h 1877978"/>
                  <a:gd name="connsiteX7-451" fmla="*/ 2842606 w 4122766"/>
                  <a:gd name="connsiteY7-452" fmla="*/ 9421 h 1877978"/>
                  <a:gd name="connsiteX8-453" fmla="*/ 2166745 w 4122766"/>
                  <a:gd name="connsiteY8-454" fmla="*/ 120740 h 1877978"/>
                  <a:gd name="connsiteX9-455" fmla="*/ 1435225 w 4122766"/>
                  <a:gd name="connsiteY9-456" fmla="*/ 367230 h 1877978"/>
                  <a:gd name="connsiteX0-457" fmla="*/ 1435225 w 4122766"/>
                  <a:gd name="connsiteY0-458" fmla="*/ 367230 h 1877978"/>
                  <a:gd name="connsiteX1-459" fmla="*/ 59649 w 4122766"/>
                  <a:gd name="connsiteY1-460" fmla="*/ 518305 h 1877978"/>
                  <a:gd name="connsiteX2-461" fmla="*/ 1634007 w 4122766"/>
                  <a:gd name="connsiteY2-462" fmla="*/ 939724 h 1877978"/>
                  <a:gd name="connsiteX3-463" fmla="*/ 2142892 w 4122766"/>
                  <a:gd name="connsiteY3-464" fmla="*/ 1035140 h 1877978"/>
                  <a:gd name="connsiteX4-465" fmla="*/ 2635872 w 4122766"/>
                  <a:gd name="connsiteY4-466" fmla="*/ 1321386 h 1877978"/>
                  <a:gd name="connsiteX5-467" fmla="*/ 3327635 w 4122766"/>
                  <a:gd name="connsiteY5-468" fmla="*/ 1877978 h 1877978"/>
                  <a:gd name="connsiteX6-469" fmla="*/ 4122766 w 4122766"/>
                  <a:gd name="connsiteY6-470" fmla="*/ 971530 h 1877978"/>
                  <a:gd name="connsiteX7-471" fmla="*/ 2842606 w 4122766"/>
                  <a:gd name="connsiteY7-472" fmla="*/ 9421 h 1877978"/>
                  <a:gd name="connsiteX8-473" fmla="*/ 2166745 w 4122766"/>
                  <a:gd name="connsiteY8-474" fmla="*/ 120740 h 1877978"/>
                  <a:gd name="connsiteX9-475" fmla="*/ 1435225 w 4122766"/>
                  <a:gd name="connsiteY9-476" fmla="*/ 367230 h 1877978"/>
                  <a:gd name="connsiteX0-477" fmla="*/ 1435225 w 4122766"/>
                  <a:gd name="connsiteY0-478" fmla="*/ 376690 h 1887438"/>
                  <a:gd name="connsiteX1-479" fmla="*/ 59649 w 4122766"/>
                  <a:gd name="connsiteY1-480" fmla="*/ 527765 h 1887438"/>
                  <a:gd name="connsiteX2-481" fmla="*/ 1634007 w 4122766"/>
                  <a:gd name="connsiteY2-482" fmla="*/ 949184 h 1887438"/>
                  <a:gd name="connsiteX3-483" fmla="*/ 2142892 w 4122766"/>
                  <a:gd name="connsiteY3-484" fmla="*/ 1044600 h 1887438"/>
                  <a:gd name="connsiteX4-485" fmla="*/ 2635872 w 4122766"/>
                  <a:gd name="connsiteY4-486" fmla="*/ 1330846 h 1887438"/>
                  <a:gd name="connsiteX5-487" fmla="*/ 3327635 w 4122766"/>
                  <a:gd name="connsiteY5-488" fmla="*/ 1887438 h 1887438"/>
                  <a:gd name="connsiteX6-489" fmla="*/ 4122766 w 4122766"/>
                  <a:gd name="connsiteY6-490" fmla="*/ 980990 h 1887438"/>
                  <a:gd name="connsiteX7-491" fmla="*/ 2842606 w 4122766"/>
                  <a:gd name="connsiteY7-492" fmla="*/ 18881 h 1887438"/>
                  <a:gd name="connsiteX8-493" fmla="*/ 2166745 w 4122766"/>
                  <a:gd name="connsiteY8-494" fmla="*/ 130200 h 1887438"/>
                  <a:gd name="connsiteX9-495" fmla="*/ 1435225 w 4122766"/>
                  <a:gd name="connsiteY9-496" fmla="*/ 376690 h 1887438"/>
                  <a:gd name="connsiteX0-497" fmla="*/ 1435225 w 4067107"/>
                  <a:gd name="connsiteY0-498" fmla="*/ 376690 h 1887438"/>
                  <a:gd name="connsiteX1-499" fmla="*/ 59649 w 4067107"/>
                  <a:gd name="connsiteY1-500" fmla="*/ 527765 h 1887438"/>
                  <a:gd name="connsiteX2-501" fmla="*/ 1634007 w 4067107"/>
                  <a:gd name="connsiteY2-502" fmla="*/ 949184 h 1887438"/>
                  <a:gd name="connsiteX3-503" fmla="*/ 2142892 w 4067107"/>
                  <a:gd name="connsiteY3-504" fmla="*/ 1044600 h 1887438"/>
                  <a:gd name="connsiteX4-505" fmla="*/ 2635872 w 4067107"/>
                  <a:gd name="connsiteY4-506" fmla="*/ 1330846 h 1887438"/>
                  <a:gd name="connsiteX5-507" fmla="*/ 3327635 w 4067107"/>
                  <a:gd name="connsiteY5-508" fmla="*/ 1887438 h 1887438"/>
                  <a:gd name="connsiteX6-509" fmla="*/ 4067107 w 4067107"/>
                  <a:gd name="connsiteY6-510" fmla="*/ 1036649 h 1887438"/>
                  <a:gd name="connsiteX7-511" fmla="*/ 2842606 w 4067107"/>
                  <a:gd name="connsiteY7-512" fmla="*/ 18881 h 1887438"/>
                  <a:gd name="connsiteX8-513" fmla="*/ 2166745 w 4067107"/>
                  <a:gd name="connsiteY8-514" fmla="*/ 130200 h 1887438"/>
                  <a:gd name="connsiteX9-515" fmla="*/ 1435225 w 4067107"/>
                  <a:gd name="connsiteY9-516" fmla="*/ 376690 h 1887438"/>
                  <a:gd name="connsiteX0-517" fmla="*/ 1435225 w 4067107"/>
                  <a:gd name="connsiteY0-518" fmla="*/ 376690 h 1887438"/>
                  <a:gd name="connsiteX1-519" fmla="*/ 59649 w 4067107"/>
                  <a:gd name="connsiteY1-520" fmla="*/ 527765 h 1887438"/>
                  <a:gd name="connsiteX2-521" fmla="*/ 1634007 w 4067107"/>
                  <a:gd name="connsiteY2-522" fmla="*/ 949184 h 1887438"/>
                  <a:gd name="connsiteX3-523" fmla="*/ 2142892 w 4067107"/>
                  <a:gd name="connsiteY3-524" fmla="*/ 1044600 h 1887438"/>
                  <a:gd name="connsiteX4-525" fmla="*/ 2635872 w 4067107"/>
                  <a:gd name="connsiteY4-526" fmla="*/ 1330846 h 1887438"/>
                  <a:gd name="connsiteX5-527" fmla="*/ 3327635 w 4067107"/>
                  <a:gd name="connsiteY5-528" fmla="*/ 1887438 h 1887438"/>
                  <a:gd name="connsiteX6-529" fmla="*/ 4067107 w 4067107"/>
                  <a:gd name="connsiteY6-530" fmla="*/ 1036649 h 1887438"/>
                  <a:gd name="connsiteX7-531" fmla="*/ 2842606 w 4067107"/>
                  <a:gd name="connsiteY7-532" fmla="*/ 18881 h 1887438"/>
                  <a:gd name="connsiteX8-533" fmla="*/ 2166745 w 4067107"/>
                  <a:gd name="connsiteY8-534" fmla="*/ 130200 h 1887438"/>
                  <a:gd name="connsiteX9-535" fmla="*/ 1435225 w 4067107"/>
                  <a:gd name="connsiteY9-536" fmla="*/ 376690 h 1887438"/>
                  <a:gd name="connsiteX0-537" fmla="*/ 1435225 w 4067107"/>
                  <a:gd name="connsiteY0-538" fmla="*/ 376690 h 1887438"/>
                  <a:gd name="connsiteX1-539" fmla="*/ 59649 w 4067107"/>
                  <a:gd name="connsiteY1-540" fmla="*/ 527765 h 1887438"/>
                  <a:gd name="connsiteX2-541" fmla="*/ 1634007 w 4067107"/>
                  <a:gd name="connsiteY2-542" fmla="*/ 949184 h 1887438"/>
                  <a:gd name="connsiteX3-543" fmla="*/ 2142892 w 4067107"/>
                  <a:gd name="connsiteY3-544" fmla="*/ 1044600 h 1887438"/>
                  <a:gd name="connsiteX4-545" fmla="*/ 2548408 w 4067107"/>
                  <a:gd name="connsiteY4-546" fmla="*/ 1275187 h 1887438"/>
                  <a:gd name="connsiteX5-547" fmla="*/ 3327635 w 4067107"/>
                  <a:gd name="connsiteY5-548" fmla="*/ 1887438 h 1887438"/>
                  <a:gd name="connsiteX6-549" fmla="*/ 4067107 w 4067107"/>
                  <a:gd name="connsiteY6-550" fmla="*/ 1036649 h 1887438"/>
                  <a:gd name="connsiteX7-551" fmla="*/ 2842606 w 4067107"/>
                  <a:gd name="connsiteY7-552" fmla="*/ 18881 h 1887438"/>
                  <a:gd name="connsiteX8-553" fmla="*/ 2166745 w 4067107"/>
                  <a:gd name="connsiteY8-554" fmla="*/ 130200 h 1887438"/>
                  <a:gd name="connsiteX9-555" fmla="*/ 1435225 w 4067107"/>
                  <a:gd name="connsiteY9-556" fmla="*/ 376690 h 1887438"/>
                  <a:gd name="connsiteX0-557" fmla="*/ 1435225 w 4067107"/>
                  <a:gd name="connsiteY0-558" fmla="*/ 376690 h 1927194"/>
                  <a:gd name="connsiteX1-559" fmla="*/ 59649 w 4067107"/>
                  <a:gd name="connsiteY1-560" fmla="*/ 527765 h 1927194"/>
                  <a:gd name="connsiteX2-561" fmla="*/ 1634007 w 4067107"/>
                  <a:gd name="connsiteY2-562" fmla="*/ 949184 h 1927194"/>
                  <a:gd name="connsiteX3-563" fmla="*/ 2142892 w 4067107"/>
                  <a:gd name="connsiteY3-564" fmla="*/ 1044600 h 1927194"/>
                  <a:gd name="connsiteX4-565" fmla="*/ 2548408 w 4067107"/>
                  <a:gd name="connsiteY4-566" fmla="*/ 1275187 h 1927194"/>
                  <a:gd name="connsiteX5-567" fmla="*/ 3089096 w 4067107"/>
                  <a:gd name="connsiteY5-568" fmla="*/ 1927194 h 1927194"/>
                  <a:gd name="connsiteX6-569" fmla="*/ 4067107 w 4067107"/>
                  <a:gd name="connsiteY6-570" fmla="*/ 1036649 h 1927194"/>
                  <a:gd name="connsiteX7-571" fmla="*/ 2842606 w 4067107"/>
                  <a:gd name="connsiteY7-572" fmla="*/ 18881 h 1927194"/>
                  <a:gd name="connsiteX8-573" fmla="*/ 2166745 w 4067107"/>
                  <a:gd name="connsiteY8-574" fmla="*/ 130200 h 1927194"/>
                  <a:gd name="connsiteX9-575" fmla="*/ 1435225 w 4067107"/>
                  <a:gd name="connsiteY9-576" fmla="*/ 376690 h 1927194"/>
                  <a:gd name="connsiteX0-577" fmla="*/ 1435225 w 4067107"/>
                  <a:gd name="connsiteY0-578" fmla="*/ 376690 h 1927194"/>
                  <a:gd name="connsiteX1-579" fmla="*/ 59649 w 4067107"/>
                  <a:gd name="connsiteY1-580" fmla="*/ 527765 h 1927194"/>
                  <a:gd name="connsiteX2-581" fmla="*/ 1634007 w 4067107"/>
                  <a:gd name="connsiteY2-582" fmla="*/ 949184 h 1927194"/>
                  <a:gd name="connsiteX3-583" fmla="*/ 2142892 w 4067107"/>
                  <a:gd name="connsiteY3-584" fmla="*/ 1044600 h 1927194"/>
                  <a:gd name="connsiteX4-585" fmla="*/ 2548408 w 4067107"/>
                  <a:gd name="connsiteY4-586" fmla="*/ 1275187 h 1927194"/>
                  <a:gd name="connsiteX5-587" fmla="*/ 3256074 w 4067107"/>
                  <a:gd name="connsiteY5-588" fmla="*/ 1927194 h 1927194"/>
                  <a:gd name="connsiteX6-589" fmla="*/ 4067107 w 4067107"/>
                  <a:gd name="connsiteY6-590" fmla="*/ 1036649 h 1927194"/>
                  <a:gd name="connsiteX7-591" fmla="*/ 2842606 w 4067107"/>
                  <a:gd name="connsiteY7-592" fmla="*/ 18881 h 1927194"/>
                  <a:gd name="connsiteX8-593" fmla="*/ 2166745 w 4067107"/>
                  <a:gd name="connsiteY8-594" fmla="*/ 130200 h 1927194"/>
                  <a:gd name="connsiteX9-595" fmla="*/ 1435225 w 4067107"/>
                  <a:gd name="connsiteY9-596" fmla="*/ 376690 h 1927194"/>
                  <a:gd name="connsiteX0-597" fmla="*/ 1435225 w 4067107"/>
                  <a:gd name="connsiteY0-598" fmla="*/ 376690 h 1927194"/>
                  <a:gd name="connsiteX1-599" fmla="*/ 59649 w 4067107"/>
                  <a:gd name="connsiteY1-600" fmla="*/ 527765 h 1927194"/>
                  <a:gd name="connsiteX2-601" fmla="*/ 1634007 w 4067107"/>
                  <a:gd name="connsiteY2-602" fmla="*/ 949184 h 1927194"/>
                  <a:gd name="connsiteX3-603" fmla="*/ 2142892 w 4067107"/>
                  <a:gd name="connsiteY3-604" fmla="*/ 1044600 h 1927194"/>
                  <a:gd name="connsiteX4-605" fmla="*/ 2476846 w 4067107"/>
                  <a:gd name="connsiteY4-606" fmla="*/ 1378554 h 1927194"/>
                  <a:gd name="connsiteX5-607" fmla="*/ 3256074 w 4067107"/>
                  <a:gd name="connsiteY5-608" fmla="*/ 1927194 h 1927194"/>
                  <a:gd name="connsiteX6-609" fmla="*/ 4067107 w 4067107"/>
                  <a:gd name="connsiteY6-610" fmla="*/ 1036649 h 1927194"/>
                  <a:gd name="connsiteX7-611" fmla="*/ 2842606 w 4067107"/>
                  <a:gd name="connsiteY7-612" fmla="*/ 18881 h 1927194"/>
                  <a:gd name="connsiteX8-613" fmla="*/ 2166745 w 4067107"/>
                  <a:gd name="connsiteY8-614" fmla="*/ 130200 h 1927194"/>
                  <a:gd name="connsiteX9-615" fmla="*/ 1435225 w 4067107"/>
                  <a:gd name="connsiteY9-616" fmla="*/ 376690 h 1927194"/>
                  <a:gd name="connsiteX0-617" fmla="*/ 1435225 w 4067107"/>
                  <a:gd name="connsiteY0-618" fmla="*/ 376690 h 1927194"/>
                  <a:gd name="connsiteX1-619" fmla="*/ 59649 w 4067107"/>
                  <a:gd name="connsiteY1-620" fmla="*/ 527765 h 1927194"/>
                  <a:gd name="connsiteX2-621" fmla="*/ 1634007 w 4067107"/>
                  <a:gd name="connsiteY2-622" fmla="*/ 949184 h 1927194"/>
                  <a:gd name="connsiteX3-623" fmla="*/ 2142892 w 4067107"/>
                  <a:gd name="connsiteY3-624" fmla="*/ 1044600 h 1927194"/>
                  <a:gd name="connsiteX4-625" fmla="*/ 2476846 w 4067107"/>
                  <a:gd name="connsiteY4-626" fmla="*/ 1378554 h 1927194"/>
                  <a:gd name="connsiteX5-627" fmla="*/ 3256074 w 4067107"/>
                  <a:gd name="connsiteY5-628" fmla="*/ 1927194 h 1927194"/>
                  <a:gd name="connsiteX6-629" fmla="*/ 4067107 w 4067107"/>
                  <a:gd name="connsiteY6-630" fmla="*/ 1036649 h 1927194"/>
                  <a:gd name="connsiteX7-631" fmla="*/ 2842606 w 4067107"/>
                  <a:gd name="connsiteY7-632" fmla="*/ 18881 h 1927194"/>
                  <a:gd name="connsiteX8-633" fmla="*/ 2166745 w 4067107"/>
                  <a:gd name="connsiteY8-634" fmla="*/ 130200 h 1927194"/>
                  <a:gd name="connsiteX9-635" fmla="*/ 1435225 w 4067107"/>
                  <a:gd name="connsiteY9-636" fmla="*/ 376690 h 1927194"/>
                  <a:gd name="connsiteX0-637" fmla="*/ 1435225 w 4067107"/>
                  <a:gd name="connsiteY0-638" fmla="*/ 376690 h 1747240"/>
                  <a:gd name="connsiteX1-639" fmla="*/ 59649 w 4067107"/>
                  <a:gd name="connsiteY1-640" fmla="*/ 527765 h 1747240"/>
                  <a:gd name="connsiteX2-641" fmla="*/ 1634007 w 4067107"/>
                  <a:gd name="connsiteY2-642" fmla="*/ 949184 h 1747240"/>
                  <a:gd name="connsiteX3-643" fmla="*/ 2142892 w 4067107"/>
                  <a:gd name="connsiteY3-644" fmla="*/ 1044600 h 1747240"/>
                  <a:gd name="connsiteX4-645" fmla="*/ 2476846 w 4067107"/>
                  <a:gd name="connsiteY4-646" fmla="*/ 1378554 h 1747240"/>
                  <a:gd name="connsiteX5-647" fmla="*/ 3004138 w 4067107"/>
                  <a:gd name="connsiteY5-648" fmla="*/ 1747240 h 1747240"/>
                  <a:gd name="connsiteX6-649" fmla="*/ 4067107 w 4067107"/>
                  <a:gd name="connsiteY6-650" fmla="*/ 1036649 h 1747240"/>
                  <a:gd name="connsiteX7-651" fmla="*/ 2842606 w 4067107"/>
                  <a:gd name="connsiteY7-652" fmla="*/ 18881 h 1747240"/>
                  <a:gd name="connsiteX8-653" fmla="*/ 2166745 w 4067107"/>
                  <a:gd name="connsiteY8-654" fmla="*/ 130200 h 1747240"/>
                  <a:gd name="connsiteX9-655" fmla="*/ 1435225 w 4067107"/>
                  <a:gd name="connsiteY9-656" fmla="*/ 376690 h 1747240"/>
                  <a:gd name="connsiteX0-657" fmla="*/ 1435225 w 3887153"/>
                  <a:gd name="connsiteY0-658" fmla="*/ 376690 h 1747240"/>
                  <a:gd name="connsiteX1-659" fmla="*/ 59649 w 3887153"/>
                  <a:gd name="connsiteY1-660" fmla="*/ 527765 h 1747240"/>
                  <a:gd name="connsiteX2-661" fmla="*/ 1634007 w 3887153"/>
                  <a:gd name="connsiteY2-662" fmla="*/ 949184 h 1747240"/>
                  <a:gd name="connsiteX3-663" fmla="*/ 2142892 w 3887153"/>
                  <a:gd name="connsiteY3-664" fmla="*/ 1044600 h 1747240"/>
                  <a:gd name="connsiteX4-665" fmla="*/ 2476846 w 3887153"/>
                  <a:gd name="connsiteY4-666" fmla="*/ 1378554 h 1747240"/>
                  <a:gd name="connsiteX5-667" fmla="*/ 3004138 w 3887153"/>
                  <a:gd name="connsiteY5-668" fmla="*/ 1747240 h 1747240"/>
                  <a:gd name="connsiteX6-669" fmla="*/ 3887153 w 3887153"/>
                  <a:gd name="connsiteY6-670" fmla="*/ 784714 h 1747240"/>
                  <a:gd name="connsiteX7-671" fmla="*/ 2842606 w 3887153"/>
                  <a:gd name="connsiteY7-672" fmla="*/ 18881 h 1747240"/>
                  <a:gd name="connsiteX8-673" fmla="*/ 2166745 w 3887153"/>
                  <a:gd name="connsiteY8-674" fmla="*/ 130200 h 1747240"/>
                  <a:gd name="connsiteX9-675" fmla="*/ 1435225 w 3887153"/>
                  <a:gd name="connsiteY9-676" fmla="*/ 376690 h 1747240"/>
                  <a:gd name="connsiteX0-677" fmla="*/ 1435225 w 3887153"/>
                  <a:gd name="connsiteY0-678" fmla="*/ 376690 h 1747240"/>
                  <a:gd name="connsiteX1-679" fmla="*/ 59649 w 3887153"/>
                  <a:gd name="connsiteY1-680" fmla="*/ 527765 h 1747240"/>
                  <a:gd name="connsiteX2-681" fmla="*/ 1634007 w 3887153"/>
                  <a:gd name="connsiteY2-682" fmla="*/ 949184 h 1747240"/>
                  <a:gd name="connsiteX3-683" fmla="*/ 2142892 w 3887153"/>
                  <a:gd name="connsiteY3-684" fmla="*/ 1044600 h 1747240"/>
                  <a:gd name="connsiteX4-685" fmla="*/ 2476846 w 3887153"/>
                  <a:gd name="connsiteY4-686" fmla="*/ 1378554 h 1747240"/>
                  <a:gd name="connsiteX5-687" fmla="*/ 2806187 w 3887153"/>
                  <a:gd name="connsiteY5-688" fmla="*/ 1747240 h 1747240"/>
                  <a:gd name="connsiteX6-689" fmla="*/ 3887153 w 3887153"/>
                  <a:gd name="connsiteY6-690" fmla="*/ 784714 h 1747240"/>
                  <a:gd name="connsiteX7-691" fmla="*/ 2842606 w 3887153"/>
                  <a:gd name="connsiteY7-692" fmla="*/ 18881 h 1747240"/>
                  <a:gd name="connsiteX8-693" fmla="*/ 2166745 w 3887153"/>
                  <a:gd name="connsiteY8-694" fmla="*/ 130200 h 1747240"/>
                  <a:gd name="connsiteX9-695" fmla="*/ 1435225 w 3887153"/>
                  <a:gd name="connsiteY9-696" fmla="*/ 376690 h 17472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335" y="connsiteY9-336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Freeform 19"/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-1" fmla="*/ 1288111 w 3347499"/>
                  <a:gd name="connsiteY0-2" fmla="*/ 620202 h 1995778"/>
                  <a:gd name="connsiteX1-3" fmla="*/ 659958 w 3347499"/>
                  <a:gd name="connsiteY1-4" fmla="*/ 95416 h 1995778"/>
                  <a:gd name="connsiteX2-5" fmla="*/ 373711 w 3347499"/>
                  <a:gd name="connsiteY2-6" fmla="*/ 39757 h 1995778"/>
                  <a:gd name="connsiteX3-7" fmla="*/ 119270 w 3347499"/>
                  <a:gd name="connsiteY3-8" fmla="*/ 0 h 1995778"/>
                  <a:gd name="connsiteX4-9" fmla="*/ 111318 w 3347499"/>
                  <a:gd name="connsiteY4-10" fmla="*/ 151075 h 1995778"/>
                  <a:gd name="connsiteX5-11" fmla="*/ 0 w 3347499"/>
                  <a:gd name="connsiteY5-12" fmla="*/ 214686 h 1995778"/>
                  <a:gd name="connsiteX6-13" fmla="*/ 779228 w 3347499"/>
                  <a:gd name="connsiteY6-14" fmla="*/ 1264258 h 1995778"/>
                  <a:gd name="connsiteX7-15" fmla="*/ 1900362 w 3347499"/>
                  <a:gd name="connsiteY7-16" fmla="*/ 1995778 h 1995778"/>
                  <a:gd name="connsiteX8-17" fmla="*/ 3347499 w 3347499"/>
                  <a:gd name="connsiteY8-18" fmla="*/ 1653872 h 1995778"/>
                  <a:gd name="connsiteX9-19" fmla="*/ 1288111 w 3347499"/>
                  <a:gd name="connsiteY9-20" fmla="*/ 620202 h 1995778"/>
                  <a:gd name="connsiteX0-21" fmla="*/ 1304013 w 3347499"/>
                  <a:gd name="connsiteY0-22" fmla="*/ 652007 h 1995778"/>
                  <a:gd name="connsiteX1-23" fmla="*/ 659958 w 3347499"/>
                  <a:gd name="connsiteY1-24" fmla="*/ 95416 h 1995778"/>
                  <a:gd name="connsiteX2-25" fmla="*/ 373711 w 3347499"/>
                  <a:gd name="connsiteY2-26" fmla="*/ 39757 h 1995778"/>
                  <a:gd name="connsiteX3-27" fmla="*/ 119270 w 3347499"/>
                  <a:gd name="connsiteY3-28" fmla="*/ 0 h 1995778"/>
                  <a:gd name="connsiteX4-29" fmla="*/ 111318 w 3347499"/>
                  <a:gd name="connsiteY4-30" fmla="*/ 151075 h 1995778"/>
                  <a:gd name="connsiteX5-31" fmla="*/ 0 w 3347499"/>
                  <a:gd name="connsiteY5-32" fmla="*/ 214686 h 1995778"/>
                  <a:gd name="connsiteX6-33" fmla="*/ 779228 w 3347499"/>
                  <a:gd name="connsiteY6-34" fmla="*/ 1264258 h 1995778"/>
                  <a:gd name="connsiteX7-35" fmla="*/ 1900362 w 3347499"/>
                  <a:gd name="connsiteY7-36" fmla="*/ 1995778 h 1995778"/>
                  <a:gd name="connsiteX8-37" fmla="*/ 3347499 w 3347499"/>
                  <a:gd name="connsiteY8-38" fmla="*/ 1653872 h 1995778"/>
                  <a:gd name="connsiteX9-39" fmla="*/ 1304013 w 3347499"/>
                  <a:gd name="connsiteY9-40" fmla="*/ 652007 h 1995778"/>
                  <a:gd name="connsiteX0-41" fmla="*/ 1304013 w 3347499"/>
                  <a:gd name="connsiteY0-42" fmla="*/ 652007 h 1995778"/>
                  <a:gd name="connsiteX1-43" fmla="*/ 659958 w 3347499"/>
                  <a:gd name="connsiteY1-44" fmla="*/ 95416 h 1995778"/>
                  <a:gd name="connsiteX2-45" fmla="*/ 373711 w 3347499"/>
                  <a:gd name="connsiteY2-46" fmla="*/ 39757 h 1995778"/>
                  <a:gd name="connsiteX3-47" fmla="*/ 119270 w 3347499"/>
                  <a:gd name="connsiteY3-48" fmla="*/ 0 h 1995778"/>
                  <a:gd name="connsiteX4-49" fmla="*/ 111318 w 3347499"/>
                  <a:gd name="connsiteY4-50" fmla="*/ 151075 h 1995778"/>
                  <a:gd name="connsiteX5-51" fmla="*/ 0 w 3347499"/>
                  <a:gd name="connsiteY5-52" fmla="*/ 214686 h 1995778"/>
                  <a:gd name="connsiteX6-53" fmla="*/ 779228 w 3347499"/>
                  <a:gd name="connsiteY6-54" fmla="*/ 1264258 h 1995778"/>
                  <a:gd name="connsiteX7-55" fmla="*/ 1900362 w 3347499"/>
                  <a:gd name="connsiteY7-56" fmla="*/ 1995778 h 1995778"/>
                  <a:gd name="connsiteX8-57" fmla="*/ 3347499 w 3347499"/>
                  <a:gd name="connsiteY8-58" fmla="*/ 1653872 h 1995778"/>
                  <a:gd name="connsiteX9-59" fmla="*/ 1304013 w 3347499"/>
                  <a:gd name="connsiteY9-60" fmla="*/ 652007 h 1995778"/>
                  <a:gd name="connsiteX0-61" fmla="*/ 1304013 w 3347499"/>
                  <a:gd name="connsiteY0-62" fmla="*/ 635267 h 1979038"/>
                  <a:gd name="connsiteX1-63" fmla="*/ 659958 w 3347499"/>
                  <a:gd name="connsiteY1-64" fmla="*/ 78676 h 1979038"/>
                  <a:gd name="connsiteX2-65" fmla="*/ 373711 w 3347499"/>
                  <a:gd name="connsiteY2-66" fmla="*/ 23017 h 1979038"/>
                  <a:gd name="connsiteX3-67" fmla="*/ 95416 w 3347499"/>
                  <a:gd name="connsiteY3-68" fmla="*/ 38919 h 1979038"/>
                  <a:gd name="connsiteX4-69" fmla="*/ 111318 w 3347499"/>
                  <a:gd name="connsiteY4-70" fmla="*/ 134335 h 1979038"/>
                  <a:gd name="connsiteX5-71" fmla="*/ 0 w 3347499"/>
                  <a:gd name="connsiteY5-72" fmla="*/ 197946 h 1979038"/>
                  <a:gd name="connsiteX6-73" fmla="*/ 779228 w 3347499"/>
                  <a:gd name="connsiteY6-74" fmla="*/ 1247518 h 1979038"/>
                  <a:gd name="connsiteX7-75" fmla="*/ 1900362 w 3347499"/>
                  <a:gd name="connsiteY7-76" fmla="*/ 1979038 h 1979038"/>
                  <a:gd name="connsiteX8-77" fmla="*/ 3347499 w 3347499"/>
                  <a:gd name="connsiteY8-78" fmla="*/ 1637132 h 1979038"/>
                  <a:gd name="connsiteX9-79" fmla="*/ 1304013 w 3347499"/>
                  <a:gd name="connsiteY9-80" fmla="*/ 635267 h 1979038"/>
                  <a:gd name="connsiteX0-81" fmla="*/ 1304013 w 3347499"/>
                  <a:gd name="connsiteY0-82" fmla="*/ 654838 h 1998609"/>
                  <a:gd name="connsiteX1-83" fmla="*/ 659958 w 3347499"/>
                  <a:gd name="connsiteY1-84" fmla="*/ 98247 h 1998609"/>
                  <a:gd name="connsiteX2-85" fmla="*/ 373711 w 3347499"/>
                  <a:gd name="connsiteY2-86" fmla="*/ 42588 h 1998609"/>
                  <a:gd name="connsiteX3-87" fmla="*/ 95416 w 3347499"/>
                  <a:gd name="connsiteY3-88" fmla="*/ 58490 h 1998609"/>
                  <a:gd name="connsiteX4-89" fmla="*/ 111318 w 3347499"/>
                  <a:gd name="connsiteY4-90" fmla="*/ 153906 h 1998609"/>
                  <a:gd name="connsiteX5-91" fmla="*/ 0 w 3347499"/>
                  <a:gd name="connsiteY5-92" fmla="*/ 217517 h 1998609"/>
                  <a:gd name="connsiteX6-93" fmla="*/ 779228 w 3347499"/>
                  <a:gd name="connsiteY6-94" fmla="*/ 1267089 h 1998609"/>
                  <a:gd name="connsiteX7-95" fmla="*/ 1900362 w 3347499"/>
                  <a:gd name="connsiteY7-96" fmla="*/ 1998609 h 1998609"/>
                  <a:gd name="connsiteX8-97" fmla="*/ 3347499 w 3347499"/>
                  <a:gd name="connsiteY8-98" fmla="*/ 1656703 h 1998609"/>
                  <a:gd name="connsiteX9-99" fmla="*/ 1304013 w 3347499"/>
                  <a:gd name="connsiteY9-100" fmla="*/ 654838 h 1998609"/>
                  <a:gd name="connsiteX0-101" fmla="*/ 1304013 w 3347499"/>
                  <a:gd name="connsiteY0-102" fmla="*/ 654838 h 1998609"/>
                  <a:gd name="connsiteX1-103" fmla="*/ 659958 w 3347499"/>
                  <a:gd name="connsiteY1-104" fmla="*/ 98247 h 1998609"/>
                  <a:gd name="connsiteX2-105" fmla="*/ 373711 w 3347499"/>
                  <a:gd name="connsiteY2-106" fmla="*/ 42588 h 1998609"/>
                  <a:gd name="connsiteX3-107" fmla="*/ 95416 w 3347499"/>
                  <a:gd name="connsiteY3-108" fmla="*/ 58490 h 1998609"/>
                  <a:gd name="connsiteX4-109" fmla="*/ 174928 w 3347499"/>
                  <a:gd name="connsiteY4-110" fmla="*/ 177759 h 1998609"/>
                  <a:gd name="connsiteX5-111" fmla="*/ 0 w 3347499"/>
                  <a:gd name="connsiteY5-112" fmla="*/ 217517 h 1998609"/>
                  <a:gd name="connsiteX6-113" fmla="*/ 779228 w 3347499"/>
                  <a:gd name="connsiteY6-114" fmla="*/ 1267089 h 1998609"/>
                  <a:gd name="connsiteX7-115" fmla="*/ 1900362 w 3347499"/>
                  <a:gd name="connsiteY7-116" fmla="*/ 1998609 h 1998609"/>
                  <a:gd name="connsiteX8-117" fmla="*/ 3347499 w 3347499"/>
                  <a:gd name="connsiteY8-118" fmla="*/ 1656703 h 1998609"/>
                  <a:gd name="connsiteX9-119" fmla="*/ 1304013 w 3347499"/>
                  <a:gd name="connsiteY9-120" fmla="*/ 654838 h 1998609"/>
                  <a:gd name="connsiteX0-121" fmla="*/ 1304013 w 3347499"/>
                  <a:gd name="connsiteY0-122" fmla="*/ 654838 h 1998609"/>
                  <a:gd name="connsiteX1-123" fmla="*/ 659958 w 3347499"/>
                  <a:gd name="connsiteY1-124" fmla="*/ 98247 h 1998609"/>
                  <a:gd name="connsiteX2-125" fmla="*/ 373711 w 3347499"/>
                  <a:gd name="connsiteY2-126" fmla="*/ 42588 h 1998609"/>
                  <a:gd name="connsiteX3-127" fmla="*/ 95416 w 3347499"/>
                  <a:gd name="connsiteY3-128" fmla="*/ 58490 h 1998609"/>
                  <a:gd name="connsiteX4-129" fmla="*/ 174928 w 3347499"/>
                  <a:gd name="connsiteY4-130" fmla="*/ 177759 h 1998609"/>
                  <a:gd name="connsiteX5-131" fmla="*/ 0 w 3347499"/>
                  <a:gd name="connsiteY5-132" fmla="*/ 217517 h 1998609"/>
                  <a:gd name="connsiteX6-133" fmla="*/ 811033 w 3347499"/>
                  <a:gd name="connsiteY6-134" fmla="*/ 1243235 h 1998609"/>
                  <a:gd name="connsiteX7-135" fmla="*/ 1900362 w 3347499"/>
                  <a:gd name="connsiteY7-136" fmla="*/ 1998609 h 1998609"/>
                  <a:gd name="connsiteX8-137" fmla="*/ 3347499 w 3347499"/>
                  <a:gd name="connsiteY8-138" fmla="*/ 1656703 h 1998609"/>
                  <a:gd name="connsiteX9-139" fmla="*/ 1304013 w 3347499"/>
                  <a:gd name="connsiteY9-140" fmla="*/ 654838 h 1998609"/>
                  <a:gd name="connsiteX0-141" fmla="*/ 1304013 w 3347499"/>
                  <a:gd name="connsiteY0-142" fmla="*/ 654838 h 1863437"/>
                  <a:gd name="connsiteX1-143" fmla="*/ 659958 w 3347499"/>
                  <a:gd name="connsiteY1-144" fmla="*/ 98247 h 1863437"/>
                  <a:gd name="connsiteX2-145" fmla="*/ 373711 w 3347499"/>
                  <a:gd name="connsiteY2-146" fmla="*/ 42588 h 1863437"/>
                  <a:gd name="connsiteX3-147" fmla="*/ 95416 w 3347499"/>
                  <a:gd name="connsiteY3-148" fmla="*/ 58490 h 1863437"/>
                  <a:gd name="connsiteX4-149" fmla="*/ 174928 w 3347499"/>
                  <a:gd name="connsiteY4-150" fmla="*/ 177759 h 1863437"/>
                  <a:gd name="connsiteX5-151" fmla="*/ 0 w 3347499"/>
                  <a:gd name="connsiteY5-152" fmla="*/ 217517 h 1863437"/>
                  <a:gd name="connsiteX6-153" fmla="*/ 811033 w 3347499"/>
                  <a:gd name="connsiteY6-154" fmla="*/ 1243235 h 1863437"/>
                  <a:gd name="connsiteX7-155" fmla="*/ 1924216 w 3347499"/>
                  <a:gd name="connsiteY7-156" fmla="*/ 1863437 h 1863437"/>
                  <a:gd name="connsiteX8-157" fmla="*/ 3347499 w 3347499"/>
                  <a:gd name="connsiteY8-158" fmla="*/ 1656703 h 1863437"/>
                  <a:gd name="connsiteX9-159" fmla="*/ 1304013 w 3347499"/>
                  <a:gd name="connsiteY9-160" fmla="*/ 654838 h 1863437"/>
                  <a:gd name="connsiteX0-161" fmla="*/ 1304013 w 3347499"/>
                  <a:gd name="connsiteY0-162" fmla="*/ 654838 h 1982707"/>
                  <a:gd name="connsiteX1-163" fmla="*/ 659958 w 3347499"/>
                  <a:gd name="connsiteY1-164" fmla="*/ 98247 h 1982707"/>
                  <a:gd name="connsiteX2-165" fmla="*/ 373711 w 3347499"/>
                  <a:gd name="connsiteY2-166" fmla="*/ 42588 h 1982707"/>
                  <a:gd name="connsiteX3-167" fmla="*/ 95416 w 3347499"/>
                  <a:gd name="connsiteY3-168" fmla="*/ 58490 h 1982707"/>
                  <a:gd name="connsiteX4-169" fmla="*/ 174928 w 3347499"/>
                  <a:gd name="connsiteY4-170" fmla="*/ 177759 h 1982707"/>
                  <a:gd name="connsiteX5-171" fmla="*/ 0 w 3347499"/>
                  <a:gd name="connsiteY5-172" fmla="*/ 217517 h 1982707"/>
                  <a:gd name="connsiteX6-173" fmla="*/ 811033 w 3347499"/>
                  <a:gd name="connsiteY6-174" fmla="*/ 1243235 h 1982707"/>
                  <a:gd name="connsiteX7-175" fmla="*/ 2146852 w 3347499"/>
                  <a:gd name="connsiteY7-176" fmla="*/ 1982707 h 1982707"/>
                  <a:gd name="connsiteX8-177" fmla="*/ 3347499 w 3347499"/>
                  <a:gd name="connsiteY8-178" fmla="*/ 1656703 h 1982707"/>
                  <a:gd name="connsiteX9-179" fmla="*/ 1304013 w 3347499"/>
                  <a:gd name="connsiteY9-180" fmla="*/ 654838 h 1982707"/>
                  <a:gd name="connsiteX0-181" fmla="*/ 1304013 w 3387256"/>
                  <a:gd name="connsiteY0-182" fmla="*/ 654838 h 1982707"/>
                  <a:gd name="connsiteX1-183" fmla="*/ 659958 w 3387256"/>
                  <a:gd name="connsiteY1-184" fmla="*/ 98247 h 1982707"/>
                  <a:gd name="connsiteX2-185" fmla="*/ 373711 w 3387256"/>
                  <a:gd name="connsiteY2-186" fmla="*/ 42588 h 1982707"/>
                  <a:gd name="connsiteX3-187" fmla="*/ 95416 w 3387256"/>
                  <a:gd name="connsiteY3-188" fmla="*/ 58490 h 1982707"/>
                  <a:gd name="connsiteX4-189" fmla="*/ 174928 w 3387256"/>
                  <a:gd name="connsiteY4-190" fmla="*/ 177759 h 1982707"/>
                  <a:gd name="connsiteX5-191" fmla="*/ 0 w 3387256"/>
                  <a:gd name="connsiteY5-192" fmla="*/ 217517 h 1982707"/>
                  <a:gd name="connsiteX6-193" fmla="*/ 811033 w 3387256"/>
                  <a:gd name="connsiteY6-194" fmla="*/ 1243235 h 1982707"/>
                  <a:gd name="connsiteX7-195" fmla="*/ 2146852 w 3387256"/>
                  <a:gd name="connsiteY7-196" fmla="*/ 1982707 h 1982707"/>
                  <a:gd name="connsiteX8-197" fmla="*/ 3387256 w 3387256"/>
                  <a:gd name="connsiteY8-198" fmla="*/ 1648752 h 1982707"/>
                  <a:gd name="connsiteX9-199" fmla="*/ 1304013 w 3387256"/>
                  <a:gd name="connsiteY9-200" fmla="*/ 654838 h 1982707"/>
                  <a:gd name="connsiteX0-201" fmla="*/ 1304013 w 3387256"/>
                  <a:gd name="connsiteY0-202" fmla="*/ 654838 h 1982707"/>
                  <a:gd name="connsiteX1-203" fmla="*/ 659958 w 3387256"/>
                  <a:gd name="connsiteY1-204" fmla="*/ 98247 h 1982707"/>
                  <a:gd name="connsiteX2-205" fmla="*/ 373711 w 3387256"/>
                  <a:gd name="connsiteY2-206" fmla="*/ 42588 h 1982707"/>
                  <a:gd name="connsiteX3-207" fmla="*/ 95416 w 3387256"/>
                  <a:gd name="connsiteY3-208" fmla="*/ 58490 h 1982707"/>
                  <a:gd name="connsiteX4-209" fmla="*/ 174928 w 3387256"/>
                  <a:gd name="connsiteY4-210" fmla="*/ 177759 h 1982707"/>
                  <a:gd name="connsiteX5-211" fmla="*/ 0 w 3387256"/>
                  <a:gd name="connsiteY5-212" fmla="*/ 217517 h 1982707"/>
                  <a:gd name="connsiteX6-213" fmla="*/ 811033 w 3387256"/>
                  <a:gd name="connsiteY6-214" fmla="*/ 1243235 h 1982707"/>
                  <a:gd name="connsiteX7-215" fmla="*/ 2146852 w 3387256"/>
                  <a:gd name="connsiteY7-216" fmla="*/ 1982707 h 1982707"/>
                  <a:gd name="connsiteX8-217" fmla="*/ 3387256 w 3387256"/>
                  <a:gd name="connsiteY8-218" fmla="*/ 1648752 h 1982707"/>
                  <a:gd name="connsiteX9-219" fmla="*/ 715616 w 3387256"/>
                  <a:gd name="connsiteY9-220" fmla="*/ 726401 h 1982707"/>
                  <a:gd name="connsiteX10" fmla="*/ 1304013 w 3387256"/>
                  <a:gd name="connsiteY10" fmla="*/ 654838 h 1982707"/>
                  <a:gd name="connsiteX0-221" fmla="*/ 1304013 w 3387256"/>
                  <a:gd name="connsiteY0-222" fmla="*/ 654838 h 1982707"/>
                  <a:gd name="connsiteX1-223" fmla="*/ 659958 w 3387256"/>
                  <a:gd name="connsiteY1-224" fmla="*/ 98247 h 1982707"/>
                  <a:gd name="connsiteX2-225" fmla="*/ 373711 w 3387256"/>
                  <a:gd name="connsiteY2-226" fmla="*/ 42588 h 1982707"/>
                  <a:gd name="connsiteX3-227" fmla="*/ 95416 w 3387256"/>
                  <a:gd name="connsiteY3-228" fmla="*/ 58490 h 1982707"/>
                  <a:gd name="connsiteX4-229" fmla="*/ 174928 w 3387256"/>
                  <a:gd name="connsiteY4-230" fmla="*/ 177759 h 1982707"/>
                  <a:gd name="connsiteX5-231" fmla="*/ 0 w 3387256"/>
                  <a:gd name="connsiteY5-232" fmla="*/ 217517 h 1982707"/>
                  <a:gd name="connsiteX6-233" fmla="*/ 811033 w 3387256"/>
                  <a:gd name="connsiteY6-234" fmla="*/ 1243235 h 1982707"/>
                  <a:gd name="connsiteX7-235" fmla="*/ 2146852 w 3387256"/>
                  <a:gd name="connsiteY7-236" fmla="*/ 1982707 h 1982707"/>
                  <a:gd name="connsiteX8-237" fmla="*/ 3387256 w 3387256"/>
                  <a:gd name="connsiteY8-238" fmla="*/ 1648752 h 1982707"/>
                  <a:gd name="connsiteX9-239" fmla="*/ 715616 w 3387256"/>
                  <a:gd name="connsiteY9-240" fmla="*/ 726401 h 1982707"/>
                  <a:gd name="connsiteX10-241" fmla="*/ 1304013 w 3387256"/>
                  <a:gd name="connsiteY10-242" fmla="*/ 654838 h 1982707"/>
                  <a:gd name="connsiteX0-243" fmla="*/ 1304013 w 3387256"/>
                  <a:gd name="connsiteY0-244" fmla="*/ 654838 h 1982707"/>
                  <a:gd name="connsiteX1-245" fmla="*/ 659958 w 3387256"/>
                  <a:gd name="connsiteY1-246" fmla="*/ 98247 h 1982707"/>
                  <a:gd name="connsiteX2-247" fmla="*/ 373711 w 3387256"/>
                  <a:gd name="connsiteY2-248" fmla="*/ 42588 h 1982707"/>
                  <a:gd name="connsiteX3-249" fmla="*/ 95416 w 3387256"/>
                  <a:gd name="connsiteY3-250" fmla="*/ 58490 h 1982707"/>
                  <a:gd name="connsiteX4-251" fmla="*/ 174928 w 3387256"/>
                  <a:gd name="connsiteY4-252" fmla="*/ 177759 h 1982707"/>
                  <a:gd name="connsiteX5-253" fmla="*/ 0 w 3387256"/>
                  <a:gd name="connsiteY5-254" fmla="*/ 217517 h 1982707"/>
                  <a:gd name="connsiteX6-255" fmla="*/ 811033 w 3387256"/>
                  <a:gd name="connsiteY6-256" fmla="*/ 1243235 h 1982707"/>
                  <a:gd name="connsiteX7-257" fmla="*/ 2146852 w 3387256"/>
                  <a:gd name="connsiteY7-258" fmla="*/ 1982707 h 1982707"/>
                  <a:gd name="connsiteX8-259" fmla="*/ 3387256 w 3387256"/>
                  <a:gd name="connsiteY8-260" fmla="*/ 1648752 h 1982707"/>
                  <a:gd name="connsiteX9-261" fmla="*/ 715616 w 3387256"/>
                  <a:gd name="connsiteY9-262" fmla="*/ 782060 h 1982707"/>
                  <a:gd name="connsiteX10-263" fmla="*/ 1304013 w 3387256"/>
                  <a:gd name="connsiteY10-264" fmla="*/ 654838 h 1982707"/>
                  <a:gd name="connsiteX0-265" fmla="*/ 1304013 w 3387256"/>
                  <a:gd name="connsiteY0-266" fmla="*/ 654838 h 1982707"/>
                  <a:gd name="connsiteX1-267" fmla="*/ 659958 w 3387256"/>
                  <a:gd name="connsiteY1-268" fmla="*/ 98247 h 1982707"/>
                  <a:gd name="connsiteX2-269" fmla="*/ 373711 w 3387256"/>
                  <a:gd name="connsiteY2-270" fmla="*/ 42588 h 1982707"/>
                  <a:gd name="connsiteX3-271" fmla="*/ 95416 w 3387256"/>
                  <a:gd name="connsiteY3-272" fmla="*/ 58490 h 1982707"/>
                  <a:gd name="connsiteX4-273" fmla="*/ 174928 w 3387256"/>
                  <a:gd name="connsiteY4-274" fmla="*/ 177759 h 1982707"/>
                  <a:gd name="connsiteX5-275" fmla="*/ 0 w 3387256"/>
                  <a:gd name="connsiteY5-276" fmla="*/ 217517 h 1982707"/>
                  <a:gd name="connsiteX6-277" fmla="*/ 811033 w 3387256"/>
                  <a:gd name="connsiteY6-278" fmla="*/ 1243235 h 1982707"/>
                  <a:gd name="connsiteX7-279" fmla="*/ 2146852 w 3387256"/>
                  <a:gd name="connsiteY7-280" fmla="*/ 1982707 h 1982707"/>
                  <a:gd name="connsiteX8-281" fmla="*/ 3387256 w 3387256"/>
                  <a:gd name="connsiteY8-282" fmla="*/ 1648752 h 1982707"/>
                  <a:gd name="connsiteX9-283" fmla="*/ 715616 w 3387256"/>
                  <a:gd name="connsiteY9-284" fmla="*/ 782060 h 1982707"/>
                  <a:gd name="connsiteX10-285" fmla="*/ 1304013 w 3387256"/>
                  <a:gd name="connsiteY10-286" fmla="*/ 654838 h 1982707"/>
                  <a:gd name="connsiteX0-287" fmla="*/ 1304013 w 3387256"/>
                  <a:gd name="connsiteY0-288" fmla="*/ 654838 h 1982707"/>
                  <a:gd name="connsiteX1-289" fmla="*/ 659958 w 3387256"/>
                  <a:gd name="connsiteY1-290" fmla="*/ 98247 h 1982707"/>
                  <a:gd name="connsiteX2-291" fmla="*/ 373711 w 3387256"/>
                  <a:gd name="connsiteY2-292" fmla="*/ 42588 h 1982707"/>
                  <a:gd name="connsiteX3-293" fmla="*/ 95416 w 3387256"/>
                  <a:gd name="connsiteY3-294" fmla="*/ 58490 h 1982707"/>
                  <a:gd name="connsiteX4-295" fmla="*/ 174928 w 3387256"/>
                  <a:gd name="connsiteY4-296" fmla="*/ 177759 h 1982707"/>
                  <a:gd name="connsiteX5-297" fmla="*/ 0 w 3387256"/>
                  <a:gd name="connsiteY5-298" fmla="*/ 217517 h 1982707"/>
                  <a:gd name="connsiteX6-299" fmla="*/ 811033 w 3387256"/>
                  <a:gd name="connsiteY6-300" fmla="*/ 1243235 h 1982707"/>
                  <a:gd name="connsiteX7-301" fmla="*/ 2146852 w 3387256"/>
                  <a:gd name="connsiteY7-302" fmla="*/ 1982707 h 1982707"/>
                  <a:gd name="connsiteX8-303" fmla="*/ 3387256 w 3387256"/>
                  <a:gd name="connsiteY8-304" fmla="*/ 1648752 h 1982707"/>
                  <a:gd name="connsiteX9-305" fmla="*/ 739470 w 3387256"/>
                  <a:gd name="connsiteY9-306" fmla="*/ 813865 h 1982707"/>
                  <a:gd name="connsiteX10-307" fmla="*/ 1304013 w 3387256"/>
                  <a:gd name="connsiteY10-308" fmla="*/ 654838 h 1982707"/>
                  <a:gd name="connsiteX0-309" fmla="*/ 1272207 w 3387256"/>
                  <a:gd name="connsiteY0-310" fmla="*/ 630984 h 1982707"/>
                  <a:gd name="connsiteX1-311" fmla="*/ 659958 w 3387256"/>
                  <a:gd name="connsiteY1-312" fmla="*/ 98247 h 1982707"/>
                  <a:gd name="connsiteX2-313" fmla="*/ 373711 w 3387256"/>
                  <a:gd name="connsiteY2-314" fmla="*/ 42588 h 1982707"/>
                  <a:gd name="connsiteX3-315" fmla="*/ 95416 w 3387256"/>
                  <a:gd name="connsiteY3-316" fmla="*/ 58490 h 1982707"/>
                  <a:gd name="connsiteX4-317" fmla="*/ 174928 w 3387256"/>
                  <a:gd name="connsiteY4-318" fmla="*/ 177759 h 1982707"/>
                  <a:gd name="connsiteX5-319" fmla="*/ 0 w 3387256"/>
                  <a:gd name="connsiteY5-320" fmla="*/ 217517 h 1982707"/>
                  <a:gd name="connsiteX6-321" fmla="*/ 811033 w 3387256"/>
                  <a:gd name="connsiteY6-322" fmla="*/ 1243235 h 1982707"/>
                  <a:gd name="connsiteX7-323" fmla="*/ 2146852 w 3387256"/>
                  <a:gd name="connsiteY7-324" fmla="*/ 1982707 h 1982707"/>
                  <a:gd name="connsiteX8-325" fmla="*/ 3387256 w 3387256"/>
                  <a:gd name="connsiteY8-326" fmla="*/ 1648752 h 1982707"/>
                  <a:gd name="connsiteX9-327" fmla="*/ 739470 w 3387256"/>
                  <a:gd name="connsiteY9-328" fmla="*/ 813865 h 1982707"/>
                  <a:gd name="connsiteX10-329" fmla="*/ 1272207 w 3387256"/>
                  <a:gd name="connsiteY10-330" fmla="*/ 630984 h 1982707"/>
                  <a:gd name="connsiteX0-331" fmla="*/ 1272207 w 3387256"/>
                  <a:gd name="connsiteY0-332" fmla="*/ 630984 h 1982707"/>
                  <a:gd name="connsiteX1-333" fmla="*/ 659958 w 3387256"/>
                  <a:gd name="connsiteY1-334" fmla="*/ 98247 h 1982707"/>
                  <a:gd name="connsiteX2-335" fmla="*/ 373711 w 3387256"/>
                  <a:gd name="connsiteY2-336" fmla="*/ 42588 h 1982707"/>
                  <a:gd name="connsiteX3-337" fmla="*/ 95416 w 3387256"/>
                  <a:gd name="connsiteY3-338" fmla="*/ 58490 h 1982707"/>
                  <a:gd name="connsiteX4-339" fmla="*/ 174928 w 3387256"/>
                  <a:gd name="connsiteY4-340" fmla="*/ 177759 h 1982707"/>
                  <a:gd name="connsiteX5-341" fmla="*/ 0 w 3387256"/>
                  <a:gd name="connsiteY5-342" fmla="*/ 217517 h 1982707"/>
                  <a:gd name="connsiteX6-343" fmla="*/ 811033 w 3387256"/>
                  <a:gd name="connsiteY6-344" fmla="*/ 1243235 h 1982707"/>
                  <a:gd name="connsiteX7-345" fmla="*/ 2146852 w 3387256"/>
                  <a:gd name="connsiteY7-346" fmla="*/ 1982707 h 1982707"/>
                  <a:gd name="connsiteX8-347" fmla="*/ 3387256 w 3387256"/>
                  <a:gd name="connsiteY8-348" fmla="*/ 1648752 h 1982707"/>
                  <a:gd name="connsiteX9-349" fmla="*/ 739470 w 3387256"/>
                  <a:gd name="connsiteY9-350" fmla="*/ 813865 h 1982707"/>
                  <a:gd name="connsiteX10-351" fmla="*/ 1272207 w 3387256"/>
                  <a:gd name="connsiteY10-352" fmla="*/ 630984 h 1982707"/>
                  <a:gd name="connsiteX0-353" fmla="*/ 1272207 w 3387256"/>
                  <a:gd name="connsiteY0-354" fmla="*/ 630984 h 1982707"/>
                  <a:gd name="connsiteX1-355" fmla="*/ 659958 w 3387256"/>
                  <a:gd name="connsiteY1-356" fmla="*/ 98247 h 1982707"/>
                  <a:gd name="connsiteX2-357" fmla="*/ 373711 w 3387256"/>
                  <a:gd name="connsiteY2-358" fmla="*/ 42588 h 1982707"/>
                  <a:gd name="connsiteX3-359" fmla="*/ 95416 w 3387256"/>
                  <a:gd name="connsiteY3-360" fmla="*/ 58490 h 1982707"/>
                  <a:gd name="connsiteX4-361" fmla="*/ 174928 w 3387256"/>
                  <a:gd name="connsiteY4-362" fmla="*/ 177759 h 1982707"/>
                  <a:gd name="connsiteX5-363" fmla="*/ 0 w 3387256"/>
                  <a:gd name="connsiteY5-364" fmla="*/ 217517 h 1982707"/>
                  <a:gd name="connsiteX6-365" fmla="*/ 811033 w 3387256"/>
                  <a:gd name="connsiteY6-366" fmla="*/ 1243235 h 1982707"/>
                  <a:gd name="connsiteX7-367" fmla="*/ 2146852 w 3387256"/>
                  <a:gd name="connsiteY7-368" fmla="*/ 1982707 h 1982707"/>
                  <a:gd name="connsiteX8-369" fmla="*/ 3387256 w 3387256"/>
                  <a:gd name="connsiteY8-370" fmla="*/ 1648752 h 1982707"/>
                  <a:gd name="connsiteX9-371" fmla="*/ 2353585 w 3387256"/>
                  <a:gd name="connsiteY9-372" fmla="*/ 1267090 h 1982707"/>
                  <a:gd name="connsiteX10-373" fmla="*/ 739470 w 3387256"/>
                  <a:gd name="connsiteY10-374" fmla="*/ 813865 h 1982707"/>
                  <a:gd name="connsiteX11" fmla="*/ 1272207 w 3387256"/>
                  <a:gd name="connsiteY11" fmla="*/ 630984 h 1982707"/>
                  <a:gd name="connsiteX0-375" fmla="*/ 1272207 w 3387256"/>
                  <a:gd name="connsiteY0-376" fmla="*/ 630984 h 1982707"/>
                  <a:gd name="connsiteX1-377" fmla="*/ 659958 w 3387256"/>
                  <a:gd name="connsiteY1-378" fmla="*/ 98247 h 1982707"/>
                  <a:gd name="connsiteX2-379" fmla="*/ 373711 w 3387256"/>
                  <a:gd name="connsiteY2-380" fmla="*/ 42588 h 1982707"/>
                  <a:gd name="connsiteX3-381" fmla="*/ 95416 w 3387256"/>
                  <a:gd name="connsiteY3-382" fmla="*/ 58490 h 1982707"/>
                  <a:gd name="connsiteX4-383" fmla="*/ 174928 w 3387256"/>
                  <a:gd name="connsiteY4-384" fmla="*/ 177759 h 1982707"/>
                  <a:gd name="connsiteX5-385" fmla="*/ 0 w 3387256"/>
                  <a:gd name="connsiteY5-386" fmla="*/ 217517 h 1982707"/>
                  <a:gd name="connsiteX6-387" fmla="*/ 811033 w 3387256"/>
                  <a:gd name="connsiteY6-388" fmla="*/ 1243235 h 1982707"/>
                  <a:gd name="connsiteX7-389" fmla="*/ 2146852 w 3387256"/>
                  <a:gd name="connsiteY7-390" fmla="*/ 1982707 h 1982707"/>
                  <a:gd name="connsiteX8-391" fmla="*/ 3387256 w 3387256"/>
                  <a:gd name="connsiteY8-392" fmla="*/ 1648752 h 1982707"/>
                  <a:gd name="connsiteX9-393" fmla="*/ 2353585 w 3387256"/>
                  <a:gd name="connsiteY9-394" fmla="*/ 1267090 h 1982707"/>
                  <a:gd name="connsiteX10-395" fmla="*/ 739470 w 3387256"/>
                  <a:gd name="connsiteY10-396" fmla="*/ 813865 h 1982707"/>
                  <a:gd name="connsiteX11-397" fmla="*/ 1272207 w 3387256"/>
                  <a:gd name="connsiteY11-398" fmla="*/ 630984 h 1982707"/>
                  <a:gd name="connsiteX0-399" fmla="*/ 1272207 w 3753016"/>
                  <a:gd name="connsiteY0-400" fmla="*/ 630984 h 1982707"/>
                  <a:gd name="connsiteX1-401" fmla="*/ 659958 w 3753016"/>
                  <a:gd name="connsiteY1-402" fmla="*/ 98247 h 1982707"/>
                  <a:gd name="connsiteX2-403" fmla="*/ 373711 w 3753016"/>
                  <a:gd name="connsiteY2-404" fmla="*/ 42588 h 1982707"/>
                  <a:gd name="connsiteX3-405" fmla="*/ 95416 w 3753016"/>
                  <a:gd name="connsiteY3-406" fmla="*/ 58490 h 1982707"/>
                  <a:gd name="connsiteX4-407" fmla="*/ 174928 w 3753016"/>
                  <a:gd name="connsiteY4-408" fmla="*/ 177759 h 1982707"/>
                  <a:gd name="connsiteX5-409" fmla="*/ 0 w 3753016"/>
                  <a:gd name="connsiteY5-410" fmla="*/ 217517 h 1982707"/>
                  <a:gd name="connsiteX6-411" fmla="*/ 811033 w 3753016"/>
                  <a:gd name="connsiteY6-412" fmla="*/ 1243235 h 1982707"/>
                  <a:gd name="connsiteX7-413" fmla="*/ 2146852 w 3753016"/>
                  <a:gd name="connsiteY7-414" fmla="*/ 1982707 h 1982707"/>
                  <a:gd name="connsiteX8-415" fmla="*/ 3753016 w 3753016"/>
                  <a:gd name="connsiteY8-416" fmla="*/ 1497677 h 1982707"/>
                  <a:gd name="connsiteX9-417" fmla="*/ 2353585 w 3753016"/>
                  <a:gd name="connsiteY9-418" fmla="*/ 1267090 h 1982707"/>
                  <a:gd name="connsiteX10-419" fmla="*/ 739470 w 3753016"/>
                  <a:gd name="connsiteY10-420" fmla="*/ 813865 h 1982707"/>
                  <a:gd name="connsiteX11-421" fmla="*/ 1272207 w 3753016"/>
                  <a:gd name="connsiteY11-422" fmla="*/ 630984 h 1982707"/>
                  <a:gd name="connsiteX0-423" fmla="*/ 1272207 w 3753016"/>
                  <a:gd name="connsiteY0-424" fmla="*/ 630984 h 1982707"/>
                  <a:gd name="connsiteX1-425" fmla="*/ 659958 w 3753016"/>
                  <a:gd name="connsiteY1-426" fmla="*/ 98247 h 1982707"/>
                  <a:gd name="connsiteX2-427" fmla="*/ 373711 w 3753016"/>
                  <a:gd name="connsiteY2-428" fmla="*/ 42588 h 1982707"/>
                  <a:gd name="connsiteX3-429" fmla="*/ 95416 w 3753016"/>
                  <a:gd name="connsiteY3-430" fmla="*/ 58490 h 1982707"/>
                  <a:gd name="connsiteX4-431" fmla="*/ 174928 w 3753016"/>
                  <a:gd name="connsiteY4-432" fmla="*/ 177759 h 1982707"/>
                  <a:gd name="connsiteX5-433" fmla="*/ 0 w 3753016"/>
                  <a:gd name="connsiteY5-434" fmla="*/ 217517 h 1982707"/>
                  <a:gd name="connsiteX6-435" fmla="*/ 811033 w 3753016"/>
                  <a:gd name="connsiteY6-436" fmla="*/ 1243235 h 1982707"/>
                  <a:gd name="connsiteX7-437" fmla="*/ 2146852 w 3753016"/>
                  <a:gd name="connsiteY7-438" fmla="*/ 1982707 h 1982707"/>
                  <a:gd name="connsiteX8-439" fmla="*/ 3753016 w 3753016"/>
                  <a:gd name="connsiteY8-440" fmla="*/ 1497677 h 1982707"/>
                  <a:gd name="connsiteX9-441" fmla="*/ 2353585 w 3753016"/>
                  <a:gd name="connsiteY9-442" fmla="*/ 1267090 h 1982707"/>
                  <a:gd name="connsiteX10-443" fmla="*/ 739470 w 3753016"/>
                  <a:gd name="connsiteY10-444" fmla="*/ 813865 h 1982707"/>
                  <a:gd name="connsiteX11-445" fmla="*/ 1272207 w 3753016"/>
                  <a:gd name="connsiteY11-446" fmla="*/ 630984 h 1982707"/>
                  <a:gd name="connsiteX0-447" fmla="*/ 1272207 w 3753016"/>
                  <a:gd name="connsiteY0-448" fmla="*/ 630984 h 1982707"/>
                  <a:gd name="connsiteX1-449" fmla="*/ 659958 w 3753016"/>
                  <a:gd name="connsiteY1-450" fmla="*/ 98247 h 1982707"/>
                  <a:gd name="connsiteX2-451" fmla="*/ 373711 w 3753016"/>
                  <a:gd name="connsiteY2-452" fmla="*/ 42588 h 1982707"/>
                  <a:gd name="connsiteX3-453" fmla="*/ 95416 w 3753016"/>
                  <a:gd name="connsiteY3-454" fmla="*/ 58490 h 1982707"/>
                  <a:gd name="connsiteX4-455" fmla="*/ 174928 w 3753016"/>
                  <a:gd name="connsiteY4-456" fmla="*/ 177759 h 1982707"/>
                  <a:gd name="connsiteX5-457" fmla="*/ 0 w 3753016"/>
                  <a:gd name="connsiteY5-458" fmla="*/ 217517 h 1982707"/>
                  <a:gd name="connsiteX6-459" fmla="*/ 811033 w 3753016"/>
                  <a:gd name="connsiteY6-460" fmla="*/ 1243235 h 1982707"/>
                  <a:gd name="connsiteX7-461" fmla="*/ 2146852 w 3753016"/>
                  <a:gd name="connsiteY7-462" fmla="*/ 1982707 h 1982707"/>
                  <a:gd name="connsiteX8-463" fmla="*/ 3753016 w 3753016"/>
                  <a:gd name="connsiteY8-464" fmla="*/ 1497677 h 1982707"/>
                  <a:gd name="connsiteX9-465" fmla="*/ 2353585 w 3753016"/>
                  <a:gd name="connsiteY9-466" fmla="*/ 1267090 h 1982707"/>
                  <a:gd name="connsiteX10-467" fmla="*/ 771276 w 3753016"/>
                  <a:gd name="connsiteY10-468" fmla="*/ 861572 h 1982707"/>
                  <a:gd name="connsiteX11-469" fmla="*/ 1272207 w 3753016"/>
                  <a:gd name="connsiteY11-470" fmla="*/ 630984 h 1982707"/>
                  <a:gd name="connsiteX0-471" fmla="*/ 1272207 w 3753016"/>
                  <a:gd name="connsiteY0-472" fmla="*/ 630984 h 1982707"/>
                  <a:gd name="connsiteX1-473" fmla="*/ 659958 w 3753016"/>
                  <a:gd name="connsiteY1-474" fmla="*/ 98247 h 1982707"/>
                  <a:gd name="connsiteX2-475" fmla="*/ 373711 w 3753016"/>
                  <a:gd name="connsiteY2-476" fmla="*/ 42588 h 1982707"/>
                  <a:gd name="connsiteX3-477" fmla="*/ 95416 w 3753016"/>
                  <a:gd name="connsiteY3-478" fmla="*/ 58490 h 1982707"/>
                  <a:gd name="connsiteX4-479" fmla="*/ 174928 w 3753016"/>
                  <a:gd name="connsiteY4-480" fmla="*/ 177759 h 1982707"/>
                  <a:gd name="connsiteX5-481" fmla="*/ 0 w 3753016"/>
                  <a:gd name="connsiteY5-482" fmla="*/ 217517 h 1982707"/>
                  <a:gd name="connsiteX6-483" fmla="*/ 811033 w 3753016"/>
                  <a:gd name="connsiteY6-484" fmla="*/ 1243235 h 1982707"/>
                  <a:gd name="connsiteX7-485" fmla="*/ 2146852 w 3753016"/>
                  <a:gd name="connsiteY7-486" fmla="*/ 1982707 h 1982707"/>
                  <a:gd name="connsiteX8-487" fmla="*/ 3753016 w 3753016"/>
                  <a:gd name="connsiteY8-488" fmla="*/ 1497677 h 1982707"/>
                  <a:gd name="connsiteX9-489" fmla="*/ 2353585 w 3753016"/>
                  <a:gd name="connsiteY9-490" fmla="*/ 1267090 h 1982707"/>
                  <a:gd name="connsiteX10-491" fmla="*/ 771276 w 3753016"/>
                  <a:gd name="connsiteY10-492" fmla="*/ 861572 h 1982707"/>
                  <a:gd name="connsiteX11-493" fmla="*/ 1272207 w 3753016"/>
                  <a:gd name="connsiteY11-494" fmla="*/ 630984 h 1982707"/>
                  <a:gd name="connsiteX0-495" fmla="*/ 1272207 w 3753016"/>
                  <a:gd name="connsiteY0-496" fmla="*/ 630984 h 1982707"/>
                  <a:gd name="connsiteX1-497" fmla="*/ 659958 w 3753016"/>
                  <a:gd name="connsiteY1-498" fmla="*/ 98247 h 1982707"/>
                  <a:gd name="connsiteX2-499" fmla="*/ 373711 w 3753016"/>
                  <a:gd name="connsiteY2-500" fmla="*/ 42588 h 1982707"/>
                  <a:gd name="connsiteX3-501" fmla="*/ 95416 w 3753016"/>
                  <a:gd name="connsiteY3-502" fmla="*/ 58490 h 1982707"/>
                  <a:gd name="connsiteX4-503" fmla="*/ 174928 w 3753016"/>
                  <a:gd name="connsiteY4-504" fmla="*/ 177759 h 1982707"/>
                  <a:gd name="connsiteX5-505" fmla="*/ 0 w 3753016"/>
                  <a:gd name="connsiteY5-506" fmla="*/ 217517 h 1982707"/>
                  <a:gd name="connsiteX6-507" fmla="*/ 811033 w 3753016"/>
                  <a:gd name="connsiteY6-508" fmla="*/ 1243235 h 1982707"/>
                  <a:gd name="connsiteX7-509" fmla="*/ 2146852 w 3753016"/>
                  <a:gd name="connsiteY7-510" fmla="*/ 1982707 h 1982707"/>
                  <a:gd name="connsiteX8-511" fmla="*/ 3753016 w 3753016"/>
                  <a:gd name="connsiteY8-512" fmla="*/ 1497677 h 1982707"/>
                  <a:gd name="connsiteX9-513" fmla="*/ 2353585 w 3753016"/>
                  <a:gd name="connsiteY9-514" fmla="*/ 1267090 h 1982707"/>
                  <a:gd name="connsiteX10-515" fmla="*/ 771276 w 3753016"/>
                  <a:gd name="connsiteY10-516" fmla="*/ 861572 h 1982707"/>
                  <a:gd name="connsiteX11-517" fmla="*/ 1272207 w 3753016"/>
                  <a:gd name="connsiteY11-518" fmla="*/ 630984 h 1982707"/>
                  <a:gd name="connsiteX0-519" fmla="*/ 1272207 w 3753016"/>
                  <a:gd name="connsiteY0-520" fmla="*/ 630984 h 1982707"/>
                  <a:gd name="connsiteX1-521" fmla="*/ 659958 w 3753016"/>
                  <a:gd name="connsiteY1-522" fmla="*/ 98247 h 1982707"/>
                  <a:gd name="connsiteX2-523" fmla="*/ 373711 w 3753016"/>
                  <a:gd name="connsiteY2-524" fmla="*/ 42588 h 1982707"/>
                  <a:gd name="connsiteX3-525" fmla="*/ 95416 w 3753016"/>
                  <a:gd name="connsiteY3-526" fmla="*/ 58490 h 1982707"/>
                  <a:gd name="connsiteX4-527" fmla="*/ 174928 w 3753016"/>
                  <a:gd name="connsiteY4-528" fmla="*/ 177759 h 1982707"/>
                  <a:gd name="connsiteX5-529" fmla="*/ 0 w 3753016"/>
                  <a:gd name="connsiteY5-530" fmla="*/ 217517 h 1982707"/>
                  <a:gd name="connsiteX6-531" fmla="*/ 811033 w 3753016"/>
                  <a:gd name="connsiteY6-532" fmla="*/ 1243235 h 1982707"/>
                  <a:gd name="connsiteX7-533" fmla="*/ 2146852 w 3753016"/>
                  <a:gd name="connsiteY7-534" fmla="*/ 1982707 h 1982707"/>
                  <a:gd name="connsiteX8-535" fmla="*/ 3753016 w 3753016"/>
                  <a:gd name="connsiteY8-536" fmla="*/ 1497677 h 1982707"/>
                  <a:gd name="connsiteX9-537" fmla="*/ 2353585 w 3753016"/>
                  <a:gd name="connsiteY9-538" fmla="*/ 1267090 h 1982707"/>
                  <a:gd name="connsiteX10-539" fmla="*/ 771276 w 3753016"/>
                  <a:gd name="connsiteY10-540" fmla="*/ 861572 h 1982707"/>
                  <a:gd name="connsiteX11-541" fmla="*/ 1272207 w 3753016"/>
                  <a:gd name="connsiteY11-542" fmla="*/ 630984 h 1982707"/>
                  <a:gd name="connsiteX0-543" fmla="*/ 1272207 w 3753016"/>
                  <a:gd name="connsiteY0-544" fmla="*/ 630984 h 1982707"/>
                  <a:gd name="connsiteX1-545" fmla="*/ 659958 w 3753016"/>
                  <a:gd name="connsiteY1-546" fmla="*/ 98247 h 1982707"/>
                  <a:gd name="connsiteX2-547" fmla="*/ 373711 w 3753016"/>
                  <a:gd name="connsiteY2-548" fmla="*/ 42588 h 1982707"/>
                  <a:gd name="connsiteX3-549" fmla="*/ 95416 w 3753016"/>
                  <a:gd name="connsiteY3-550" fmla="*/ 58490 h 1982707"/>
                  <a:gd name="connsiteX4-551" fmla="*/ 174928 w 3753016"/>
                  <a:gd name="connsiteY4-552" fmla="*/ 177759 h 1982707"/>
                  <a:gd name="connsiteX5-553" fmla="*/ 0 w 3753016"/>
                  <a:gd name="connsiteY5-554" fmla="*/ 217517 h 1982707"/>
                  <a:gd name="connsiteX6-555" fmla="*/ 811033 w 3753016"/>
                  <a:gd name="connsiteY6-556" fmla="*/ 1243235 h 1982707"/>
                  <a:gd name="connsiteX7-557" fmla="*/ 2146852 w 3753016"/>
                  <a:gd name="connsiteY7-558" fmla="*/ 1982707 h 1982707"/>
                  <a:gd name="connsiteX8-559" fmla="*/ 3753016 w 3753016"/>
                  <a:gd name="connsiteY8-560" fmla="*/ 1497677 h 1982707"/>
                  <a:gd name="connsiteX9-561" fmla="*/ 2385390 w 3753016"/>
                  <a:gd name="connsiteY9-562" fmla="*/ 1314798 h 1982707"/>
                  <a:gd name="connsiteX10-563" fmla="*/ 771276 w 3753016"/>
                  <a:gd name="connsiteY10-564" fmla="*/ 861572 h 1982707"/>
                  <a:gd name="connsiteX11-565" fmla="*/ 1272207 w 3753016"/>
                  <a:gd name="connsiteY11-566" fmla="*/ 630984 h 1982707"/>
                  <a:gd name="connsiteX0-567" fmla="*/ 1272207 w 3753016"/>
                  <a:gd name="connsiteY0-568" fmla="*/ 630984 h 1982707"/>
                  <a:gd name="connsiteX1-569" fmla="*/ 659958 w 3753016"/>
                  <a:gd name="connsiteY1-570" fmla="*/ 98247 h 1982707"/>
                  <a:gd name="connsiteX2-571" fmla="*/ 373711 w 3753016"/>
                  <a:gd name="connsiteY2-572" fmla="*/ 42588 h 1982707"/>
                  <a:gd name="connsiteX3-573" fmla="*/ 95416 w 3753016"/>
                  <a:gd name="connsiteY3-574" fmla="*/ 58490 h 1982707"/>
                  <a:gd name="connsiteX4-575" fmla="*/ 174928 w 3753016"/>
                  <a:gd name="connsiteY4-576" fmla="*/ 177759 h 1982707"/>
                  <a:gd name="connsiteX5-577" fmla="*/ 0 w 3753016"/>
                  <a:gd name="connsiteY5-578" fmla="*/ 217517 h 1982707"/>
                  <a:gd name="connsiteX6-579" fmla="*/ 811033 w 3753016"/>
                  <a:gd name="connsiteY6-580" fmla="*/ 1243235 h 1982707"/>
                  <a:gd name="connsiteX7-581" fmla="*/ 2146852 w 3753016"/>
                  <a:gd name="connsiteY7-582" fmla="*/ 1982707 h 1982707"/>
                  <a:gd name="connsiteX8-583" fmla="*/ 3753016 w 3753016"/>
                  <a:gd name="connsiteY8-584" fmla="*/ 1497677 h 1982707"/>
                  <a:gd name="connsiteX9-585" fmla="*/ 2385390 w 3753016"/>
                  <a:gd name="connsiteY9-586" fmla="*/ 1314798 h 1982707"/>
                  <a:gd name="connsiteX10-587" fmla="*/ 771276 w 3753016"/>
                  <a:gd name="connsiteY10-588" fmla="*/ 861572 h 1982707"/>
                  <a:gd name="connsiteX11-589" fmla="*/ 1272207 w 3753016"/>
                  <a:gd name="connsiteY11-590" fmla="*/ 630984 h 1982707"/>
                  <a:gd name="connsiteX0-591" fmla="*/ 1272207 w 3753016"/>
                  <a:gd name="connsiteY0-592" fmla="*/ 630984 h 1982707"/>
                  <a:gd name="connsiteX1-593" fmla="*/ 659958 w 3753016"/>
                  <a:gd name="connsiteY1-594" fmla="*/ 98247 h 1982707"/>
                  <a:gd name="connsiteX2-595" fmla="*/ 373711 w 3753016"/>
                  <a:gd name="connsiteY2-596" fmla="*/ 42588 h 1982707"/>
                  <a:gd name="connsiteX3-597" fmla="*/ 95416 w 3753016"/>
                  <a:gd name="connsiteY3-598" fmla="*/ 58490 h 1982707"/>
                  <a:gd name="connsiteX4-599" fmla="*/ 174928 w 3753016"/>
                  <a:gd name="connsiteY4-600" fmla="*/ 177759 h 1982707"/>
                  <a:gd name="connsiteX5-601" fmla="*/ 0 w 3753016"/>
                  <a:gd name="connsiteY5-602" fmla="*/ 217517 h 1982707"/>
                  <a:gd name="connsiteX6-603" fmla="*/ 811033 w 3753016"/>
                  <a:gd name="connsiteY6-604" fmla="*/ 1243235 h 1982707"/>
                  <a:gd name="connsiteX7-605" fmla="*/ 2146852 w 3753016"/>
                  <a:gd name="connsiteY7-606" fmla="*/ 1982707 h 1982707"/>
                  <a:gd name="connsiteX8-607" fmla="*/ 3753016 w 3753016"/>
                  <a:gd name="connsiteY8-608" fmla="*/ 1497677 h 1982707"/>
                  <a:gd name="connsiteX9-609" fmla="*/ 2409244 w 3753016"/>
                  <a:gd name="connsiteY9-610" fmla="*/ 1290944 h 1982707"/>
                  <a:gd name="connsiteX10-611" fmla="*/ 771276 w 3753016"/>
                  <a:gd name="connsiteY10-612" fmla="*/ 861572 h 1982707"/>
                  <a:gd name="connsiteX11-613" fmla="*/ 1272207 w 3753016"/>
                  <a:gd name="connsiteY11-614" fmla="*/ 630984 h 1982707"/>
                  <a:gd name="connsiteX0-615" fmla="*/ 1272207 w 3753016"/>
                  <a:gd name="connsiteY0-616" fmla="*/ 630984 h 1982707"/>
                  <a:gd name="connsiteX1-617" fmla="*/ 659958 w 3753016"/>
                  <a:gd name="connsiteY1-618" fmla="*/ 98247 h 1982707"/>
                  <a:gd name="connsiteX2-619" fmla="*/ 373711 w 3753016"/>
                  <a:gd name="connsiteY2-620" fmla="*/ 42588 h 1982707"/>
                  <a:gd name="connsiteX3-621" fmla="*/ 95416 w 3753016"/>
                  <a:gd name="connsiteY3-622" fmla="*/ 58490 h 1982707"/>
                  <a:gd name="connsiteX4-623" fmla="*/ 174928 w 3753016"/>
                  <a:gd name="connsiteY4-624" fmla="*/ 177759 h 1982707"/>
                  <a:gd name="connsiteX5-625" fmla="*/ 0 w 3753016"/>
                  <a:gd name="connsiteY5-626" fmla="*/ 217517 h 1982707"/>
                  <a:gd name="connsiteX6-627" fmla="*/ 811033 w 3753016"/>
                  <a:gd name="connsiteY6-628" fmla="*/ 1243235 h 1982707"/>
                  <a:gd name="connsiteX7-629" fmla="*/ 2146852 w 3753016"/>
                  <a:gd name="connsiteY7-630" fmla="*/ 1982707 h 1982707"/>
                  <a:gd name="connsiteX8-631" fmla="*/ 3753016 w 3753016"/>
                  <a:gd name="connsiteY8-632" fmla="*/ 1497677 h 1982707"/>
                  <a:gd name="connsiteX9-633" fmla="*/ 2409244 w 3753016"/>
                  <a:gd name="connsiteY9-634" fmla="*/ 1290944 h 1982707"/>
                  <a:gd name="connsiteX10-635" fmla="*/ 779227 w 3753016"/>
                  <a:gd name="connsiteY10-636" fmla="*/ 893377 h 1982707"/>
                  <a:gd name="connsiteX11-637" fmla="*/ 1272207 w 3753016"/>
                  <a:gd name="connsiteY11-638" fmla="*/ 630984 h 1982707"/>
                  <a:gd name="connsiteX0-639" fmla="*/ 1272207 w 3753016"/>
                  <a:gd name="connsiteY0-640" fmla="*/ 630984 h 1982707"/>
                  <a:gd name="connsiteX1-641" fmla="*/ 659958 w 3753016"/>
                  <a:gd name="connsiteY1-642" fmla="*/ 98247 h 1982707"/>
                  <a:gd name="connsiteX2-643" fmla="*/ 373711 w 3753016"/>
                  <a:gd name="connsiteY2-644" fmla="*/ 42588 h 1982707"/>
                  <a:gd name="connsiteX3-645" fmla="*/ 95416 w 3753016"/>
                  <a:gd name="connsiteY3-646" fmla="*/ 58490 h 1982707"/>
                  <a:gd name="connsiteX4-647" fmla="*/ 174928 w 3753016"/>
                  <a:gd name="connsiteY4-648" fmla="*/ 177759 h 1982707"/>
                  <a:gd name="connsiteX5-649" fmla="*/ 0 w 3753016"/>
                  <a:gd name="connsiteY5-650" fmla="*/ 217517 h 1982707"/>
                  <a:gd name="connsiteX6-651" fmla="*/ 811033 w 3753016"/>
                  <a:gd name="connsiteY6-652" fmla="*/ 1243235 h 1982707"/>
                  <a:gd name="connsiteX7-653" fmla="*/ 2146852 w 3753016"/>
                  <a:gd name="connsiteY7-654" fmla="*/ 1982707 h 1982707"/>
                  <a:gd name="connsiteX8-655" fmla="*/ 3753016 w 3753016"/>
                  <a:gd name="connsiteY8-656" fmla="*/ 1497677 h 1982707"/>
                  <a:gd name="connsiteX9-657" fmla="*/ 2409244 w 3753016"/>
                  <a:gd name="connsiteY9-658" fmla="*/ 1290944 h 1982707"/>
                  <a:gd name="connsiteX10-659" fmla="*/ 779227 w 3753016"/>
                  <a:gd name="connsiteY10-660" fmla="*/ 893377 h 1982707"/>
                  <a:gd name="connsiteX11-661" fmla="*/ 1272207 w 3753016"/>
                  <a:gd name="connsiteY11-662" fmla="*/ 630984 h 1982707"/>
                  <a:gd name="connsiteX0-663" fmla="*/ 1272207 w 3753016"/>
                  <a:gd name="connsiteY0-664" fmla="*/ 630984 h 1982707"/>
                  <a:gd name="connsiteX1-665" fmla="*/ 659958 w 3753016"/>
                  <a:gd name="connsiteY1-666" fmla="*/ 98247 h 1982707"/>
                  <a:gd name="connsiteX2-667" fmla="*/ 373711 w 3753016"/>
                  <a:gd name="connsiteY2-668" fmla="*/ 42588 h 1982707"/>
                  <a:gd name="connsiteX3-669" fmla="*/ 95416 w 3753016"/>
                  <a:gd name="connsiteY3-670" fmla="*/ 58490 h 1982707"/>
                  <a:gd name="connsiteX4-671" fmla="*/ 174928 w 3753016"/>
                  <a:gd name="connsiteY4-672" fmla="*/ 177759 h 1982707"/>
                  <a:gd name="connsiteX5-673" fmla="*/ 0 w 3753016"/>
                  <a:gd name="connsiteY5-674" fmla="*/ 217517 h 1982707"/>
                  <a:gd name="connsiteX6-675" fmla="*/ 811033 w 3753016"/>
                  <a:gd name="connsiteY6-676" fmla="*/ 1243235 h 1982707"/>
                  <a:gd name="connsiteX7-677" fmla="*/ 2146852 w 3753016"/>
                  <a:gd name="connsiteY7-678" fmla="*/ 1982707 h 1982707"/>
                  <a:gd name="connsiteX8-679" fmla="*/ 3753016 w 3753016"/>
                  <a:gd name="connsiteY8-680" fmla="*/ 1497677 h 1982707"/>
                  <a:gd name="connsiteX9-681" fmla="*/ 2409244 w 3753016"/>
                  <a:gd name="connsiteY9-682" fmla="*/ 1290944 h 1982707"/>
                  <a:gd name="connsiteX10-683" fmla="*/ 779227 w 3753016"/>
                  <a:gd name="connsiteY10-684" fmla="*/ 893377 h 1982707"/>
                  <a:gd name="connsiteX11-685" fmla="*/ 1272207 w 3753016"/>
                  <a:gd name="connsiteY11-686" fmla="*/ 630984 h 1982707"/>
                  <a:gd name="connsiteX0-687" fmla="*/ 1272207 w 3753016"/>
                  <a:gd name="connsiteY0-688" fmla="*/ 630984 h 1982707"/>
                  <a:gd name="connsiteX1-689" fmla="*/ 659958 w 3753016"/>
                  <a:gd name="connsiteY1-690" fmla="*/ 98247 h 1982707"/>
                  <a:gd name="connsiteX2-691" fmla="*/ 373711 w 3753016"/>
                  <a:gd name="connsiteY2-692" fmla="*/ 42588 h 1982707"/>
                  <a:gd name="connsiteX3-693" fmla="*/ 95416 w 3753016"/>
                  <a:gd name="connsiteY3-694" fmla="*/ 58490 h 1982707"/>
                  <a:gd name="connsiteX4-695" fmla="*/ 174928 w 3753016"/>
                  <a:gd name="connsiteY4-696" fmla="*/ 177759 h 1982707"/>
                  <a:gd name="connsiteX5-697" fmla="*/ 0 w 3753016"/>
                  <a:gd name="connsiteY5-698" fmla="*/ 217517 h 1982707"/>
                  <a:gd name="connsiteX6-699" fmla="*/ 811033 w 3753016"/>
                  <a:gd name="connsiteY6-700" fmla="*/ 1243235 h 1982707"/>
                  <a:gd name="connsiteX7-701" fmla="*/ 2146852 w 3753016"/>
                  <a:gd name="connsiteY7-702" fmla="*/ 1982707 h 1982707"/>
                  <a:gd name="connsiteX8-703" fmla="*/ 3753016 w 3753016"/>
                  <a:gd name="connsiteY8-704" fmla="*/ 1497677 h 1982707"/>
                  <a:gd name="connsiteX9-705" fmla="*/ 2409244 w 3753016"/>
                  <a:gd name="connsiteY9-706" fmla="*/ 1290944 h 1982707"/>
                  <a:gd name="connsiteX10-707" fmla="*/ 779227 w 3753016"/>
                  <a:gd name="connsiteY10-708" fmla="*/ 893377 h 1982707"/>
                  <a:gd name="connsiteX11-709" fmla="*/ 1272207 w 3753016"/>
                  <a:gd name="connsiteY11-710" fmla="*/ 630984 h 1982707"/>
                  <a:gd name="connsiteX0-711" fmla="*/ 1272207 w 3753016"/>
                  <a:gd name="connsiteY0-712" fmla="*/ 630984 h 1982707"/>
                  <a:gd name="connsiteX1-713" fmla="*/ 659958 w 3753016"/>
                  <a:gd name="connsiteY1-714" fmla="*/ 98247 h 1982707"/>
                  <a:gd name="connsiteX2-715" fmla="*/ 373711 w 3753016"/>
                  <a:gd name="connsiteY2-716" fmla="*/ 42588 h 1982707"/>
                  <a:gd name="connsiteX3-717" fmla="*/ 95416 w 3753016"/>
                  <a:gd name="connsiteY3-718" fmla="*/ 58490 h 1982707"/>
                  <a:gd name="connsiteX4-719" fmla="*/ 174928 w 3753016"/>
                  <a:gd name="connsiteY4-720" fmla="*/ 177759 h 1982707"/>
                  <a:gd name="connsiteX5-721" fmla="*/ 0 w 3753016"/>
                  <a:gd name="connsiteY5-722" fmla="*/ 217517 h 1982707"/>
                  <a:gd name="connsiteX6-723" fmla="*/ 811033 w 3753016"/>
                  <a:gd name="connsiteY6-724" fmla="*/ 1243235 h 1982707"/>
                  <a:gd name="connsiteX7-725" fmla="*/ 2146852 w 3753016"/>
                  <a:gd name="connsiteY7-726" fmla="*/ 1982707 h 1982707"/>
                  <a:gd name="connsiteX8-727" fmla="*/ 3753016 w 3753016"/>
                  <a:gd name="connsiteY8-728" fmla="*/ 1497677 h 1982707"/>
                  <a:gd name="connsiteX9-729" fmla="*/ 2409244 w 3753016"/>
                  <a:gd name="connsiteY9-730" fmla="*/ 1290944 h 1982707"/>
                  <a:gd name="connsiteX10-731" fmla="*/ 755373 w 3753016"/>
                  <a:gd name="connsiteY10-732" fmla="*/ 869524 h 1982707"/>
                  <a:gd name="connsiteX11-733" fmla="*/ 1272207 w 3753016"/>
                  <a:gd name="connsiteY11-734" fmla="*/ 630984 h 1982707"/>
                  <a:gd name="connsiteX0-735" fmla="*/ 1280159 w 3753016"/>
                  <a:gd name="connsiteY0-736" fmla="*/ 662789 h 1982707"/>
                  <a:gd name="connsiteX1-737" fmla="*/ 659958 w 3753016"/>
                  <a:gd name="connsiteY1-738" fmla="*/ 98247 h 1982707"/>
                  <a:gd name="connsiteX2-739" fmla="*/ 373711 w 3753016"/>
                  <a:gd name="connsiteY2-740" fmla="*/ 42588 h 1982707"/>
                  <a:gd name="connsiteX3-741" fmla="*/ 95416 w 3753016"/>
                  <a:gd name="connsiteY3-742" fmla="*/ 58490 h 1982707"/>
                  <a:gd name="connsiteX4-743" fmla="*/ 174928 w 3753016"/>
                  <a:gd name="connsiteY4-744" fmla="*/ 177759 h 1982707"/>
                  <a:gd name="connsiteX5-745" fmla="*/ 0 w 3753016"/>
                  <a:gd name="connsiteY5-746" fmla="*/ 217517 h 1982707"/>
                  <a:gd name="connsiteX6-747" fmla="*/ 811033 w 3753016"/>
                  <a:gd name="connsiteY6-748" fmla="*/ 1243235 h 1982707"/>
                  <a:gd name="connsiteX7-749" fmla="*/ 2146852 w 3753016"/>
                  <a:gd name="connsiteY7-750" fmla="*/ 1982707 h 1982707"/>
                  <a:gd name="connsiteX8-751" fmla="*/ 3753016 w 3753016"/>
                  <a:gd name="connsiteY8-752" fmla="*/ 1497677 h 1982707"/>
                  <a:gd name="connsiteX9-753" fmla="*/ 2409244 w 3753016"/>
                  <a:gd name="connsiteY9-754" fmla="*/ 1290944 h 1982707"/>
                  <a:gd name="connsiteX10-755" fmla="*/ 755373 w 3753016"/>
                  <a:gd name="connsiteY10-756" fmla="*/ 869524 h 1982707"/>
                  <a:gd name="connsiteX11-757" fmla="*/ 1280159 w 3753016"/>
                  <a:gd name="connsiteY11-758" fmla="*/ 662789 h 1982707"/>
                  <a:gd name="connsiteX0-759" fmla="*/ 1280159 w 3753016"/>
                  <a:gd name="connsiteY0-760" fmla="*/ 662789 h 1982707"/>
                  <a:gd name="connsiteX1-761" fmla="*/ 659958 w 3753016"/>
                  <a:gd name="connsiteY1-762" fmla="*/ 98247 h 1982707"/>
                  <a:gd name="connsiteX2-763" fmla="*/ 373711 w 3753016"/>
                  <a:gd name="connsiteY2-764" fmla="*/ 42588 h 1982707"/>
                  <a:gd name="connsiteX3-765" fmla="*/ 95416 w 3753016"/>
                  <a:gd name="connsiteY3-766" fmla="*/ 58490 h 1982707"/>
                  <a:gd name="connsiteX4-767" fmla="*/ 119269 w 3753016"/>
                  <a:gd name="connsiteY4-768" fmla="*/ 169808 h 1982707"/>
                  <a:gd name="connsiteX5-769" fmla="*/ 0 w 3753016"/>
                  <a:gd name="connsiteY5-770" fmla="*/ 217517 h 1982707"/>
                  <a:gd name="connsiteX6-771" fmla="*/ 811033 w 3753016"/>
                  <a:gd name="connsiteY6-772" fmla="*/ 1243235 h 1982707"/>
                  <a:gd name="connsiteX7-773" fmla="*/ 2146852 w 3753016"/>
                  <a:gd name="connsiteY7-774" fmla="*/ 1982707 h 1982707"/>
                  <a:gd name="connsiteX8-775" fmla="*/ 3753016 w 3753016"/>
                  <a:gd name="connsiteY8-776" fmla="*/ 1497677 h 1982707"/>
                  <a:gd name="connsiteX9-777" fmla="*/ 2409244 w 3753016"/>
                  <a:gd name="connsiteY9-778" fmla="*/ 1290944 h 1982707"/>
                  <a:gd name="connsiteX10-779" fmla="*/ 755373 w 3753016"/>
                  <a:gd name="connsiteY10-780" fmla="*/ 869524 h 1982707"/>
                  <a:gd name="connsiteX11-781" fmla="*/ 1280159 w 3753016"/>
                  <a:gd name="connsiteY11-782" fmla="*/ 662789 h 1982707"/>
                  <a:gd name="connsiteX0-783" fmla="*/ 1280159 w 3753016"/>
                  <a:gd name="connsiteY0-784" fmla="*/ 662789 h 1982707"/>
                  <a:gd name="connsiteX1-785" fmla="*/ 659958 w 3753016"/>
                  <a:gd name="connsiteY1-786" fmla="*/ 98247 h 1982707"/>
                  <a:gd name="connsiteX2-787" fmla="*/ 373711 w 3753016"/>
                  <a:gd name="connsiteY2-788" fmla="*/ 42588 h 1982707"/>
                  <a:gd name="connsiteX3-789" fmla="*/ 95416 w 3753016"/>
                  <a:gd name="connsiteY3-790" fmla="*/ 58490 h 1982707"/>
                  <a:gd name="connsiteX4-791" fmla="*/ 119269 w 3753016"/>
                  <a:gd name="connsiteY4-792" fmla="*/ 169808 h 1982707"/>
                  <a:gd name="connsiteX5-793" fmla="*/ 0 w 3753016"/>
                  <a:gd name="connsiteY5-794" fmla="*/ 217517 h 1982707"/>
                  <a:gd name="connsiteX6-795" fmla="*/ 811033 w 3753016"/>
                  <a:gd name="connsiteY6-796" fmla="*/ 1243235 h 1982707"/>
                  <a:gd name="connsiteX7-797" fmla="*/ 2146852 w 3753016"/>
                  <a:gd name="connsiteY7-798" fmla="*/ 1982707 h 1982707"/>
                  <a:gd name="connsiteX8-799" fmla="*/ 3753016 w 3753016"/>
                  <a:gd name="connsiteY8-800" fmla="*/ 1497677 h 1982707"/>
                  <a:gd name="connsiteX9-801" fmla="*/ 2409244 w 3753016"/>
                  <a:gd name="connsiteY9-802" fmla="*/ 1290944 h 1982707"/>
                  <a:gd name="connsiteX10-803" fmla="*/ 755373 w 3753016"/>
                  <a:gd name="connsiteY10-804" fmla="*/ 869524 h 1982707"/>
                  <a:gd name="connsiteX11-805" fmla="*/ 1280159 w 3753016"/>
                  <a:gd name="connsiteY11-806" fmla="*/ 662789 h 1982707"/>
                  <a:gd name="connsiteX0-807" fmla="*/ 1280159 w 3753016"/>
                  <a:gd name="connsiteY0-808" fmla="*/ 662789 h 1982707"/>
                  <a:gd name="connsiteX1-809" fmla="*/ 731519 w 3753016"/>
                  <a:gd name="connsiteY1-810" fmla="*/ 90295 h 1982707"/>
                  <a:gd name="connsiteX2-811" fmla="*/ 373711 w 3753016"/>
                  <a:gd name="connsiteY2-812" fmla="*/ 42588 h 1982707"/>
                  <a:gd name="connsiteX3-813" fmla="*/ 95416 w 3753016"/>
                  <a:gd name="connsiteY3-814" fmla="*/ 58490 h 1982707"/>
                  <a:gd name="connsiteX4-815" fmla="*/ 119269 w 3753016"/>
                  <a:gd name="connsiteY4-816" fmla="*/ 169808 h 1982707"/>
                  <a:gd name="connsiteX5-817" fmla="*/ 0 w 3753016"/>
                  <a:gd name="connsiteY5-818" fmla="*/ 217517 h 1982707"/>
                  <a:gd name="connsiteX6-819" fmla="*/ 811033 w 3753016"/>
                  <a:gd name="connsiteY6-820" fmla="*/ 1243235 h 1982707"/>
                  <a:gd name="connsiteX7-821" fmla="*/ 2146852 w 3753016"/>
                  <a:gd name="connsiteY7-822" fmla="*/ 1982707 h 1982707"/>
                  <a:gd name="connsiteX8-823" fmla="*/ 3753016 w 3753016"/>
                  <a:gd name="connsiteY8-824" fmla="*/ 1497677 h 1982707"/>
                  <a:gd name="connsiteX9-825" fmla="*/ 2409244 w 3753016"/>
                  <a:gd name="connsiteY9-826" fmla="*/ 1290944 h 1982707"/>
                  <a:gd name="connsiteX10-827" fmla="*/ 755373 w 3753016"/>
                  <a:gd name="connsiteY10-828" fmla="*/ 869524 h 1982707"/>
                  <a:gd name="connsiteX11-829" fmla="*/ 1280159 w 3753016"/>
                  <a:gd name="connsiteY11-830" fmla="*/ 662789 h 1982707"/>
                  <a:gd name="connsiteX0-831" fmla="*/ 1311965 w 3753016"/>
                  <a:gd name="connsiteY0-832" fmla="*/ 662789 h 1982707"/>
                  <a:gd name="connsiteX1-833" fmla="*/ 731519 w 3753016"/>
                  <a:gd name="connsiteY1-834" fmla="*/ 90295 h 1982707"/>
                  <a:gd name="connsiteX2-835" fmla="*/ 373711 w 3753016"/>
                  <a:gd name="connsiteY2-836" fmla="*/ 42588 h 1982707"/>
                  <a:gd name="connsiteX3-837" fmla="*/ 95416 w 3753016"/>
                  <a:gd name="connsiteY3-838" fmla="*/ 58490 h 1982707"/>
                  <a:gd name="connsiteX4-839" fmla="*/ 119269 w 3753016"/>
                  <a:gd name="connsiteY4-840" fmla="*/ 169808 h 1982707"/>
                  <a:gd name="connsiteX5-841" fmla="*/ 0 w 3753016"/>
                  <a:gd name="connsiteY5-842" fmla="*/ 217517 h 1982707"/>
                  <a:gd name="connsiteX6-843" fmla="*/ 811033 w 3753016"/>
                  <a:gd name="connsiteY6-844" fmla="*/ 1243235 h 1982707"/>
                  <a:gd name="connsiteX7-845" fmla="*/ 2146852 w 3753016"/>
                  <a:gd name="connsiteY7-846" fmla="*/ 1982707 h 1982707"/>
                  <a:gd name="connsiteX8-847" fmla="*/ 3753016 w 3753016"/>
                  <a:gd name="connsiteY8-848" fmla="*/ 1497677 h 1982707"/>
                  <a:gd name="connsiteX9-849" fmla="*/ 2409244 w 3753016"/>
                  <a:gd name="connsiteY9-850" fmla="*/ 1290944 h 1982707"/>
                  <a:gd name="connsiteX10-851" fmla="*/ 755373 w 3753016"/>
                  <a:gd name="connsiteY10-852" fmla="*/ 869524 h 1982707"/>
                  <a:gd name="connsiteX11-853" fmla="*/ 1311965 w 3753016"/>
                  <a:gd name="connsiteY11-854" fmla="*/ 662789 h 1982707"/>
                  <a:gd name="connsiteX0-855" fmla="*/ 1311965 w 3753016"/>
                  <a:gd name="connsiteY0-856" fmla="*/ 662789 h 1982707"/>
                  <a:gd name="connsiteX1-857" fmla="*/ 731519 w 3753016"/>
                  <a:gd name="connsiteY1-858" fmla="*/ 90295 h 1982707"/>
                  <a:gd name="connsiteX2-859" fmla="*/ 373711 w 3753016"/>
                  <a:gd name="connsiteY2-860" fmla="*/ 42588 h 1982707"/>
                  <a:gd name="connsiteX3-861" fmla="*/ 95416 w 3753016"/>
                  <a:gd name="connsiteY3-862" fmla="*/ 58490 h 1982707"/>
                  <a:gd name="connsiteX4-863" fmla="*/ 119269 w 3753016"/>
                  <a:gd name="connsiteY4-864" fmla="*/ 169808 h 1982707"/>
                  <a:gd name="connsiteX5-865" fmla="*/ 0 w 3753016"/>
                  <a:gd name="connsiteY5-866" fmla="*/ 217517 h 1982707"/>
                  <a:gd name="connsiteX6-867" fmla="*/ 811033 w 3753016"/>
                  <a:gd name="connsiteY6-868" fmla="*/ 1243235 h 1982707"/>
                  <a:gd name="connsiteX7-869" fmla="*/ 2146852 w 3753016"/>
                  <a:gd name="connsiteY7-870" fmla="*/ 1982707 h 1982707"/>
                  <a:gd name="connsiteX8-871" fmla="*/ 3753016 w 3753016"/>
                  <a:gd name="connsiteY8-872" fmla="*/ 1497677 h 1982707"/>
                  <a:gd name="connsiteX9-873" fmla="*/ 2409244 w 3753016"/>
                  <a:gd name="connsiteY9-874" fmla="*/ 1290944 h 1982707"/>
                  <a:gd name="connsiteX10-875" fmla="*/ 755373 w 3753016"/>
                  <a:gd name="connsiteY10-876" fmla="*/ 869524 h 1982707"/>
                  <a:gd name="connsiteX11-877" fmla="*/ 1311965 w 3753016"/>
                  <a:gd name="connsiteY11-878" fmla="*/ 662789 h 1982707"/>
                  <a:gd name="connsiteX0-879" fmla="*/ 1311965 w 3753016"/>
                  <a:gd name="connsiteY0-880" fmla="*/ 662789 h 1982707"/>
                  <a:gd name="connsiteX1-881" fmla="*/ 699714 w 3753016"/>
                  <a:gd name="connsiteY1-882" fmla="*/ 90295 h 1982707"/>
                  <a:gd name="connsiteX2-883" fmla="*/ 373711 w 3753016"/>
                  <a:gd name="connsiteY2-884" fmla="*/ 42588 h 1982707"/>
                  <a:gd name="connsiteX3-885" fmla="*/ 95416 w 3753016"/>
                  <a:gd name="connsiteY3-886" fmla="*/ 58490 h 1982707"/>
                  <a:gd name="connsiteX4-887" fmla="*/ 119269 w 3753016"/>
                  <a:gd name="connsiteY4-888" fmla="*/ 169808 h 1982707"/>
                  <a:gd name="connsiteX5-889" fmla="*/ 0 w 3753016"/>
                  <a:gd name="connsiteY5-890" fmla="*/ 217517 h 1982707"/>
                  <a:gd name="connsiteX6-891" fmla="*/ 811033 w 3753016"/>
                  <a:gd name="connsiteY6-892" fmla="*/ 1243235 h 1982707"/>
                  <a:gd name="connsiteX7-893" fmla="*/ 2146852 w 3753016"/>
                  <a:gd name="connsiteY7-894" fmla="*/ 1982707 h 1982707"/>
                  <a:gd name="connsiteX8-895" fmla="*/ 3753016 w 3753016"/>
                  <a:gd name="connsiteY8-896" fmla="*/ 1497677 h 1982707"/>
                  <a:gd name="connsiteX9-897" fmla="*/ 2409244 w 3753016"/>
                  <a:gd name="connsiteY9-898" fmla="*/ 1290944 h 1982707"/>
                  <a:gd name="connsiteX10-899" fmla="*/ 755373 w 3753016"/>
                  <a:gd name="connsiteY10-900" fmla="*/ 869524 h 1982707"/>
                  <a:gd name="connsiteX11-901" fmla="*/ 1311965 w 3753016"/>
                  <a:gd name="connsiteY11-902" fmla="*/ 662789 h 1982707"/>
                  <a:gd name="connsiteX0-903" fmla="*/ 1311965 w 3753016"/>
                  <a:gd name="connsiteY0-904" fmla="*/ 662789 h 1982707"/>
                  <a:gd name="connsiteX1-905" fmla="*/ 699714 w 3753016"/>
                  <a:gd name="connsiteY1-906" fmla="*/ 90295 h 1982707"/>
                  <a:gd name="connsiteX2-907" fmla="*/ 373711 w 3753016"/>
                  <a:gd name="connsiteY2-908" fmla="*/ 42588 h 1982707"/>
                  <a:gd name="connsiteX3-909" fmla="*/ 95416 w 3753016"/>
                  <a:gd name="connsiteY3-910" fmla="*/ 58490 h 1982707"/>
                  <a:gd name="connsiteX4-911" fmla="*/ 119269 w 3753016"/>
                  <a:gd name="connsiteY4-912" fmla="*/ 169808 h 1982707"/>
                  <a:gd name="connsiteX5-913" fmla="*/ 0 w 3753016"/>
                  <a:gd name="connsiteY5-914" fmla="*/ 217517 h 1982707"/>
                  <a:gd name="connsiteX6-915" fmla="*/ 811033 w 3753016"/>
                  <a:gd name="connsiteY6-916" fmla="*/ 1243235 h 1982707"/>
                  <a:gd name="connsiteX7-917" fmla="*/ 2146852 w 3753016"/>
                  <a:gd name="connsiteY7-918" fmla="*/ 1982707 h 1982707"/>
                  <a:gd name="connsiteX8-919" fmla="*/ 3753016 w 3753016"/>
                  <a:gd name="connsiteY8-920" fmla="*/ 1497677 h 1982707"/>
                  <a:gd name="connsiteX9-921" fmla="*/ 2409244 w 3753016"/>
                  <a:gd name="connsiteY9-922" fmla="*/ 1290944 h 1982707"/>
                  <a:gd name="connsiteX10-923" fmla="*/ 755373 w 3753016"/>
                  <a:gd name="connsiteY10-924" fmla="*/ 869524 h 1982707"/>
                  <a:gd name="connsiteX11-925" fmla="*/ 1311965 w 3753016"/>
                  <a:gd name="connsiteY11-926" fmla="*/ 662789 h 1982707"/>
                  <a:gd name="connsiteX0-927" fmla="*/ 1311965 w 3753016"/>
                  <a:gd name="connsiteY0-928" fmla="*/ 662789 h 1982707"/>
                  <a:gd name="connsiteX1-929" fmla="*/ 699714 w 3753016"/>
                  <a:gd name="connsiteY1-930" fmla="*/ 90295 h 1982707"/>
                  <a:gd name="connsiteX2-931" fmla="*/ 373711 w 3753016"/>
                  <a:gd name="connsiteY2-932" fmla="*/ 42588 h 1982707"/>
                  <a:gd name="connsiteX3-933" fmla="*/ 95416 w 3753016"/>
                  <a:gd name="connsiteY3-934" fmla="*/ 58490 h 1982707"/>
                  <a:gd name="connsiteX4-935" fmla="*/ 119269 w 3753016"/>
                  <a:gd name="connsiteY4-936" fmla="*/ 169808 h 1982707"/>
                  <a:gd name="connsiteX5-937" fmla="*/ 0 w 3753016"/>
                  <a:gd name="connsiteY5-938" fmla="*/ 217517 h 1982707"/>
                  <a:gd name="connsiteX6-939" fmla="*/ 811033 w 3753016"/>
                  <a:gd name="connsiteY6-940" fmla="*/ 1243235 h 1982707"/>
                  <a:gd name="connsiteX7-941" fmla="*/ 2146852 w 3753016"/>
                  <a:gd name="connsiteY7-942" fmla="*/ 1982707 h 1982707"/>
                  <a:gd name="connsiteX8-943" fmla="*/ 3753016 w 3753016"/>
                  <a:gd name="connsiteY8-944" fmla="*/ 1497677 h 1982707"/>
                  <a:gd name="connsiteX9-945" fmla="*/ 2409244 w 3753016"/>
                  <a:gd name="connsiteY9-946" fmla="*/ 1290944 h 1982707"/>
                  <a:gd name="connsiteX10-947" fmla="*/ 755373 w 3753016"/>
                  <a:gd name="connsiteY10-948" fmla="*/ 869524 h 1982707"/>
                  <a:gd name="connsiteX11-949" fmla="*/ 1311965 w 3753016"/>
                  <a:gd name="connsiteY11-950" fmla="*/ 662789 h 1982707"/>
                  <a:gd name="connsiteX0-951" fmla="*/ 1311965 w 3753016"/>
                  <a:gd name="connsiteY0-952" fmla="*/ 665192 h 1985110"/>
                  <a:gd name="connsiteX1-953" fmla="*/ 699714 w 3753016"/>
                  <a:gd name="connsiteY1-954" fmla="*/ 92698 h 1985110"/>
                  <a:gd name="connsiteX2-955" fmla="*/ 397565 w 3753016"/>
                  <a:gd name="connsiteY2-956" fmla="*/ 37040 h 1985110"/>
                  <a:gd name="connsiteX3-957" fmla="*/ 95416 w 3753016"/>
                  <a:gd name="connsiteY3-958" fmla="*/ 60893 h 1985110"/>
                  <a:gd name="connsiteX4-959" fmla="*/ 119269 w 3753016"/>
                  <a:gd name="connsiteY4-960" fmla="*/ 172211 h 1985110"/>
                  <a:gd name="connsiteX5-961" fmla="*/ 0 w 3753016"/>
                  <a:gd name="connsiteY5-962" fmla="*/ 219920 h 1985110"/>
                  <a:gd name="connsiteX6-963" fmla="*/ 811033 w 3753016"/>
                  <a:gd name="connsiteY6-964" fmla="*/ 1245638 h 1985110"/>
                  <a:gd name="connsiteX7-965" fmla="*/ 2146852 w 3753016"/>
                  <a:gd name="connsiteY7-966" fmla="*/ 1985110 h 1985110"/>
                  <a:gd name="connsiteX8-967" fmla="*/ 3753016 w 3753016"/>
                  <a:gd name="connsiteY8-968" fmla="*/ 1500080 h 1985110"/>
                  <a:gd name="connsiteX9-969" fmla="*/ 2409244 w 3753016"/>
                  <a:gd name="connsiteY9-970" fmla="*/ 1293347 h 1985110"/>
                  <a:gd name="connsiteX10-971" fmla="*/ 755373 w 3753016"/>
                  <a:gd name="connsiteY10-972" fmla="*/ 871927 h 1985110"/>
                  <a:gd name="connsiteX11-973" fmla="*/ 1311965 w 3753016"/>
                  <a:gd name="connsiteY11-974" fmla="*/ 665192 h 1985110"/>
                  <a:gd name="connsiteX0-975" fmla="*/ 1311965 w 3753016"/>
                  <a:gd name="connsiteY0-976" fmla="*/ 670630 h 1990548"/>
                  <a:gd name="connsiteX1-977" fmla="*/ 699714 w 3753016"/>
                  <a:gd name="connsiteY1-978" fmla="*/ 98136 h 1990548"/>
                  <a:gd name="connsiteX2-979" fmla="*/ 453224 w 3753016"/>
                  <a:gd name="connsiteY2-980" fmla="*/ 26576 h 1990548"/>
                  <a:gd name="connsiteX3-981" fmla="*/ 95416 w 3753016"/>
                  <a:gd name="connsiteY3-982" fmla="*/ 66331 h 1990548"/>
                  <a:gd name="connsiteX4-983" fmla="*/ 119269 w 3753016"/>
                  <a:gd name="connsiteY4-984" fmla="*/ 177649 h 1990548"/>
                  <a:gd name="connsiteX5-985" fmla="*/ 0 w 3753016"/>
                  <a:gd name="connsiteY5-986" fmla="*/ 225358 h 1990548"/>
                  <a:gd name="connsiteX6-987" fmla="*/ 811033 w 3753016"/>
                  <a:gd name="connsiteY6-988" fmla="*/ 1251076 h 1990548"/>
                  <a:gd name="connsiteX7-989" fmla="*/ 2146852 w 3753016"/>
                  <a:gd name="connsiteY7-990" fmla="*/ 1990548 h 1990548"/>
                  <a:gd name="connsiteX8-991" fmla="*/ 3753016 w 3753016"/>
                  <a:gd name="connsiteY8-992" fmla="*/ 1505518 h 1990548"/>
                  <a:gd name="connsiteX9-993" fmla="*/ 2409244 w 3753016"/>
                  <a:gd name="connsiteY9-994" fmla="*/ 1298785 h 1990548"/>
                  <a:gd name="connsiteX10-995" fmla="*/ 755373 w 3753016"/>
                  <a:gd name="connsiteY10-996" fmla="*/ 877365 h 1990548"/>
                  <a:gd name="connsiteX11-997" fmla="*/ 1311965 w 3753016"/>
                  <a:gd name="connsiteY11-998" fmla="*/ 670630 h 1990548"/>
                  <a:gd name="connsiteX0-999" fmla="*/ 1311965 w 3753016"/>
                  <a:gd name="connsiteY0-1000" fmla="*/ 671729 h 1991647"/>
                  <a:gd name="connsiteX1-1001" fmla="*/ 699714 w 3753016"/>
                  <a:gd name="connsiteY1-1002" fmla="*/ 99235 h 1991647"/>
                  <a:gd name="connsiteX2-1003" fmla="*/ 453224 w 3753016"/>
                  <a:gd name="connsiteY2-1004" fmla="*/ 27675 h 1991647"/>
                  <a:gd name="connsiteX3-1005" fmla="*/ 95416 w 3753016"/>
                  <a:gd name="connsiteY3-1006" fmla="*/ 67430 h 1991647"/>
                  <a:gd name="connsiteX4-1007" fmla="*/ 119269 w 3753016"/>
                  <a:gd name="connsiteY4-1008" fmla="*/ 178748 h 1991647"/>
                  <a:gd name="connsiteX5-1009" fmla="*/ 0 w 3753016"/>
                  <a:gd name="connsiteY5-1010" fmla="*/ 226457 h 1991647"/>
                  <a:gd name="connsiteX6-1011" fmla="*/ 811033 w 3753016"/>
                  <a:gd name="connsiteY6-1012" fmla="*/ 1252175 h 1991647"/>
                  <a:gd name="connsiteX7-1013" fmla="*/ 2146852 w 3753016"/>
                  <a:gd name="connsiteY7-1014" fmla="*/ 1991647 h 1991647"/>
                  <a:gd name="connsiteX8-1015" fmla="*/ 3753016 w 3753016"/>
                  <a:gd name="connsiteY8-1016" fmla="*/ 1506617 h 1991647"/>
                  <a:gd name="connsiteX9-1017" fmla="*/ 2409244 w 3753016"/>
                  <a:gd name="connsiteY9-1018" fmla="*/ 1299884 h 1991647"/>
                  <a:gd name="connsiteX10-1019" fmla="*/ 755373 w 3753016"/>
                  <a:gd name="connsiteY10-1020" fmla="*/ 878464 h 1991647"/>
                  <a:gd name="connsiteX11-1021" fmla="*/ 1311965 w 3753016"/>
                  <a:gd name="connsiteY11-1022" fmla="*/ 671729 h 1991647"/>
                  <a:gd name="connsiteX0-1023" fmla="*/ 1311965 w 3753016"/>
                  <a:gd name="connsiteY0-1024" fmla="*/ 671729 h 1991647"/>
                  <a:gd name="connsiteX1-1025" fmla="*/ 699714 w 3753016"/>
                  <a:gd name="connsiteY1-1026" fmla="*/ 99235 h 1991647"/>
                  <a:gd name="connsiteX2-1027" fmla="*/ 453224 w 3753016"/>
                  <a:gd name="connsiteY2-1028" fmla="*/ 27675 h 1991647"/>
                  <a:gd name="connsiteX3-1029" fmla="*/ 127221 w 3753016"/>
                  <a:gd name="connsiteY3-1030" fmla="*/ 67430 h 1991647"/>
                  <a:gd name="connsiteX4-1031" fmla="*/ 119269 w 3753016"/>
                  <a:gd name="connsiteY4-1032" fmla="*/ 178748 h 1991647"/>
                  <a:gd name="connsiteX5-1033" fmla="*/ 0 w 3753016"/>
                  <a:gd name="connsiteY5-1034" fmla="*/ 226457 h 1991647"/>
                  <a:gd name="connsiteX6-1035" fmla="*/ 811033 w 3753016"/>
                  <a:gd name="connsiteY6-1036" fmla="*/ 1252175 h 1991647"/>
                  <a:gd name="connsiteX7-1037" fmla="*/ 2146852 w 3753016"/>
                  <a:gd name="connsiteY7-1038" fmla="*/ 1991647 h 1991647"/>
                  <a:gd name="connsiteX8-1039" fmla="*/ 3753016 w 3753016"/>
                  <a:gd name="connsiteY8-1040" fmla="*/ 1506617 h 1991647"/>
                  <a:gd name="connsiteX9-1041" fmla="*/ 2409244 w 3753016"/>
                  <a:gd name="connsiteY9-1042" fmla="*/ 1299884 h 1991647"/>
                  <a:gd name="connsiteX10-1043" fmla="*/ 755373 w 3753016"/>
                  <a:gd name="connsiteY10-1044" fmla="*/ 878464 h 1991647"/>
                  <a:gd name="connsiteX11-1045" fmla="*/ 1311965 w 3753016"/>
                  <a:gd name="connsiteY11-1046" fmla="*/ 671729 h 1991647"/>
                  <a:gd name="connsiteX0-1047" fmla="*/ 1311965 w 3753016"/>
                  <a:gd name="connsiteY0-1048" fmla="*/ 671729 h 1991647"/>
                  <a:gd name="connsiteX1-1049" fmla="*/ 699714 w 3753016"/>
                  <a:gd name="connsiteY1-1050" fmla="*/ 99235 h 1991647"/>
                  <a:gd name="connsiteX2-1051" fmla="*/ 453224 w 3753016"/>
                  <a:gd name="connsiteY2-1052" fmla="*/ 27675 h 1991647"/>
                  <a:gd name="connsiteX3-1053" fmla="*/ 127221 w 3753016"/>
                  <a:gd name="connsiteY3-1054" fmla="*/ 67430 h 1991647"/>
                  <a:gd name="connsiteX4-1055" fmla="*/ 119269 w 3753016"/>
                  <a:gd name="connsiteY4-1056" fmla="*/ 178748 h 1991647"/>
                  <a:gd name="connsiteX5-1057" fmla="*/ 0 w 3753016"/>
                  <a:gd name="connsiteY5-1058" fmla="*/ 226457 h 1991647"/>
                  <a:gd name="connsiteX6-1059" fmla="*/ 811033 w 3753016"/>
                  <a:gd name="connsiteY6-1060" fmla="*/ 1252175 h 1991647"/>
                  <a:gd name="connsiteX7-1061" fmla="*/ 2146852 w 3753016"/>
                  <a:gd name="connsiteY7-1062" fmla="*/ 1991647 h 1991647"/>
                  <a:gd name="connsiteX8-1063" fmla="*/ 3753016 w 3753016"/>
                  <a:gd name="connsiteY8-1064" fmla="*/ 1506617 h 1991647"/>
                  <a:gd name="connsiteX9-1065" fmla="*/ 2409244 w 3753016"/>
                  <a:gd name="connsiteY9-1066" fmla="*/ 1299884 h 1991647"/>
                  <a:gd name="connsiteX10-1067" fmla="*/ 755373 w 3753016"/>
                  <a:gd name="connsiteY10-1068" fmla="*/ 878464 h 1991647"/>
                  <a:gd name="connsiteX11-1069" fmla="*/ 1311965 w 3753016"/>
                  <a:gd name="connsiteY11-1070" fmla="*/ 671729 h 1991647"/>
                  <a:gd name="connsiteX0-1071" fmla="*/ 1311965 w 3753016"/>
                  <a:gd name="connsiteY0-1072" fmla="*/ 671729 h 1991647"/>
                  <a:gd name="connsiteX1-1073" fmla="*/ 699714 w 3753016"/>
                  <a:gd name="connsiteY1-1074" fmla="*/ 99235 h 1991647"/>
                  <a:gd name="connsiteX2-1075" fmla="*/ 453224 w 3753016"/>
                  <a:gd name="connsiteY2-1076" fmla="*/ 27675 h 1991647"/>
                  <a:gd name="connsiteX3-1077" fmla="*/ 127221 w 3753016"/>
                  <a:gd name="connsiteY3-1078" fmla="*/ 67430 h 1991647"/>
                  <a:gd name="connsiteX4-1079" fmla="*/ 166977 w 3753016"/>
                  <a:gd name="connsiteY4-1080" fmla="*/ 178748 h 1991647"/>
                  <a:gd name="connsiteX5-1081" fmla="*/ 0 w 3753016"/>
                  <a:gd name="connsiteY5-1082" fmla="*/ 226457 h 1991647"/>
                  <a:gd name="connsiteX6-1083" fmla="*/ 811033 w 3753016"/>
                  <a:gd name="connsiteY6-1084" fmla="*/ 1252175 h 1991647"/>
                  <a:gd name="connsiteX7-1085" fmla="*/ 2146852 w 3753016"/>
                  <a:gd name="connsiteY7-1086" fmla="*/ 1991647 h 1991647"/>
                  <a:gd name="connsiteX8-1087" fmla="*/ 3753016 w 3753016"/>
                  <a:gd name="connsiteY8-1088" fmla="*/ 1506617 h 1991647"/>
                  <a:gd name="connsiteX9-1089" fmla="*/ 2409244 w 3753016"/>
                  <a:gd name="connsiteY9-1090" fmla="*/ 1299884 h 1991647"/>
                  <a:gd name="connsiteX10-1091" fmla="*/ 755373 w 3753016"/>
                  <a:gd name="connsiteY10-1092" fmla="*/ 878464 h 1991647"/>
                  <a:gd name="connsiteX11-1093" fmla="*/ 1311965 w 3753016"/>
                  <a:gd name="connsiteY11-1094" fmla="*/ 671729 h 1991647"/>
                  <a:gd name="connsiteX0-1095" fmla="*/ 1311965 w 3753016"/>
                  <a:gd name="connsiteY0-1096" fmla="*/ 671729 h 1991647"/>
                  <a:gd name="connsiteX1-1097" fmla="*/ 699714 w 3753016"/>
                  <a:gd name="connsiteY1-1098" fmla="*/ 99235 h 1991647"/>
                  <a:gd name="connsiteX2-1099" fmla="*/ 453224 w 3753016"/>
                  <a:gd name="connsiteY2-1100" fmla="*/ 27675 h 1991647"/>
                  <a:gd name="connsiteX3-1101" fmla="*/ 127221 w 3753016"/>
                  <a:gd name="connsiteY3-1102" fmla="*/ 67430 h 1991647"/>
                  <a:gd name="connsiteX4-1103" fmla="*/ 0 w 3753016"/>
                  <a:gd name="connsiteY4-1104" fmla="*/ 226457 h 1991647"/>
                  <a:gd name="connsiteX5-1105" fmla="*/ 811033 w 3753016"/>
                  <a:gd name="connsiteY5-1106" fmla="*/ 1252175 h 1991647"/>
                  <a:gd name="connsiteX6-1107" fmla="*/ 2146852 w 3753016"/>
                  <a:gd name="connsiteY6-1108" fmla="*/ 1991647 h 1991647"/>
                  <a:gd name="connsiteX7-1109" fmla="*/ 3753016 w 3753016"/>
                  <a:gd name="connsiteY7-1110" fmla="*/ 1506617 h 1991647"/>
                  <a:gd name="connsiteX8-1111" fmla="*/ 2409244 w 3753016"/>
                  <a:gd name="connsiteY8-1112" fmla="*/ 1299884 h 1991647"/>
                  <a:gd name="connsiteX9-1113" fmla="*/ 755373 w 3753016"/>
                  <a:gd name="connsiteY9-1114" fmla="*/ 878464 h 1991647"/>
                  <a:gd name="connsiteX10-1115" fmla="*/ 1311965 w 3753016"/>
                  <a:gd name="connsiteY10-1116" fmla="*/ 671729 h 1991647"/>
                  <a:gd name="connsiteX0-1117" fmla="*/ 1311965 w 3753016"/>
                  <a:gd name="connsiteY0-1118" fmla="*/ 671729 h 1991647"/>
                  <a:gd name="connsiteX1-1119" fmla="*/ 699714 w 3753016"/>
                  <a:gd name="connsiteY1-1120" fmla="*/ 99235 h 1991647"/>
                  <a:gd name="connsiteX2-1121" fmla="*/ 453224 w 3753016"/>
                  <a:gd name="connsiteY2-1122" fmla="*/ 27675 h 1991647"/>
                  <a:gd name="connsiteX3-1123" fmla="*/ 127221 w 3753016"/>
                  <a:gd name="connsiteY3-1124" fmla="*/ 67430 h 1991647"/>
                  <a:gd name="connsiteX4-1125" fmla="*/ 0 w 3753016"/>
                  <a:gd name="connsiteY4-1126" fmla="*/ 226457 h 1991647"/>
                  <a:gd name="connsiteX5-1127" fmla="*/ 811033 w 3753016"/>
                  <a:gd name="connsiteY5-1128" fmla="*/ 1252175 h 1991647"/>
                  <a:gd name="connsiteX6-1129" fmla="*/ 2146852 w 3753016"/>
                  <a:gd name="connsiteY6-1130" fmla="*/ 1991647 h 1991647"/>
                  <a:gd name="connsiteX7-1131" fmla="*/ 3753016 w 3753016"/>
                  <a:gd name="connsiteY7-1132" fmla="*/ 1506617 h 1991647"/>
                  <a:gd name="connsiteX8-1133" fmla="*/ 2409244 w 3753016"/>
                  <a:gd name="connsiteY8-1134" fmla="*/ 1299884 h 1991647"/>
                  <a:gd name="connsiteX9-1135" fmla="*/ 755373 w 3753016"/>
                  <a:gd name="connsiteY9-1136" fmla="*/ 878464 h 1991647"/>
                  <a:gd name="connsiteX10-1137" fmla="*/ 1311965 w 3753016"/>
                  <a:gd name="connsiteY10-1138" fmla="*/ 671729 h 1991647"/>
                  <a:gd name="connsiteX0-1139" fmla="*/ 1311965 w 3753016"/>
                  <a:gd name="connsiteY0-1140" fmla="*/ 671729 h 1991647"/>
                  <a:gd name="connsiteX1-1141" fmla="*/ 699714 w 3753016"/>
                  <a:gd name="connsiteY1-1142" fmla="*/ 99235 h 1991647"/>
                  <a:gd name="connsiteX2-1143" fmla="*/ 453224 w 3753016"/>
                  <a:gd name="connsiteY2-1144" fmla="*/ 27675 h 1991647"/>
                  <a:gd name="connsiteX3-1145" fmla="*/ 127221 w 3753016"/>
                  <a:gd name="connsiteY3-1146" fmla="*/ 67430 h 1991647"/>
                  <a:gd name="connsiteX4-1147" fmla="*/ 0 w 3753016"/>
                  <a:gd name="connsiteY4-1148" fmla="*/ 226457 h 1991647"/>
                  <a:gd name="connsiteX5-1149" fmla="*/ 811033 w 3753016"/>
                  <a:gd name="connsiteY5-1150" fmla="*/ 1252175 h 1991647"/>
                  <a:gd name="connsiteX6-1151" fmla="*/ 2146852 w 3753016"/>
                  <a:gd name="connsiteY6-1152" fmla="*/ 1991647 h 1991647"/>
                  <a:gd name="connsiteX7-1153" fmla="*/ 3753016 w 3753016"/>
                  <a:gd name="connsiteY7-1154" fmla="*/ 1506617 h 1991647"/>
                  <a:gd name="connsiteX8-1155" fmla="*/ 2409244 w 3753016"/>
                  <a:gd name="connsiteY8-1156" fmla="*/ 1299884 h 1991647"/>
                  <a:gd name="connsiteX9-1157" fmla="*/ 755373 w 3753016"/>
                  <a:gd name="connsiteY9-1158" fmla="*/ 878464 h 1991647"/>
                  <a:gd name="connsiteX10-1159" fmla="*/ 1311965 w 3753016"/>
                  <a:gd name="connsiteY10-1160" fmla="*/ 671729 h 1991647"/>
                  <a:gd name="connsiteX0-1161" fmla="*/ 1311965 w 3753016"/>
                  <a:gd name="connsiteY0-1162" fmla="*/ 671729 h 1991647"/>
                  <a:gd name="connsiteX1-1163" fmla="*/ 699714 w 3753016"/>
                  <a:gd name="connsiteY1-1164" fmla="*/ 99235 h 1991647"/>
                  <a:gd name="connsiteX2-1165" fmla="*/ 453224 w 3753016"/>
                  <a:gd name="connsiteY2-1166" fmla="*/ 27675 h 1991647"/>
                  <a:gd name="connsiteX3-1167" fmla="*/ 127221 w 3753016"/>
                  <a:gd name="connsiteY3-1168" fmla="*/ 67430 h 1991647"/>
                  <a:gd name="connsiteX4-1169" fmla="*/ 0 w 3753016"/>
                  <a:gd name="connsiteY4-1170" fmla="*/ 226457 h 1991647"/>
                  <a:gd name="connsiteX5-1171" fmla="*/ 811033 w 3753016"/>
                  <a:gd name="connsiteY5-1172" fmla="*/ 1252175 h 1991647"/>
                  <a:gd name="connsiteX6-1173" fmla="*/ 2146852 w 3753016"/>
                  <a:gd name="connsiteY6-1174" fmla="*/ 1991647 h 1991647"/>
                  <a:gd name="connsiteX7-1175" fmla="*/ 3753016 w 3753016"/>
                  <a:gd name="connsiteY7-1176" fmla="*/ 1506617 h 1991647"/>
                  <a:gd name="connsiteX8-1177" fmla="*/ 2409244 w 3753016"/>
                  <a:gd name="connsiteY8-1178" fmla="*/ 1299884 h 1991647"/>
                  <a:gd name="connsiteX9-1179" fmla="*/ 755373 w 3753016"/>
                  <a:gd name="connsiteY9-1180" fmla="*/ 878464 h 1991647"/>
                  <a:gd name="connsiteX10-1181" fmla="*/ 1311965 w 3753016"/>
                  <a:gd name="connsiteY10-1182" fmla="*/ 671729 h 1991647"/>
                  <a:gd name="connsiteX0-1183" fmla="*/ 1337304 w 3778355"/>
                  <a:gd name="connsiteY0-1184" fmla="*/ 671729 h 1991647"/>
                  <a:gd name="connsiteX1-1185" fmla="*/ 725053 w 3778355"/>
                  <a:gd name="connsiteY1-1186" fmla="*/ 99235 h 1991647"/>
                  <a:gd name="connsiteX2-1187" fmla="*/ 478563 w 3778355"/>
                  <a:gd name="connsiteY2-1188" fmla="*/ 27675 h 1991647"/>
                  <a:gd name="connsiteX3-1189" fmla="*/ 152560 w 3778355"/>
                  <a:gd name="connsiteY3-1190" fmla="*/ 67430 h 1991647"/>
                  <a:gd name="connsiteX4-1191" fmla="*/ 232072 w 3778355"/>
                  <a:gd name="connsiteY4-1192" fmla="*/ 186702 h 1991647"/>
                  <a:gd name="connsiteX5-1193" fmla="*/ 25339 w 3778355"/>
                  <a:gd name="connsiteY5-1194" fmla="*/ 226457 h 1991647"/>
                  <a:gd name="connsiteX6-1195" fmla="*/ 836372 w 3778355"/>
                  <a:gd name="connsiteY6-1196" fmla="*/ 1252175 h 1991647"/>
                  <a:gd name="connsiteX7-1197" fmla="*/ 2172191 w 3778355"/>
                  <a:gd name="connsiteY7-1198" fmla="*/ 1991647 h 1991647"/>
                  <a:gd name="connsiteX8-1199" fmla="*/ 3778355 w 3778355"/>
                  <a:gd name="connsiteY8-1200" fmla="*/ 1506617 h 1991647"/>
                  <a:gd name="connsiteX9-1201" fmla="*/ 2434583 w 3778355"/>
                  <a:gd name="connsiteY9-1202" fmla="*/ 1299884 h 1991647"/>
                  <a:gd name="connsiteX10-1203" fmla="*/ 780712 w 3778355"/>
                  <a:gd name="connsiteY10-1204" fmla="*/ 878464 h 1991647"/>
                  <a:gd name="connsiteX11-1205" fmla="*/ 1337304 w 3778355"/>
                  <a:gd name="connsiteY11-1206" fmla="*/ 671729 h 1991647"/>
                  <a:gd name="connsiteX0-1207" fmla="*/ 1311965 w 3753016"/>
                  <a:gd name="connsiteY0-1208" fmla="*/ 671729 h 1991647"/>
                  <a:gd name="connsiteX1-1209" fmla="*/ 699714 w 3753016"/>
                  <a:gd name="connsiteY1-1210" fmla="*/ 99235 h 1991647"/>
                  <a:gd name="connsiteX2-1211" fmla="*/ 453224 w 3753016"/>
                  <a:gd name="connsiteY2-1212" fmla="*/ 27675 h 1991647"/>
                  <a:gd name="connsiteX3-1213" fmla="*/ 127221 w 3753016"/>
                  <a:gd name="connsiteY3-1214" fmla="*/ 67430 h 1991647"/>
                  <a:gd name="connsiteX4-1215" fmla="*/ 206733 w 3753016"/>
                  <a:gd name="connsiteY4-1216" fmla="*/ 186702 h 1991647"/>
                  <a:gd name="connsiteX5-1217" fmla="*/ 0 w 3753016"/>
                  <a:gd name="connsiteY5-1218" fmla="*/ 226457 h 1991647"/>
                  <a:gd name="connsiteX6-1219" fmla="*/ 811033 w 3753016"/>
                  <a:gd name="connsiteY6-1220" fmla="*/ 1252175 h 1991647"/>
                  <a:gd name="connsiteX7-1221" fmla="*/ 2146852 w 3753016"/>
                  <a:gd name="connsiteY7-1222" fmla="*/ 1991647 h 1991647"/>
                  <a:gd name="connsiteX8-1223" fmla="*/ 3753016 w 3753016"/>
                  <a:gd name="connsiteY8-1224" fmla="*/ 1506617 h 1991647"/>
                  <a:gd name="connsiteX9-1225" fmla="*/ 2409244 w 3753016"/>
                  <a:gd name="connsiteY9-1226" fmla="*/ 1299884 h 1991647"/>
                  <a:gd name="connsiteX10-1227" fmla="*/ 755373 w 3753016"/>
                  <a:gd name="connsiteY10-1228" fmla="*/ 878464 h 1991647"/>
                  <a:gd name="connsiteX11-1229" fmla="*/ 1311965 w 3753016"/>
                  <a:gd name="connsiteY11-1230" fmla="*/ 671729 h 1991647"/>
                  <a:gd name="connsiteX0-1231" fmla="*/ 1311965 w 3753016"/>
                  <a:gd name="connsiteY0-1232" fmla="*/ 671729 h 1991647"/>
                  <a:gd name="connsiteX1-1233" fmla="*/ 699714 w 3753016"/>
                  <a:gd name="connsiteY1-1234" fmla="*/ 99235 h 1991647"/>
                  <a:gd name="connsiteX2-1235" fmla="*/ 453224 w 3753016"/>
                  <a:gd name="connsiteY2-1236" fmla="*/ 27675 h 1991647"/>
                  <a:gd name="connsiteX3-1237" fmla="*/ 127221 w 3753016"/>
                  <a:gd name="connsiteY3-1238" fmla="*/ 67430 h 1991647"/>
                  <a:gd name="connsiteX4-1239" fmla="*/ 166977 w 3753016"/>
                  <a:gd name="connsiteY4-1240" fmla="*/ 154897 h 1991647"/>
                  <a:gd name="connsiteX5-1241" fmla="*/ 0 w 3753016"/>
                  <a:gd name="connsiteY5-1242" fmla="*/ 226457 h 1991647"/>
                  <a:gd name="connsiteX6-1243" fmla="*/ 811033 w 3753016"/>
                  <a:gd name="connsiteY6-1244" fmla="*/ 1252175 h 1991647"/>
                  <a:gd name="connsiteX7-1245" fmla="*/ 2146852 w 3753016"/>
                  <a:gd name="connsiteY7-1246" fmla="*/ 1991647 h 1991647"/>
                  <a:gd name="connsiteX8-1247" fmla="*/ 3753016 w 3753016"/>
                  <a:gd name="connsiteY8-1248" fmla="*/ 1506617 h 1991647"/>
                  <a:gd name="connsiteX9-1249" fmla="*/ 2409244 w 3753016"/>
                  <a:gd name="connsiteY9-1250" fmla="*/ 1299884 h 1991647"/>
                  <a:gd name="connsiteX10-1251" fmla="*/ 755373 w 3753016"/>
                  <a:gd name="connsiteY10-1252" fmla="*/ 878464 h 1991647"/>
                  <a:gd name="connsiteX11-1253" fmla="*/ 1311965 w 3753016"/>
                  <a:gd name="connsiteY11-1254" fmla="*/ 671729 h 1991647"/>
                  <a:gd name="connsiteX0-1255" fmla="*/ 1311965 w 3753016"/>
                  <a:gd name="connsiteY0-1256" fmla="*/ 671729 h 1991647"/>
                  <a:gd name="connsiteX1-1257" fmla="*/ 699714 w 3753016"/>
                  <a:gd name="connsiteY1-1258" fmla="*/ 99235 h 1991647"/>
                  <a:gd name="connsiteX2-1259" fmla="*/ 453224 w 3753016"/>
                  <a:gd name="connsiteY2-1260" fmla="*/ 27675 h 1991647"/>
                  <a:gd name="connsiteX3-1261" fmla="*/ 127221 w 3753016"/>
                  <a:gd name="connsiteY3-1262" fmla="*/ 67430 h 1991647"/>
                  <a:gd name="connsiteX4-1263" fmla="*/ 166977 w 3753016"/>
                  <a:gd name="connsiteY4-1264" fmla="*/ 154897 h 1991647"/>
                  <a:gd name="connsiteX5-1265" fmla="*/ 0 w 3753016"/>
                  <a:gd name="connsiteY5-1266" fmla="*/ 226457 h 1991647"/>
                  <a:gd name="connsiteX6-1267" fmla="*/ 818984 w 3753016"/>
                  <a:gd name="connsiteY6-1268" fmla="*/ 1347591 h 1991647"/>
                  <a:gd name="connsiteX7-1269" fmla="*/ 2146852 w 3753016"/>
                  <a:gd name="connsiteY7-1270" fmla="*/ 1991647 h 1991647"/>
                  <a:gd name="connsiteX8-1271" fmla="*/ 3753016 w 3753016"/>
                  <a:gd name="connsiteY8-1272" fmla="*/ 1506617 h 1991647"/>
                  <a:gd name="connsiteX9-1273" fmla="*/ 2409244 w 3753016"/>
                  <a:gd name="connsiteY9-1274" fmla="*/ 1299884 h 1991647"/>
                  <a:gd name="connsiteX10-1275" fmla="*/ 755373 w 3753016"/>
                  <a:gd name="connsiteY10-1276" fmla="*/ 878464 h 1991647"/>
                  <a:gd name="connsiteX11-1277" fmla="*/ 1311965 w 3753016"/>
                  <a:gd name="connsiteY11-1278" fmla="*/ 671729 h 1991647"/>
                  <a:gd name="connsiteX0-1279" fmla="*/ 1311965 w 3753016"/>
                  <a:gd name="connsiteY0-1280" fmla="*/ 671729 h 1991647"/>
                  <a:gd name="connsiteX1-1281" fmla="*/ 699714 w 3753016"/>
                  <a:gd name="connsiteY1-1282" fmla="*/ 99235 h 1991647"/>
                  <a:gd name="connsiteX2-1283" fmla="*/ 453224 w 3753016"/>
                  <a:gd name="connsiteY2-1284" fmla="*/ 27675 h 1991647"/>
                  <a:gd name="connsiteX3-1285" fmla="*/ 127221 w 3753016"/>
                  <a:gd name="connsiteY3-1286" fmla="*/ 67430 h 1991647"/>
                  <a:gd name="connsiteX4-1287" fmla="*/ 166977 w 3753016"/>
                  <a:gd name="connsiteY4-1288" fmla="*/ 154897 h 1991647"/>
                  <a:gd name="connsiteX5-1289" fmla="*/ 0 w 3753016"/>
                  <a:gd name="connsiteY5-1290" fmla="*/ 226457 h 1991647"/>
                  <a:gd name="connsiteX6-1291" fmla="*/ 818984 w 3753016"/>
                  <a:gd name="connsiteY6-1292" fmla="*/ 1347591 h 1991647"/>
                  <a:gd name="connsiteX7-1293" fmla="*/ 2146852 w 3753016"/>
                  <a:gd name="connsiteY7-1294" fmla="*/ 1991647 h 1991647"/>
                  <a:gd name="connsiteX8-1295" fmla="*/ 3753016 w 3753016"/>
                  <a:gd name="connsiteY8-1296" fmla="*/ 1506617 h 1991647"/>
                  <a:gd name="connsiteX9-1297" fmla="*/ 2409244 w 3753016"/>
                  <a:gd name="connsiteY9-1298" fmla="*/ 1299884 h 1991647"/>
                  <a:gd name="connsiteX10-1299" fmla="*/ 755373 w 3753016"/>
                  <a:gd name="connsiteY10-1300" fmla="*/ 878464 h 1991647"/>
                  <a:gd name="connsiteX11-1301" fmla="*/ 1311965 w 3753016"/>
                  <a:gd name="connsiteY11-1302" fmla="*/ 671729 h 1991647"/>
                  <a:gd name="connsiteX0-1303" fmla="*/ 1311965 w 3753016"/>
                  <a:gd name="connsiteY0-1304" fmla="*/ 671729 h 1928037"/>
                  <a:gd name="connsiteX1-1305" fmla="*/ 699714 w 3753016"/>
                  <a:gd name="connsiteY1-1306" fmla="*/ 99235 h 1928037"/>
                  <a:gd name="connsiteX2-1307" fmla="*/ 453224 w 3753016"/>
                  <a:gd name="connsiteY2-1308" fmla="*/ 27675 h 1928037"/>
                  <a:gd name="connsiteX3-1309" fmla="*/ 127221 w 3753016"/>
                  <a:gd name="connsiteY3-1310" fmla="*/ 67430 h 1928037"/>
                  <a:gd name="connsiteX4-1311" fmla="*/ 166977 w 3753016"/>
                  <a:gd name="connsiteY4-1312" fmla="*/ 154897 h 1928037"/>
                  <a:gd name="connsiteX5-1313" fmla="*/ 0 w 3753016"/>
                  <a:gd name="connsiteY5-1314" fmla="*/ 226457 h 1928037"/>
                  <a:gd name="connsiteX6-1315" fmla="*/ 818984 w 3753016"/>
                  <a:gd name="connsiteY6-1316" fmla="*/ 1347591 h 1928037"/>
                  <a:gd name="connsiteX7-1317" fmla="*/ 2011680 w 3753016"/>
                  <a:gd name="connsiteY7-1318" fmla="*/ 1928037 h 1928037"/>
                  <a:gd name="connsiteX8-1319" fmla="*/ 3753016 w 3753016"/>
                  <a:gd name="connsiteY8-1320" fmla="*/ 1506617 h 1928037"/>
                  <a:gd name="connsiteX9-1321" fmla="*/ 2409244 w 3753016"/>
                  <a:gd name="connsiteY9-1322" fmla="*/ 1299884 h 1928037"/>
                  <a:gd name="connsiteX10-1323" fmla="*/ 755373 w 3753016"/>
                  <a:gd name="connsiteY10-1324" fmla="*/ 878464 h 1928037"/>
                  <a:gd name="connsiteX11-1325" fmla="*/ 1311965 w 3753016"/>
                  <a:gd name="connsiteY11-1326" fmla="*/ 671729 h 1928037"/>
                  <a:gd name="connsiteX0-1327" fmla="*/ 1311965 w 3753016"/>
                  <a:gd name="connsiteY0-1328" fmla="*/ 671729 h 1928037"/>
                  <a:gd name="connsiteX1-1329" fmla="*/ 699714 w 3753016"/>
                  <a:gd name="connsiteY1-1330" fmla="*/ 99235 h 1928037"/>
                  <a:gd name="connsiteX2-1331" fmla="*/ 453224 w 3753016"/>
                  <a:gd name="connsiteY2-1332" fmla="*/ 27675 h 1928037"/>
                  <a:gd name="connsiteX3-1333" fmla="*/ 127221 w 3753016"/>
                  <a:gd name="connsiteY3-1334" fmla="*/ 67430 h 1928037"/>
                  <a:gd name="connsiteX4-1335" fmla="*/ 166977 w 3753016"/>
                  <a:gd name="connsiteY4-1336" fmla="*/ 154897 h 1928037"/>
                  <a:gd name="connsiteX5-1337" fmla="*/ 0 w 3753016"/>
                  <a:gd name="connsiteY5-1338" fmla="*/ 226457 h 1928037"/>
                  <a:gd name="connsiteX6-1339" fmla="*/ 818984 w 3753016"/>
                  <a:gd name="connsiteY6-1340" fmla="*/ 1347591 h 1928037"/>
                  <a:gd name="connsiteX7-1341" fmla="*/ 2011680 w 3753016"/>
                  <a:gd name="connsiteY7-1342" fmla="*/ 1928037 h 1928037"/>
                  <a:gd name="connsiteX8-1343" fmla="*/ 3753016 w 3753016"/>
                  <a:gd name="connsiteY8-1344" fmla="*/ 1506617 h 1928037"/>
                  <a:gd name="connsiteX9-1345" fmla="*/ 2409244 w 3753016"/>
                  <a:gd name="connsiteY9-1346" fmla="*/ 1299884 h 1928037"/>
                  <a:gd name="connsiteX10-1347" fmla="*/ 755373 w 3753016"/>
                  <a:gd name="connsiteY10-1348" fmla="*/ 878464 h 1928037"/>
                  <a:gd name="connsiteX11-1349" fmla="*/ 1311965 w 3753016"/>
                  <a:gd name="connsiteY11-1350" fmla="*/ 671729 h 1928037"/>
                  <a:gd name="connsiteX0-1351" fmla="*/ 1311965 w 3753016"/>
                  <a:gd name="connsiteY0-1352" fmla="*/ 671729 h 1929647"/>
                  <a:gd name="connsiteX1-1353" fmla="*/ 699714 w 3753016"/>
                  <a:gd name="connsiteY1-1354" fmla="*/ 99235 h 1929647"/>
                  <a:gd name="connsiteX2-1355" fmla="*/ 453224 w 3753016"/>
                  <a:gd name="connsiteY2-1356" fmla="*/ 27675 h 1929647"/>
                  <a:gd name="connsiteX3-1357" fmla="*/ 127221 w 3753016"/>
                  <a:gd name="connsiteY3-1358" fmla="*/ 67430 h 1929647"/>
                  <a:gd name="connsiteX4-1359" fmla="*/ 166977 w 3753016"/>
                  <a:gd name="connsiteY4-1360" fmla="*/ 154897 h 1929647"/>
                  <a:gd name="connsiteX5-1361" fmla="*/ 0 w 3753016"/>
                  <a:gd name="connsiteY5-1362" fmla="*/ 226457 h 1929647"/>
                  <a:gd name="connsiteX6-1363" fmla="*/ 818984 w 3753016"/>
                  <a:gd name="connsiteY6-1364" fmla="*/ 1347591 h 1929647"/>
                  <a:gd name="connsiteX7-1365" fmla="*/ 2011680 w 3753016"/>
                  <a:gd name="connsiteY7-1366" fmla="*/ 1928037 h 1929647"/>
                  <a:gd name="connsiteX8-1367" fmla="*/ 3753016 w 3753016"/>
                  <a:gd name="connsiteY8-1368" fmla="*/ 1506617 h 1929647"/>
                  <a:gd name="connsiteX9-1369" fmla="*/ 2409244 w 3753016"/>
                  <a:gd name="connsiteY9-1370" fmla="*/ 1299884 h 1929647"/>
                  <a:gd name="connsiteX10-1371" fmla="*/ 755373 w 3753016"/>
                  <a:gd name="connsiteY10-1372" fmla="*/ 878464 h 1929647"/>
                  <a:gd name="connsiteX11-1373" fmla="*/ 1311965 w 3753016"/>
                  <a:gd name="connsiteY11-1374" fmla="*/ 671729 h 192964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41" y="connsiteY10-242"/>
                  </a:cxn>
                  <a:cxn ang="0">
                    <a:pos x="connsiteX11-397" y="connsiteY11-398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8" name="직사각형 9"/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957" y="364204"/>
            <a:ext cx="250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OSTU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79" name="Group 78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Content Placeholder 2"/>
          <p:cNvSpPr>
            <a:spLocks noGrp="1"/>
          </p:cNvSpPr>
          <p:nvPr/>
        </p:nvSpPr>
        <p:spPr>
          <a:xfrm>
            <a:off x="861925" y="2239134"/>
            <a:ext cx="4125715" cy="283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 Otsu là một phương pháp được sử dụng để tự động xác định ngưỡng trong quá trình xử lý ảnh.</a:t>
            </a:r>
            <a:endParaRPr lang="en-US" sz="3200" dirty="0"/>
          </a:p>
        </p:txBody>
      </p:sp>
      <p:pic>
        <p:nvPicPr>
          <p:cNvPr id="7" name="image14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5815896" y="2239134"/>
            <a:ext cx="5179179" cy="385973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6607457" y="6181741"/>
            <a:ext cx="4125715" cy="67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Otsu thresholding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8433" y="405189"/>
            <a:ext cx="5935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OPENING &amp; CLOSING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79" name="Group 78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2"/>
          <p:cNvSpPr>
            <a:spLocks noGrp="1"/>
          </p:cNvSpPr>
          <p:nvPr/>
        </p:nvSpPr>
        <p:spPr>
          <a:xfrm>
            <a:off x="6363658" y="5906693"/>
            <a:ext cx="4125715" cy="67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Opening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Closing.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Content Placeholder 2"/>
          <p:cNvSpPr>
            <a:spLocks noGrp="1"/>
          </p:cNvSpPr>
          <p:nvPr/>
        </p:nvSpPr>
        <p:spPr>
          <a:xfrm>
            <a:off x="291383" y="4118201"/>
            <a:ext cx="4788618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lấp đầy các lỗ hổng và kết hợp các vùng nhỏ thành các vùng lớn hơn.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340442" y="2334173"/>
            <a:ext cx="4788618" cy="124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2.png" descr="A picture containing black and white&#10;&#10;Description automatically generated with low confidenc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5750785" y="2185261"/>
            <a:ext cx="5097145" cy="3536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737334" y="579847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2823" y="382684"/>
            <a:ext cx="3123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DIALATION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280000" y="1260874"/>
            <a:ext cx="8167319" cy="142202"/>
            <a:chOff x="3632040" y="5304907"/>
            <a:chExt cx="8559959" cy="137006"/>
          </a:xfrm>
        </p:grpSpPr>
        <p:grpSp>
          <p:nvGrpSpPr>
            <p:cNvPr id="79" name="Group 78"/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Content Placeholder 2"/>
          <p:cNvSpPr>
            <a:spLocks noGrp="1"/>
          </p:cNvSpPr>
          <p:nvPr/>
        </p:nvSpPr>
        <p:spPr>
          <a:xfrm>
            <a:off x="897467" y="2239134"/>
            <a:ext cx="4757922" cy="283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Dilation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phép toán trong xử lý ảnh được sử dụng để mở rộng kích thước và tăng cường đặc trưng của các vùng trong ảnh.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607457" y="6181741"/>
            <a:ext cx="4125715" cy="67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(dilation)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image20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589068" y="1766879"/>
            <a:ext cx="3632835" cy="3781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5743</Words>
  <Application>WPS Presentation</Application>
  <PresentationFormat>Widescreen</PresentationFormat>
  <Paragraphs>510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HY견명조</vt:lpstr>
      <vt:lpstr>Malgun Gothic</vt:lpstr>
      <vt:lpstr>Cover and End Slide Master</vt:lpstr>
      <vt:lpstr>Contents Slide Master</vt:lpstr>
      <vt:lpstr>Section Break Slide Master</vt:lpstr>
      <vt:lpstr>Báo cáo  Khóa luận tốt nghiệp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117</cp:revision>
  <dcterms:created xsi:type="dcterms:W3CDTF">2018-04-24T17:14:00Z</dcterms:created>
  <dcterms:modified xsi:type="dcterms:W3CDTF">2023-05-25T04:53:12Z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A493A2492B0D4282BA50B35A9613AE57</vt:lpwstr>
  </property>
  <property fmtid="{D5CDD505-2E9C-101B-9397-08002B2CF9AE}" pid="3" name="KSOProductBuildVer">
    <vt:lpwstr>1033-11.2.0.11537</vt:lpwstr>
  </property>
</Properties>
</file>