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9603D6-CA45-4C8E-9230-29B446927B86}">
  <a:tblStyle styleId="{9A9603D6-CA45-4C8E-9230-29B446927B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76092bcdc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76092bcd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76092bcdc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76092bcd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76092bcdc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76092bcd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76092bcdc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76092bcd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76092bcdc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76092bcd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76092bcd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76092bc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76092bcd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76092bc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76092bcdc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76092bcd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76092bcdc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76092bcd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6092bcdc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76092bcd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6092bcdc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76092bc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6092bcdc_0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76092bcd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6092bcdc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76092bcd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/>
        </p:nvGraphicFramePr>
        <p:xfrm>
          <a:off x="1405038" y="57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967625"/>
                <a:gridCol w="3182450"/>
                <a:gridCol w="2862750"/>
              </a:tblGrid>
              <a:tr h="3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 b="1"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/materialstore/material/all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todos os materiais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353"/>
            <a:ext cx="9143999" cy="46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3"/>
          <p:cNvGraphicFramePr/>
          <p:nvPr/>
        </p:nvGraphicFramePr>
        <p:xfrm>
          <a:off x="1405038" y="57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967625"/>
                <a:gridCol w="3182450"/>
                <a:gridCol w="2862750"/>
              </a:tblGrid>
              <a:tr h="3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 b="1"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/materialstore/material/:id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material por 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350"/>
            <a:ext cx="9144000" cy="466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4"/>
          <p:cNvGraphicFramePr/>
          <p:nvPr/>
        </p:nvGraphicFramePr>
        <p:xfrm>
          <a:off x="96138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1235150"/>
                <a:gridCol w="4062300"/>
                <a:gridCol w="3654250"/>
              </a:tblGrid>
              <a:tr h="3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 b="1"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</a:rPr>
                        <a:t>/materialstore/material/download/:filename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download do material armazenado na Amazon S3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400"/>
            <a:ext cx="9144000" cy="46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5"/>
          <p:cNvGraphicFramePr/>
          <p:nvPr/>
        </p:nvGraphicFramePr>
        <p:xfrm>
          <a:off x="96138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1232775"/>
                <a:gridCol w="4054450"/>
                <a:gridCol w="3647200"/>
              </a:tblGrid>
              <a:tr h="36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 b="1"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/materialstore/material/delete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material no MongoDB e S3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6784" r="6784" t="0"/>
          <a:stretch/>
        </p:blipFill>
        <p:spPr>
          <a:xfrm>
            <a:off x="0" y="463400"/>
            <a:ext cx="9144000" cy="4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6"/>
          <p:cNvGraphicFramePr/>
          <p:nvPr/>
        </p:nvGraphicFramePr>
        <p:xfrm>
          <a:off x="119400" y="-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1228725"/>
                <a:gridCol w="4041225"/>
                <a:gridCol w="3635250"/>
              </a:tblGrid>
              <a:tr h="38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/materialstore/material/update/:id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Atualizar descrição do material por id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775"/>
            <a:ext cx="9144001" cy="46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Sobre o projeto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2016850"/>
            <a:ext cx="85206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Source Code Pro"/>
                <a:ea typeface="Source Code Pro"/>
                <a:cs typeface="Source Code Pro"/>
                <a:sym typeface="Source Code Pro"/>
              </a:rPr>
              <a:t>Trata-se de uma aplicação que é destinada para armazenar materiais escolares adaptados para crianças com atraso no desenvolvimento e comorbidades motoras que estão no processo de alfabetização.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952500" y="330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2321625"/>
                <a:gridCol w="2991250"/>
                <a:gridCol w="192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Integração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Documentação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Deploy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 Atlas e Amazon S3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Swagger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Vercel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Sobre a solução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661675" y="2174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1528050"/>
                <a:gridCol w="1528050"/>
                <a:gridCol w="1528050"/>
                <a:gridCol w="1968775"/>
                <a:gridCol w="1267725"/>
              </a:tblGrid>
              <a:tr h="56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CRUD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Arquitetura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Integração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Documentação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Deploy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14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GET, POST,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 e DELETE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MVC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MongoDB Atlas e </a:t>
                      </a: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Amazon S3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Swagger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Vercel</a:t>
                      </a:r>
                      <a:endParaRPr sz="2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35225" y="533800"/>
            <a:ext cx="297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Funcionalidades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3307625" y="617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1346225"/>
                <a:gridCol w="4205275"/>
              </a:tblGrid>
              <a:tr h="28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Verbo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Função</a:t>
                      </a:r>
                      <a:endParaRPr b="1"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Cadastrar usuária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login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usuária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Adicionar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todos os materiais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Listar por id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Get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download do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material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  <a:tr h="26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Patch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Atualizar material por id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7"/>
          <p:cNvGraphicFramePr/>
          <p:nvPr/>
        </p:nvGraphicFramePr>
        <p:xfrm>
          <a:off x="1796250" y="77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766000"/>
                <a:gridCol w="2392750"/>
                <a:gridCol w="2392750"/>
              </a:tblGrid>
              <a:tr h="25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</a:t>
                      </a: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materialstore</a:t>
                      </a: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/user/add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Cadastrar usuária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4800"/>
            <a:ext cx="9143999" cy="46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8"/>
          <p:cNvGraphicFramePr/>
          <p:nvPr/>
        </p:nvGraphicFramePr>
        <p:xfrm>
          <a:off x="1796250" y="65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766000"/>
                <a:gridCol w="2519300"/>
                <a:gridCol w="2266200"/>
              </a:tblGrid>
              <a:tr h="25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/materialstore/user/login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Realizar login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650"/>
            <a:ext cx="9144000" cy="46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19"/>
          <p:cNvGraphicFramePr/>
          <p:nvPr/>
        </p:nvGraphicFramePr>
        <p:xfrm>
          <a:off x="2020925" y="57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766000"/>
                <a:gridCol w="2519300"/>
                <a:gridCol w="2266200"/>
              </a:tblGrid>
              <a:tr h="25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Delete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/materialstore/user/:id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Deletar usuária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625"/>
            <a:ext cx="9144002" cy="46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0"/>
          <p:cNvGraphicFramePr/>
          <p:nvPr/>
        </p:nvGraphicFramePr>
        <p:xfrm>
          <a:off x="768700" y="76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{9A9603D6-CA45-4C8E-9230-29B446927B86}</a:tableStyleId>
              </a:tblPr>
              <a:tblGrid>
                <a:gridCol w="1085150"/>
                <a:gridCol w="3569050"/>
                <a:gridCol w="3136475"/>
              </a:tblGrid>
              <a:tr h="3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Post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24292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/materialstore/material/add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Adicionar material no MongoDB e S3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400"/>
            <a:ext cx="9144001" cy="4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