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1"/>
  </p:notesMasterIdLst>
  <p:handoutMasterIdLst>
    <p:handoutMasterId r:id="rId12"/>
  </p:handoutMasterIdLst>
  <p:sldIdLst>
    <p:sldId id="312" r:id="rId5"/>
    <p:sldId id="323" r:id="rId6"/>
    <p:sldId id="324" r:id="rId7"/>
    <p:sldId id="325" r:id="rId8"/>
    <p:sldId id="314" r:id="rId9"/>
    <p:sldId id="297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49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41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9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44" userDrawn="1">
          <p15:clr>
            <a:srgbClr val="A4A3A4"/>
          </p15:clr>
        </p15:guide>
        <p15:guide id="19" pos="4384" userDrawn="1">
          <p15:clr>
            <a:srgbClr val="A4A3A4"/>
          </p15:clr>
        </p15:guide>
        <p15:guide id="20" pos="4951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388" autoAdjust="0"/>
  </p:normalViewPr>
  <p:slideViewPr>
    <p:cSldViewPr snapToGrid="0" snapToObjects="1">
      <p:cViewPr varScale="1">
        <p:scale>
          <a:sx n="110" d="100"/>
          <a:sy n="110" d="100"/>
        </p:scale>
        <p:origin x="492" y="108"/>
      </p:cViewPr>
      <p:guideLst>
        <p:guide orient="horz" pos="2616"/>
        <p:guide orient="horz" pos="3249"/>
        <p:guide pos="6912"/>
        <p:guide orient="horz"/>
        <p:guide orient="horz" pos="4008"/>
        <p:guide orient="horz" pos="2341"/>
        <p:guide pos="6696"/>
        <p:guide pos="2139"/>
        <p:guide pos="2760"/>
        <p:guide pos="3288"/>
        <p:guide pos="4044"/>
        <p:guide pos="4384"/>
        <p:guide pos="4951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457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5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70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3829" y="503470"/>
            <a:ext cx="6392421" cy="3831221"/>
          </a:xfrm>
        </p:spPr>
        <p:txBody>
          <a:bodyPr anchor="ctr"/>
          <a:lstStyle/>
          <a:p>
            <a:r>
              <a:rPr lang="ru-RU" dirty="0"/>
              <a:t>сАЙТ</a:t>
            </a:r>
            <a:br>
              <a:rPr lang="ru-RU" dirty="0"/>
            </a:br>
            <a:r>
              <a:rPr lang="ru-RU" dirty="0"/>
              <a:t>МАгАЗИН ОДЕЖДЫ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EBB1F5-F028-4E1E-85E0-97431D48D59B}"/>
              </a:ext>
            </a:extLst>
          </p:cNvPr>
          <p:cNvSpPr txBox="1">
            <a:spLocks/>
          </p:cNvSpPr>
          <p:nvPr/>
        </p:nvSpPr>
        <p:spPr>
          <a:xfrm>
            <a:off x="5219700" y="4569382"/>
            <a:ext cx="2229394" cy="899160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Ридзель Артём</a:t>
            </a:r>
          </a:p>
          <a:p>
            <a:pPr marL="0" indent="0">
              <a:buNone/>
            </a:pPr>
            <a:r>
              <a:rPr lang="ru-RU" sz="1800" dirty="0"/>
              <a:t>Романов Алексей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EE676FD-0C65-4A4F-B723-7D1B7DB96530}"/>
              </a:ext>
            </a:extLst>
          </p:cNvPr>
          <p:cNvSpPr txBox="1">
            <a:spLocks/>
          </p:cNvSpPr>
          <p:nvPr/>
        </p:nvSpPr>
        <p:spPr>
          <a:xfrm>
            <a:off x="4003947" y="127417"/>
            <a:ext cx="4339953" cy="899160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ГОАУ «Новгородский Кванториум»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95280"/>
            <a:ext cx="6583680" cy="533408"/>
          </a:xfrm>
        </p:spPr>
        <p:txBody>
          <a:bodyPr/>
          <a:lstStyle/>
          <a:p>
            <a:r>
              <a:rPr lang="en-US" dirty="0"/>
              <a:t>Frontend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40E941-C388-4EB3-9991-6CE191DC1DD4}"/>
              </a:ext>
            </a:extLst>
          </p:cNvPr>
          <p:cNvSpPr txBox="1">
            <a:spLocks/>
          </p:cNvSpPr>
          <p:nvPr/>
        </p:nvSpPr>
        <p:spPr>
          <a:xfrm>
            <a:off x="0" y="1671265"/>
            <a:ext cx="2229394" cy="899160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2964A-B611-4E9B-8E71-0BCB57B12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19" y="1720631"/>
            <a:ext cx="7198091" cy="4165665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EAAB920-9CAF-4062-B134-0E22229A3A66}"/>
              </a:ext>
            </a:extLst>
          </p:cNvPr>
          <p:cNvSpPr txBox="1">
            <a:spLocks/>
          </p:cNvSpPr>
          <p:nvPr/>
        </p:nvSpPr>
        <p:spPr>
          <a:xfrm>
            <a:off x="230319" y="1365975"/>
            <a:ext cx="2331546" cy="354656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основная страница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863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F6AA338-9AE6-4F94-AF88-18C6A4060521}"/>
              </a:ext>
            </a:extLst>
          </p:cNvPr>
          <p:cNvSpPr txBox="1">
            <a:spLocks/>
          </p:cNvSpPr>
          <p:nvPr/>
        </p:nvSpPr>
        <p:spPr>
          <a:xfrm>
            <a:off x="4341223" y="190495"/>
            <a:ext cx="6583680" cy="533408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Frontend</a:t>
            </a:r>
            <a:r>
              <a:rPr lang="ru-RU" dirty="0"/>
              <a:t>.Функции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AFB7DA-7993-4A8F-9F40-F53F65F98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720" y="1356359"/>
            <a:ext cx="3394892" cy="259352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572BBF3-84CE-4A91-A5D7-A88414B027EA}"/>
              </a:ext>
            </a:extLst>
          </p:cNvPr>
          <p:cNvSpPr txBox="1">
            <a:spLocks/>
          </p:cNvSpPr>
          <p:nvPr/>
        </p:nvSpPr>
        <p:spPr>
          <a:xfrm>
            <a:off x="2607720" y="878971"/>
            <a:ext cx="1520276" cy="369744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регистрация</a:t>
            </a:r>
            <a:endParaRPr lang="en-US" sz="1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D11817-D1E2-43B9-92A3-61DC5D250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0708" y="1266306"/>
            <a:ext cx="3810532" cy="533474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F7477CC-3437-4C51-BCDB-E0EA663E4A15}"/>
              </a:ext>
            </a:extLst>
          </p:cNvPr>
          <p:cNvSpPr txBox="1">
            <a:spLocks/>
          </p:cNvSpPr>
          <p:nvPr/>
        </p:nvSpPr>
        <p:spPr>
          <a:xfrm>
            <a:off x="6991169" y="878971"/>
            <a:ext cx="2227277" cy="328757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смена языка и темы 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BDFB12D-D501-445C-BA47-8A5C3AA8F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0708" y="2826008"/>
            <a:ext cx="5039429" cy="1962424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339BE19-9E66-4574-AB35-ABAAEFCCBBAF}"/>
              </a:ext>
            </a:extLst>
          </p:cNvPr>
          <p:cNvSpPr txBox="1">
            <a:spLocks/>
          </p:cNvSpPr>
          <p:nvPr/>
        </p:nvSpPr>
        <p:spPr>
          <a:xfrm>
            <a:off x="7060708" y="2439473"/>
            <a:ext cx="3260731" cy="367601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добавление в корзину товара</a:t>
            </a:r>
            <a:endParaRPr lang="en-US" sz="180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72DF30D-E073-4DA5-81E8-A1C1B18C42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7720" y="4479297"/>
            <a:ext cx="4120606" cy="2369994"/>
          </a:xfrm>
          <a:prstGeom prst="rect">
            <a:avLst/>
          </a:prstGeom>
        </p:spPr>
      </p:pic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2D8BE7AB-1034-43E8-B84D-F2A78CADE535}"/>
              </a:ext>
            </a:extLst>
          </p:cNvPr>
          <p:cNvSpPr txBox="1">
            <a:spLocks/>
          </p:cNvSpPr>
          <p:nvPr/>
        </p:nvSpPr>
        <p:spPr>
          <a:xfrm>
            <a:off x="2607720" y="4123879"/>
            <a:ext cx="2272348" cy="458248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оформление заказа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3552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0" y="395280"/>
            <a:ext cx="6583680" cy="533408"/>
          </a:xfrm>
        </p:spPr>
        <p:txBody>
          <a:bodyPr/>
          <a:lstStyle/>
          <a:p>
            <a:r>
              <a:rPr lang="en-US" dirty="0"/>
              <a:t>Backend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40E941-C388-4EB3-9991-6CE191DC1DD4}"/>
              </a:ext>
            </a:extLst>
          </p:cNvPr>
          <p:cNvSpPr txBox="1">
            <a:spLocks/>
          </p:cNvSpPr>
          <p:nvPr/>
        </p:nvSpPr>
        <p:spPr>
          <a:xfrm>
            <a:off x="0" y="1671265"/>
            <a:ext cx="2229394" cy="899160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4A324E-39CE-491A-8988-0E94555AB878}"/>
              </a:ext>
            </a:extLst>
          </p:cNvPr>
          <p:cNvSpPr txBox="1">
            <a:spLocks/>
          </p:cNvSpPr>
          <p:nvPr/>
        </p:nvSpPr>
        <p:spPr>
          <a:xfrm>
            <a:off x="226364" y="1135898"/>
            <a:ext cx="3466069" cy="354656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использованные библиотеки</a:t>
            </a:r>
            <a:endParaRPr lang="en-US" sz="18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12FB13-7F08-4DDF-9924-807F0F9EB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12" y="1490554"/>
            <a:ext cx="7220958" cy="18004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CFF8DE7-88D3-4321-8A9B-344D06F18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099" y="4150258"/>
            <a:ext cx="8068801" cy="1571844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39719AA-F931-4D07-9CF2-A7B42A582E36}"/>
              </a:ext>
            </a:extLst>
          </p:cNvPr>
          <p:cNvSpPr txBox="1">
            <a:spLocks/>
          </p:cNvSpPr>
          <p:nvPr/>
        </p:nvSpPr>
        <p:spPr>
          <a:xfrm>
            <a:off x="343212" y="3798244"/>
            <a:ext cx="3466069" cy="354656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/>
              <a:t>добавление товара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6515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6EB4B38-8885-44B3-A94F-8B722B54DCFF}"/>
              </a:ext>
            </a:extLst>
          </p:cNvPr>
          <p:cNvSpPr txBox="1">
            <a:spLocks/>
          </p:cNvSpPr>
          <p:nvPr/>
        </p:nvSpPr>
        <p:spPr>
          <a:xfrm>
            <a:off x="4341223" y="190495"/>
            <a:ext cx="6583680" cy="533408"/>
          </a:xfrm>
          <a:prstGeom prst="rect">
            <a:avLst/>
          </a:prstGeom>
        </p:spPr>
        <p:txBody>
          <a:bodyPr vert="horz" lIns="91440" tIns="0" rIns="91440" bIns="0" rtlCol="0" anchor="b" anchorCtr="0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backend</a:t>
            </a:r>
            <a:r>
              <a:rPr lang="ru-RU" dirty="0"/>
              <a:t>.Функции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A15E2C-C4D3-4315-9BD2-4DE9D5747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661" y="3584239"/>
            <a:ext cx="8334103" cy="2402696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39B752B-8466-441B-B133-2BD0F491C38E}"/>
              </a:ext>
            </a:extLst>
          </p:cNvPr>
          <p:cNvSpPr txBox="1">
            <a:spLocks/>
          </p:cNvSpPr>
          <p:nvPr/>
        </p:nvSpPr>
        <p:spPr>
          <a:xfrm>
            <a:off x="3844336" y="1195392"/>
            <a:ext cx="7311343" cy="1655223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Для каждой функции сайта реальзована отдельная функция в коде</a:t>
            </a:r>
            <a:endParaRPr lang="en-US" sz="24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224741E-B32B-46DD-B7D9-5E447FC7E70F}"/>
              </a:ext>
            </a:extLst>
          </p:cNvPr>
          <p:cNvSpPr txBox="1">
            <a:spLocks/>
          </p:cNvSpPr>
          <p:nvPr/>
        </p:nvSpPr>
        <p:spPr>
          <a:xfrm>
            <a:off x="3844336" y="2389816"/>
            <a:ext cx="7311343" cy="1655223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/>
              <a:t>К примеру – функция удаления товара из корзины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007" y="2127790"/>
            <a:ext cx="4101736" cy="2250445"/>
          </a:xfrm>
        </p:spPr>
        <p:txBody>
          <a:bodyPr/>
          <a:lstStyle/>
          <a:p>
            <a:r>
              <a:rPr lang="en-US" sz="6600" dirty="0"/>
              <a:t>Thank </a:t>
            </a:r>
            <a:br>
              <a:rPr lang="en-US" sz="6600" dirty="0"/>
            </a:br>
            <a:r>
              <a:rPr lang="en-US" sz="66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{FD134675-2B42-40CB-BCB8-4692F03E5AB9}tf78438558_win32</Template>
  <TotalTime>40</TotalTime>
  <Words>58</Words>
  <Application>Microsoft Office PowerPoint</Application>
  <PresentationFormat>Widescreen</PresentationFormat>
  <Paragraphs>18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Sabon Next LT</vt:lpstr>
      <vt:lpstr>Custom</vt:lpstr>
      <vt:lpstr>сАЙТ МАгАЗИН ОДЕЖДЫ</vt:lpstr>
      <vt:lpstr>Frontend</vt:lpstr>
      <vt:lpstr>PowerPoint Presentation</vt:lpstr>
      <vt:lpstr>Backend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сАЙТ МАгАЗИН ОДЕЖДЫ</dc:title>
  <dc:subject/>
  <dc:creator>Алексей Романов</dc:creator>
  <cp:lastModifiedBy>Алексей Романов</cp:lastModifiedBy>
  <cp:revision>5</cp:revision>
  <dcterms:created xsi:type="dcterms:W3CDTF">2025-05-11T18:01:28Z</dcterms:created>
  <dcterms:modified xsi:type="dcterms:W3CDTF">2025-05-11T18:41:48Z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