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61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315" r:id="rId30"/>
    <p:sldId id="319" r:id="rId31"/>
    <p:sldId id="277" r:id="rId32"/>
    <p:sldId id="316" r:id="rId33"/>
    <p:sldId id="320" r:id="rId34"/>
    <p:sldId id="280" r:id="rId35"/>
    <p:sldId id="317" r:id="rId36"/>
    <p:sldId id="321" r:id="rId37"/>
    <p:sldId id="283" r:id="rId38"/>
    <p:sldId id="318" r:id="rId39"/>
    <p:sldId id="322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7" r:id="rId48"/>
    <p:sldId id="308" r:id="rId49"/>
    <p:sldId id="295" r:id="rId50"/>
    <p:sldId id="312" r:id="rId51"/>
    <p:sldId id="309" r:id="rId52"/>
    <p:sldId id="298" r:id="rId53"/>
    <p:sldId id="313" r:id="rId54"/>
    <p:sldId id="310" r:id="rId55"/>
    <p:sldId id="301" r:id="rId56"/>
    <p:sldId id="314" r:id="rId57"/>
    <p:sldId id="311" r:id="rId58"/>
    <p:sldId id="304" r:id="rId59"/>
    <p:sldId id="305" r:id="rId60"/>
  </p:sldIdLst>
  <p:sldSz cx="10287000" cy="18288000"/>
  <p:notesSz cx="6858000" cy="9144000"/>
  <p:embeddedFontLst>
    <p:embeddedFont>
      <p:font typeface="Gaegu Bold" charset="0"/>
      <p:regular r:id="rId62"/>
    </p:embeddedFont>
    <p:embeddedFont>
      <p:font typeface="Calibri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2" autoAdjust="0"/>
  </p:normalViewPr>
  <p:slideViewPr>
    <p:cSldViewPr>
      <p:cViewPr varScale="1">
        <p:scale>
          <a:sx n="26" d="100"/>
          <a:sy n="26" d="100"/>
        </p:scale>
        <p:origin x="-259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tags" Target="tags/tag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font" Target="fonts/font1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9365-606F-4C49-AC82-13C02A16ACF4}" type="datetimeFigureOut">
              <a:rPr lang="id-ID" smtClean="0"/>
              <a:t>16/12/2022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EF997-F257-4C5A-AC8F-92838B2846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4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01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7979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229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84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36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4099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498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695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53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14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75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07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950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710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560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419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86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809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0346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3284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048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22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0157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719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945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83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522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9847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085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293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0270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202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74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4722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277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703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109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350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6763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97481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2277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227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39350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48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07419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124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65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7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80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F997-F257-4C5A-AC8F-92838B2846F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29798"/>
      </p:ext>
    </p:extLst>
  </p:cSld>
  <p:clrMapOvr>
    <a:masterClrMapping/>
  </p:clrMapOvr>
  <p:transition spd="slow" advClick="0">
    <p:wipe dir="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03068"/>
      </p:ext>
    </p:extLst>
  </p:cSld>
  <p:clrMapOvr>
    <a:masterClrMapping/>
  </p:clrMapOvr>
  <p:transition spd="slow" advClick="0">
    <p:wipe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09877"/>
      </p:ext>
    </p:extLst>
  </p:cSld>
  <p:clrMapOvr>
    <a:masterClrMapping/>
  </p:clrMapOvr>
  <p:transition spd="slow" advClick="0">
    <p:wipe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18358"/>
      </p:ext>
    </p:extLst>
  </p:cSld>
  <p:clrMapOvr>
    <a:masterClrMapping/>
  </p:clrMapOvr>
  <p:transition spd="slow" advClick="0">
    <p:wipe dir="d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46788"/>
      </p:ext>
    </p:extLst>
  </p:cSld>
  <p:clrMapOvr>
    <a:masterClrMapping/>
  </p:clrMapOvr>
  <p:transition spd="slow" advClick="0">
    <p:wipe dir="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2736"/>
      </p:ext>
    </p:extLst>
  </p:cSld>
  <p:clrMapOvr>
    <a:masterClrMapping/>
  </p:clrMapOvr>
  <p:transition spd="slow" advClick="0">
    <p:wipe dir="d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1985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6516"/>
      </p:ext>
    </p:extLst>
  </p:cSld>
  <p:clrMapOvr>
    <a:masterClrMapping/>
  </p:clrMapOvr>
  <p:transition spd="slow" advClick="0">
    <p:wipe dir="d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5987"/>
      </p:ext>
    </p:extLst>
  </p:cSld>
  <p:clrMapOvr>
    <a:masterClrMapping/>
  </p:clrMapOvr>
  <p:transition spd="slow" advClick="0">
    <p:wipe dir="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5633"/>
      </p:ext>
    </p:extLst>
  </p:cSld>
  <p:clrMapOvr>
    <a:masterClrMapping/>
  </p:clrMapOvr>
  <p:transition spd="slow" advClick="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627"/>
      </p:ext>
    </p:extLst>
  </p:cSld>
  <p:clrMapOvr>
    <a:masterClrMapping/>
  </p:clrMapOvr>
  <p:transition spd="slow" advClick="0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64327"/>
      </p:ext>
    </p:extLst>
  </p:cSld>
  <p:clrMapOvr>
    <a:masterClrMapping/>
  </p:clrMapOvr>
  <p:transition spd="slow" advClick="0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76146"/>
      </p:ext>
    </p:extLst>
  </p:cSld>
  <p:clrMapOvr>
    <a:masterClrMapping/>
  </p:clrMapOvr>
  <p:transition spd="slow" advClick="0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9647"/>
      </p:ext>
    </p:extLst>
  </p:cSld>
  <p:clrMapOvr>
    <a:masterClrMapping/>
  </p:clrMapOvr>
  <p:transition spd="slow" advClick="0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27147"/>
      </p:ext>
    </p:extLst>
  </p:cSld>
  <p:clrMapOvr>
    <a:masterClrMapping/>
  </p:clrMapOvr>
  <p:transition spd="slow" advClick="0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75865"/>
      </p:ext>
    </p:extLst>
  </p:cSld>
  <p:clrMapOvr>
    <a:masterClrMapping/>
  </p:clrMapOvr>
  <p:transition spd="slow" advClick="0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40271"/>
      </p:ext>
    </p:extLst>
  </p:cSld>
  <p:clrMapOvr>
    <a:masterClrMapping/>
  </p:clrMapOvr>
  <p:transition spd="slow" advClick="0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25124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06783"/>
      </p:ext>
    </p:extLst>
  </p:cSld>
  <p:clrMapOvr>
    <a:masterClrMapping/>
  </p:clrMapOvr>
  <p:transition spd="slow" advClick="0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30607"/>
      </p:ext>
    </p:extLst>
  </p:cSld>
  <p:clrMapOvr>
    <a:masterClrMapping/>
  </p:clrMapOvr>
  <p:transition spd="slow" advClick="0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99386"/>
      </p:ext>
    </p:extLst>
  </p:cSld>
  <p:clrMapOvr>
    <a:masterClrMapping/>
  </p:clrMapOvr>
  <p:transition spd="slow" advClick="0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5378"/>
      </p:ext>
    </p:extLst>
  </p:cSld>
  <p:clrMapOvr>
    <a:masterClrMapping/>
  </p:clrMapOvr>
  <p:transition spd="slow" advClick="0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9203"/>
      </p:ext>
    </p:extLst>
  </p:cSld>
  <p:clrMapOvr>
    <a:masterClrMapping/>
  </p:clrMapOvr>
  <p:transition spd="slow" advClick="0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8360"/>
      </p:ext>
    </p:extLst>
  </p:cSld>
  <p:clrMapOvr>
    <a:masterClrMapping/>
  </p:clrMapOvr>
  <p:transition spd="slow" advClick="0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77411"/>
      </p:ext>
    </p:extLst>
  </p:cSld>
  <p:clrMapOvr>
    <a:masterClrMapping/>
  </p:clrMapOvr>
  <p:transition spd="slow" advClick="0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71975"/>
      </p:ext>
    </p:extLst>
  </p:cSld>
  <p:clrMapOvr>
    <a:masterClrMapping/>
  </p:clrMapOvr>
  <p:transition spd="slow" advClick="0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5337"/>
      </p:ext>
    </p:extLst>
  </p:cSld>
  <p:clrMapOvr>
    <a:masterClrMapping/>
  </p:clrMapOvr>
  <p:transition spd="slow" advClick="0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0514"/>
      </p:ext>
    </p:extLst>
  </p:cSld>
  <p:clrMapOvr>
    <a:masterClrMapping/>
  </p:clrMapOvr>
  <p:transition spd="slow" advClick="0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6651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06"/>
      </p:ext>
    </p:extLst>
  </p:cSld>
  <p:clrMapOvr>
    <a:masterClrMapping/>
  </p:clrMapOvr>
  <p:transition spd="slow" advClick="0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4736"/>
      </p:ext>
    </p:extLst>
  </p:cSld>
  <p:clrMapOvr>
    <a:masterClrMapping/>
  </p:clrMapOvr>
  <p:transition spd="slow" advClick="0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7250"/>
      </p:ext>
    </p:extLst>
  </p:cSld>
  <p:clrMapOvr>
    <a:masterClrMapping/>
  </p:clrMapOvr>
  <p:transition spd="slow" advClick="0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1044"/>
      </p:ext>
    </p:extLst>
  </p:cSld>
  <p:clrMapOvr>
    <a:masterClrMapping/>
  </p:clrMapOvr>
  <p:transition spd="slow" advClick="0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9203"/>
      </p:ext>
    </p:extLst>
  </p:cSld>
  <p:clrMapOvr>
    <a:masterClrMapping/>
  </p:clrMapOvr>
  <p:transition spd="slow" advClick="0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8360"/>
      </p:ext>
    </p:extLst>
  </p:cSld>
  <p:clrMapOvr>
    <a:masterClrMapping/>
  </p:clrMapOvr>
  <p:transition spd="slow" advClick="0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77411"/>
      </p:ext>
    </p:extLst>
  </p:cSld>
  <p:clrMapOvr>
    <a:masterClrMapping/>
  </p:clrMapOvr>
  <p:transition spd="slow" advClick="0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71975"/>
      </p:ext>
    </p:extLst>
  </p:cSld>
  <p:clrMapOvr>
    <a:masterClrMapping/>
  </p:clrMapOvr>
  <p:transition spd="slow" advClick="0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5337"/>
      </p:ext>
    </p:extLst>
  </p:cSld>
  <p:clrMapOvr>
    <a:masterClrMapping/>
  </p:clrMapOvr>
  <p:transition spd="slow" advClick="0"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0514"/>
      </p:ext>
    </p:extLst>
  </p:cSld>
  <p:clrMapOvr>
    <a:masterClrMapping/>
  </p:clrMapOvr>
  <p:transition spd="slow" advClick="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6651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06"/>
      </p:ext>
    </p:extLst>
  </p:cSld>
  <p:clrMapOvr>
    <a:masterClrMapping/>
  </p:clrMapOvr>
  <p:transition spd="slow" advClick="0"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4736"/>
      </p:ext>
    </p:extLst>
  </p:cSld>
  <p:clrMapOvr>
    <a:masterClrMapping/>
  </p:clrMapOvr>
  <p:transition spd="slow" advClick="0"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7250"/>
      </p:ext>
    </p:extLst>
  </p:cSld>
  <p:clrMapOvr>
    <a:masterClrMapping/>
  </p:clrMapOvr>
  <p:transition spd="slow" advClick="0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1044"/>
      </p:ext>
    </p:extLst>
  </p:cSld>
  <p:clrMapOvr>
    <a:masterClrMapping/>
  </p:clrMapOvr>
  <p:transition spd="slow" advClick="0"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9203"/>
      </p:ext>
    </p:extLst>
  </p:cSld>
  <p:clrMapOvr>
    <a:masterClrMapping/>
  </p:clrMapOvr>
  <p:transition spd="slow" advClick="0">
    <p:wipe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8360"/>
      </p:ext>
    </p:extLst>
  </p:cSld>
  <p:clrMapOvr>
    <a:masterClrMapping/>
  </p:clrMapOvr>
  <p:transition spd="slow" advClick="0"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77411"/>
      </p:ext>
    </p:extLst>
  </p:cSld>
  <p:clrMapOvr>
    <a:masterClrMapping/>
  </p:clrMapOvr>
  <p:transition spd="slow" advClick="0"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71975"/>
      </p:ext>
    </p:extLst>
  </p:cSld>
  <p:clrMapOvr>
    <a:masterClrMapping/>
  </p:clrMapOvr>
  <p:transition spd="slow" advClick="0"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5337"/>
      </p:ext>
    </p:extLst>
  </p:cSld>
  <p:clrMapOvr>
    <a:masterClrMapping/>
  </p:clrMapOvr>
  <p:transition spd="slow" advClick="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0514"/>
      </p:ext>
    </p:extLst>
  </p:cSld>
  <p:clrMapOvr>
    <a:masterClrMapping/>
  </p:clrMapOvr>
  <p:transition spd="slow" advClick="0"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6651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06"/>
      </p:ext>
    </p:extLst>
  </p:cSld>
  <p:clrMapOvr>
    <a:masterClrMapping/>
  </p:clrMapOvr>
  <p:transition spd="slow" advClick="0"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4736"/>
      </p:ext>
    </p:extLst>
  </p:cSld>
  <p:clrMapOvr>
    <a:masterClrMapping/>
  </p:clrMapOvr>
  <p:transition spd="slow" advClick="0"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7250"/>
      </p:ext>
    </p:extLst>
  </p:cSld>
  <p:clrMapOvr>
    <a:masterClrMapping/>
  </p:clrMapOvr>
  <p:transition spd="slow" advClick="0"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1044"/>
      </p:ext>
    </p:extLst>
  </p:cSld>
  <p:clrMapOvr>
    <a:masterClrMapping/>
  </p:clrMapOvr>
  <p:transition spd="slow" advClick="0"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9203"/>
      </p:ext>
    </p:extLst>
  </p:cSld>
  <p:clrMapOvr>
    <a:masterClrMapping/>
  </p:clrMapOvr>
  <p:transition spd="slow" advClick="0"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8360"/>
      </p:ext>
    </p:extLst>
  </p:cSld>
  <p:clrMapOvr>
    <a:masterClrMapping/>
  </p:clrMapOvr>
  <p:transition spd="slow" advClick="0">
    <p:wipe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77411"/>
      </p:ext>
    </p:extLst>
  </p:cSld>
  <p:clrMapOvr>
    <a:masterClrMapping/>
  </p:clrMapOvr>
  <p:transition spd="slow" advClick="0">
    <p:wipe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71975"/>
      </p:ext>
    </p:extLst>
  </p:cSld>
  <p:clrMapOvr>
    <a:masterClrMapping/>
  </p:clrMapOvr>
  <p:transition spd="slow" advClick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5337"/>
      </p:ext>
    </p:extLst>
  </p:cSld>
  <p:clrMapOvr>
    <a:masterClrMapping/>
  </p:clrMapOvr>
  <p:transition spd="slow" advClick="0">
    <p:wipe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0514"/>
      </p:ext>
    </p:extLst>
  </p:cSld>
  <p:clrMapOvr>
    <a:masterClrMapping/>
  </p:clrMapOvr>
  <p:transition spd="slow" advClick="0">
    <p:wipe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6651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06"/>
      </p:ext>
    </p:extLst>
  </p:cSld>
  <p:clrMapOvr>
    <a:masterClrMapping/>
  </p:clrMapOvr>
  <p:transition spd="slow" advClick="0">
    <p:wipe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4736"/>
      </p:ext>
    </p:extLst>
  </p:cSld>
  <p:clrMapOvr>
    <a:masterClrMapping/>
  </p:clrMapOvr>
  <p:transition spd="slow" advClick="0">
    <p:wipe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7250"/>
      </p:ext>
    </p:extLst>
  </p:cSld>
  <p:clrMapOvr>
    <a:masterClrMapping/>
  </p:clrMapOvr>
  <p:transition spd="slow" advClick="0">
    <p:wipe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1044"/>
      </p:ext>
    </p:extLst>
  </p:cSld>
  <p:clrMapOvr>
    <a:masterClrMapping/>
  </p:clrMapOvr>
  <p:transition spd="slow" advClick="0">
    <p:wipe dir="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29798"/>
      </p:ext>
    </p:extLst>
  </p:cSld>
  <p:clrMapOvr>
    <a:masterClrMapping/>
  </p:clrMapOvr>
  <p:transition spd="slow" advClick="0">
    <p:wipe dir="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03068"/>
      </p:ext>
    </p:extLst>
  </p:cSld>
  <p:clrMapOvr>
    <a:masterClrMapping/>
  </p:clrMapOvr>
  <p:transition spd="slow" advClick="0">
    <p:wipe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09877"/>
      </p:ext>
    </p:extLst>
  </p:cSld>
  <p:clrMapOvr>
    <a:masterClrMapping/>
  </p:clrMapOvr>
  <p:transition spd="slow" advClick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18358"/>
      </p:ext>
    </p:extLst>
  </p:cSld>
  <p:clrMapOvr>
    <a:masterClrMapping/>
  </p:clrMapOvr>
  <p:transition spd="slow" advClick="0">
    <p:wipe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46788"/>
      </p:ext>
    </p:extLst>
  </p:cSld>
  <p:clrMapOvr>
    <a:masterClrMapping/>
  </p:clrMapOvr>
  <p:transition spd="slow" advClick="0">
    <p:wipe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2736"/>
      </p:ext>
    </p:extLst>
  </p:cSld>
  <p:clrMapOvr>
    <a:masterClrMapping/>
  </p:clrMapOvr>
  <p:transition spd="slow" advClick="0">
    <p:wipe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1985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6516"/>
      </p:ext>
    </p:extLst>
  </p:cSld>
  <p:clrMapOvr>
    <a:masterClrMapping/>
  </p:clrMapOvr>
  <p:transition spd="slow" advClick="0">
    <p:wipe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5987"/>
      </p:ext>
    </p:extLst>
  </p:cSld>
  <p:clrMapOvr>
    <a:masterClrMapping/>
  </p:clrMapOvr>
  <p:transition spd="slow" advClick="0">
    <p:wipe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5633"/>
      </p:ext>
    </p:extLst>
  </p:cSld>
  <p:clrMapOvr>
    <a:masterClrMapping/>
  </p:clrMapOvr>
  <p:transition spd="slow" advClick="0">
    <p:wipe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627"/>
      </p:ext>
    </p:extLst>
  </p:cSld>
  <p:clrMapOvr>
    <a:masterClrMapping/>
  </p:clrMapOvr>
  <p:transition spd="slow" advClick="0">
    <p:wipe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29798"/>
      </p:ext>
    </p:extLst>
  </p:cSld>
  <p:clrMapOvr>
    <a:masterClrMapping/>
  </p:clrMapOvr>
  <p:transition spd="slow" advClick="0">
    <p:wipe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03068"/>
      </p:ext>
    </p:extLst>
  </p:cSld>
  <p:clrMapOvr>
    <a:masterClrMapping/>
  </p:clrMapOvr>
  <p:transition spd="slow" advClick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09877"/>
      </p:ext>
    </p:extLst>
  </p:cSld>
  <p:clrMapOvr>
    <a:masterClrMapping/>
  </p:clrMapOvr>
  <p:transition spd="slow" advClick="0">
    <p:wipe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18358"/>
      </p:ext>
    </p:extLst>
  </p:cSld>
  <p:clrMapOvr>
    <a:masterClrMapping/>
  </p:clrMapOvr>
  <p:transition spd="slow" advClick="0">
    <p:wipe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46788"/>
      </p:ext>
    </p:extLst>
  </p:cSld>
  <p:clrMapOvr>
    <a:masterClrMapping/>
  </p:clrMapOvr>
  <p:transition spd="slow" advClick="0">
    <p:wipe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2736"/>
      </p:ext>
    </p:extLst>
  </p:cSld>
  <p:clrMapOvr>
    <a:masterClrMapping/>
  </p:clrMapOvr>
  <p:transition spd="slow" advClick="0">
    <p:wipe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1985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6516"/>
      </p:ext>
    </p:extLst>
  </p:cSld>
  <p:clrMapOvr>
    <a:masterClrMapping/>
  </p:clrMapOvr>
  <p:transition spd="slow" advClick="0"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5987"/>
      </p:ext>
    </p:extLst>
  </p:cSld>
  <p:clrMapOvr>
    <a:masterClrMapping/>
  </p:clrMapOvr>
  <p:transition spd="slow" advClick="0">
    <p:wipe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5633"/>
      </p:ext>
    </p:extLst>
  </p:cSld>
  <p:clrMapOvr>
    <a:masterClrMapping/>
  </p:clrMapOvr>
  <p:transition spd="slow" advClick="0">
    <p:wipe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627"/>
      </p:ext>
    </p:extLst>
  </p:cSld>
  <p:clrMapOvr>
    <a:masterClrMapping/>
  </p:clrMapOvr>
  <p:transition spd="slow" advClick="0">
    <p:wipe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29798"/>
      </p:ext>
    </p:extLst>
  </p:cSld>
  <p:clrMapOvr>
    <a:masterClrMapping/>
  </p:clrMapOvr>
  <p:transition spd="slow" advClick="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03068"/>
      </p:ext>
    </p:extLst>
  </p:cSld>
  <p:clrMapOvr>
    <a:masterClrMapping/>
  </p:clrMapOvr>
  <p:transition spd="slow" advClick="0">
    <p:wipe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09877"/>
      </p:ext>
    </p:extLst>
  </p:cSld>
  <p:clrMapOvr>
    <a:masterClrMapping/>
  </p:clrMapOvr>
  <p:transition spd="slow" advClick="0">
    <p:wipe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18358"/>
      </p:ext>
    </p:extLst>
  </p:cSld>
  <p:clrMapOvr>
    <a:masterClrMapping/>
  </p:clrMapOvr>
  <p:transition spd="slow" advClick="0">
    <p:wipe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46788"/>
      </p:ext>
    </p:extLst>
  </p:cSld>
  <p:clrMapOvr>
    <a:masterClrMapping/>
  </p:clrMapOvr>
  <p:transition spd="slow" advClick="0">
    <p:wipe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2736"/>
      </p:ext>
    </p:extLst>
  </p:cSld>
  <p:clrMapOvr>
    <a:masterClrMapping/>
  </p:clrMapOvr>
  <p:transition spd="slow" advClick="0">
    <p:wipe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1985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6516"/>
      </p:ext>
    </p:extLst>
  </p:cSld>
  <p:clrMapOvr>
    <a:masterClrMapping/>
  </p:clrMapOvr>
  <p:transition spd="slow" advClick="0">
    <p:wipe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5987"/>
      </p:ext>
    </p:extLst>
  </p:cSld>
  <p:clrMapOvr>
    <a:masterClrMapping/>
  </p:clrMapOvr>
  <p:transition spd="slow" advClick="0">
    <p:wipe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5633"/>
      </p:ext>
    </p:extLst>
  </p:cSld>
  <p:clrMapOvr>
    <a:masterClrMapping/>
  </p:clrMapOvr>
  <p:transition spd="slow" advClick="0">
    <p:wipe dir="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627"/>
      </p:ext>
    </p:extLst>
  </p:cSld>
  <p:clrMapOvr>
    <a:masterClrMapping/>
  </p:clrMapOvr>
  <p:transition spd="slow" advClick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 advClick="0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4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png"/><Relationship Id="rId34" Type="http://schemas.openxmlformats.org/officeDocument/2006/relationships/image" Target="../media/image15.png"/><Relationship Id="rId12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23.svg"/><Relationship Id="rId1" Type="http://schemas.openxmlformats.org/officeDocument/2006/relationships/tags" Target="../tags/tag2.xml"/><Relationship Id="rId11" Type="http://schemas.openxmlformats.org/officeDocument/2006/relationships/image" Target="../media/image3.png"/><Relationship Id="rId24" Type="http://schemas.openxmlformats.org/officeDocument/2006/relationships/image" Target="../media/image18.svg"/><Relationship Id="rId32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12.png"/><Relationship Id="rId10" Type="http://schemas.openxmlformats.org/officeDocument/2006/relationships/image" Target="../media/image4.svg"/><Relationship Id="rId19" Type="http://schemas.openxmlformats.org/officeDocument/2006/relationships/image" Target="../media/image7.png"/><Relationship Id="rId31" Type="http://schemas.openxmlformats.org/officeDocument/2006/relationships/image" Target="../media/image25.svg"/><Relationship Id="rId4" Type="http://schemas.openxmlformats.org/officeDocument/2006/relationships/audio" Target="../media/audio1.wav"/><Relationship Id="rId9" Type="http://schemas.openxmlformats.org/officeDocument/2006/relationships/image" Target="../media/image2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11.png"/><Relationship Id="rId30" Type="http://schemas.openxmlformats.org/officeDocument/2006/relationships/image" Target="../media/image13.png"/><Relationship Id="rId35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10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8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20" Type="http://schemas.openxmlformats.org/officeDocument/2006/relationships/slide" Target="slide8.xml"/><Relationship Id="rId29" Type="http://schemas.openxmlformats.org/officeDocument/2006/relationships/image" Target="../media/image37.png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image" Target="../media/image60.sv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8.xml"/><Relationship Id="rId26" Type="http://schemas.openxmlformats.org/officeDocument/2006/relationships/image" Target="../media/image60.sv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20" Type="http://schemas.openxmlformats.org/officeDocument/2006/relationships/image" Target="../media/image13.png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3.xml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7.svg"/><Relationship Id="rId28" Type="http://schemas.openxmlformats.org/officeDocument/2006/relationships/image" Target="../media/image39.pn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20.png"/><Relationship Id="rId27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13.png"/><Relationship Id="rId26" Type="http://schemas.openxmlformats.org/officeDocument/2006/relationships/slide" Target="slide8.xml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image" Target="../media/image20.png"/><Relationship Id="rId29" Type="http://schemas.openxmlformats.org/officeDocument/2006/relationships/hyperlink" Target="https://youtu.be/ladGdr-MbVI" TargetMode="Externa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6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1.wav"/><Relationship Id="rId28" Type="http://schemas.openxmlformats.org/officeDocument/2006/relationships/hyperlink" Target="https://youtu.be/0olWrzTDdNI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3.xml"/><Relationship Id="rId27" Type="http://schemas.openxmlformats.org/officeDocument/2006/relationships/hyperlink" Target="https://youtu.be/0GcVq2AJnkQ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8.svg"/><Relationship Id="rId18" Type="http://schemas.openxmlformats.org/officeDocument/2006/relationships/image" Target="../media/image27.sv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41.png"/><Relationship Id="rId7" Type="http://schemas.openxmlformats.org/officeDocument/2006/relationships/image" Target="../media/image8.svg"/><Relationship Id="rId12" Type="http://schemas.openxmlformats.org/officeDocument/2006/relationships/image" Target="../media/image42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slide" Target="slide32.xml"/><Relationship Id="rId20" Type="http://schemas.openxmlformats.org/officeDocument/2006/relationships/slide" Target="slide2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11" Type="http://schemas.openxmlformats.org/officeDocument/2006/relationships/image" Target="../media/image25.svg"/><Relationship Id="rId24" Type="http://schemas.openxmlformats.org/officeDocument/2006/relationships/image" Target="../media/image70.svg"/><Relationship Id="rId5" Type="http://schemas.openxmlformats.org/officeDocument/2006/relationships/image" Target="../media/image33.svg"/><Relationship Id="rId15" Type="http://schemas.openxmlformats.org/officeDocument/2006/relationships/audio" Target="../media/audio1.wav"/><Relationship Id="rId23" Type="http://schemas.openxmlformats.org/officeDocument/2006/relationships/image" Target="../media/image43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31.svg"/><Relationship Id="rId14" Type="http://schemas.openxmlformats.org/officeDocument/2006/relationships/slide" Target="slide14.xml"/><Relationship Id="rId22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13.xml"/><Relationship Id="rId3" Type="http://schemas.openxmlformats.org/officeDocument/2006/relationships/notesSlide" Target="../notesSlides/notesSlide14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slide" Target="slide15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25.sv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image" Target="../media/image14.png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1.wav"/><Relationship Id="rId10" Type="http://schemas.openxmlformats.org/officeDocument/2006/relationships/image" Target="../media/image23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image" Target="../media/image45.png"/><Relationship Id="rId3" Type="http://schemas.openxmlformats.org/officeDocument/2006/relationships/notesSlide" Target="../notesSlides/notesSlide16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slide" Target="slide1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44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2.wav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19.xml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19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image" Target="../media/image49.png"/><Relationship Id="rId3" Type="http://schemas.openxmlformats.org/officeDocument/2006/relationships/notesSlide" Target="../notesSlides/notesSlide19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20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48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svg"/><Relationship Id="rId18" Type="http://schemas.openxmlformats.org/officeDocument/2006/relationships/image" Target="../media/image18.png"/><Relationship Id="rId26" Type="http://schemas.openxmlformats.org/officeDocument/2006/relationships/slide" Target="slide50.xml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7.svg"/><Relationship Id="rId7" Type="http://schemas.openxmlformats.org/officeDocument/2006/relationships/image" Target="../media/image31.svg"/><Relationship Id="rId12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20" Type="http://schemas.openxmlformats.org/officeDocument/2006/relationships/image" Target="../media/image19.png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11" Type="http://schemas.openxmlformats.org/officeDocument/2006/relationships/image" Target="../media/image25.svg"/><Relationship Id="rId24" Type="http://schemas.openxmlformats.org/officeDocument/2006/relationships/audio" Target="../media/audio1.wav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23" Type="http://schemas.openxmlformats.org/officeDocument/2006/relationships/slide" Target="slide13.xml"/><Relationship Id="rId28" Type="http://schemas.openxmlformats.org/officeDocument/2006/relationships/image" Target="../media/image39.svg"/><Relationship Id="rId10" Type="http://schemas.openxmlformats.org/officeDocument/2006/relationships/image" Target="../media/image13.png"/><Relationship Id="rId19" Type="http://schemas.openxmlformats.org/officeDocument/2006/relationships/image" Target="../media/image3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1.png"/><Relationship Id="rId22" Type="http://schemas.openxmlformats.org/officeDocument/2006/relationships/image" Target="../media/image20.png"/><Relationship Id="rId27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2.xm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2.xml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26.png"/><Relationship Id="rId1" Type="http://schemas.openxmlformats.org/officeDocument/2006/relationships/tags" Target="../tags/tag22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image" Target="../media/image51.png"/><Relationship Id="rId3" Type="http://schemas.openxmlformats.org/officeDocument/2006/relationships/notesSlide" Target="../notesSlides/notesSlide22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23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50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5.xml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5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26.png"/><Relationship Id="rId1" Type="http://schemas.openxmlformats.org/officeDocument/2006/relationships/tags" Target="../tags/tag25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image" Target="../media/image52.png"/><Relationship Id="rId3" Type="http://schemas.openxmlformats.org/officeDocument/2006/relationships/notesSlide" Target="../notesSlides/notesSlide25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26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45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8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28.xml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95.xml"/><Relationship Id="rId16" Type="http://schemas.openxmlformats.org/officeDocument/2006/relationships/image" Target="../media/image26.png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28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30.xml"/><Relationship Id="rId1" Type="http://schemas.openxmlformats.org/officeDocument/2006/relationships/tags" Target="../tags/tag29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audio" Target="../media/audio2.wav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slide" Target="slide29.xml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31.xml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30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sv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1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5.xml"/><Relationship Id="rId20" Type="http://schemas.openxmlformats.org/officeDocument/2006/relationships/slide" Target="slide1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25.svg"/><Relationship Id="rId5" Type="http://schemas.openxmlformats.org/officeDocument/2006/relationships/image" Target="../media/image33.svg"/><Relationship Id="rId15" Type="http://schemas.openxmlformats.org/officeDocument/2006/relationships/audio" Target="../media/audio1.wav"/><Relationship Id="rId10" Type="http://schemas.openxmlformats.org/officeDocument/2006/relationships/image" Target="../media/image13.png"/><Relationship Id="rId19" Type="http://schemas.openxmlformats.org/officeDocument/2006/relationships/slide" Target="slide2.xml"/><Relationship Id="rId4" Type="http://schemas.openxmlformats.org/officeDocument/2006/relationships/image" Target="../media/image17.png"/><Relationship Id="rId9" Type="http://schemas.openxmlformats.org/officeDocument/2006/relationships/image" Target="../media/image31.svg"/><Relationship Id="rId1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31.xml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26.png"/><Relationship Id="rId1" Type="http://schemas.openxmlformats.org/officeDocument/2006/relationships/tags" Target="../tags/tag31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image" Target="../media/image14.png"/><Relationship Id="rId1" Type="http://schemas.openxmlformats.org/officeDocument/2006/relationships/tags" Target="../tags/tag32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1.wav"/><Relationship Id="rId10" Type="http://schemas.openxmlformats.org/officeDocument/2006/relationships/image" Target="../media/image23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13.xml"/><Relationship Id="rId3" Type="http://schemas.openxmlformats.org/officeDocument/2006/relationships/notesSlide" Target="../notesSlides/notesSlide32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slide" Target="slide33.xml"/><Relationship Id="rId1" Type="http://schemas.openxmlformats.org/officeDocument/2006/relationships/tags" Target="../tags/tag33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25.sv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image" Target="../media/image14.png"/><Relationship Id="rId1" Type="http://schemas.openxmlformats.org/officeDocument/2006/relationships/tags" Target="../tags/tag34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1.wav"/><Relationship Id="rId10" Type="http://schemas.openxmlformats.org/officeDocument/2006/relationships/image" Target="../media/image23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audio" Target="../media/audio2.wav"/><Relationship Id="rId3" Type="http://schemas.openxmlformats.org/officeDocument/2006/relationships/notesSlide" Target="../notesSlides/notesSlide34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slide" Target="slide35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35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36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37.xml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36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37.xml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3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slide" Target="slide39.xml"/><Relationship Id="rId3" Type="http://schemas.openxmlformats.org/officeDocument/2006/relationships/notesSlide" Target="../notesSlides/notesSlide37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38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38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0.xml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.png"/><Relationship Id="rId1" Type="http://schemas.openxmlformats.org/officeDocument/2006/relationships/tags" Target="../tags/tag39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0.xml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6.png"/><Relationship Id="rId1" Type="http://schemas.openxmlformats.org/officeDocument/2006/relationships/tags" Target="../tags/tag40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4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16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20" Type="http://schemas.openxmlformats.org/officeDocument/2006/relationships/slide" Target="slide5.xml"/><Relationship Id="rId29" Type="http://schemas.openxmlformats.org/officeDocument/2006/relationships/image" Target="../media/image50.svg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slide" Target="slide42.xml"/><Relationship Id="rId3" Type="http://schemas.openxmlformats.org/officeDocument/2006/relationships/notesSlide" Target="../notesSlides/notesSlide40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41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41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3.xml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42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3.xml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6.png"/><Relationship Id="rId1" Type="http://schemas.openxmlformats.org/officeDocument/2006/relationships/tags" Target="../tags/tag43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audio" Target="../media/audio2.wav"/><Relationship Id="rId3" Type="http://schemas.openxmlformats.org/officeDocument/2006/relationships/notesSlide" Target="../notesSlides/notesSlide43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slide" Target="slide44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44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45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6.xml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45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6.xml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6.png"/><Relationship Id="rId1" Type="http://schemas.openxmlformats.org/officeDocument/2006/relationships/tags" Target="../tags/tag46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0.png"/><Relationship Id="rId26" Type="http://schemas.openxmlformats.org/officeDocument/2006/relationships/slide" Target="slide48.xml"/><Relationship Id="rId3" Type="http://schemas.openxmlformats.org/officeDocument/2006/relationships/notesSlide" Target="../notesSlides/notesSlide46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25.svg"/><Relationship Id="rId25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slide" Target="slide13.xml"/><Relationship Id="rId1" Type="http://schemas.openxmlformats.org/officeDocument/2006/relationships/tags" Target="../tags/tag4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slide" Target="slide47.xml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9.xml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1" Type="http://schemas.openxmlformats.org/officeDocument/2006/relationships/tags" Target="../tags/tag48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4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slide" Target="slide49.xml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47.sv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6.png"/><Relationship Id="rId1" Type="http://schemas.openxmlformats.org/officeDocument/2006/relationships/tags" Target="../tags/tag49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5" Type="http://schemas.openxmlformats.org/officeDocument/2006/relationships/image" Target="../media/image76.svg"/><Relationship Id="rId10" Type="http://schemas.openxmlformats.org/officeDocument/2006/relationships/image" Target="../media/image23.png"/><Relationship Id="rId19" Type="http://schemas.openxmlformats.org/officeDocument/2006/relationships/audio" Target="../media/audio1.wav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5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20" Type="http://schemas.openxmlformats.org/officeDocument/2006/relationships/image" Target="../media/image14.png"/><Relationship Id="rId1" Type="http://schemas.openxmlformats.org/officeDocument/2006/relationships/tags" Target="../tags/tag50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66.svg"/><Relationship Id="rId23" Type="http://schemas.openxmlformats.org/officeDocument/2006/relationships/audio" Target="../media/audio1.wav"/><Relationship Id="rId10" Type="http://schemas.openxmlformats.org/officeDocument/2006/relationships/image" Target="../media/image23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40.png"/><Relationship Id="rId22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image" Target="../media/image27.svg"/><Relationship Id="rId3" Type="http://schemas.openxmlformats.org/officeDocument/2006/relationships/notesSlide" Target="../notesSlides/notesSlide5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2.sv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png"/><Relationship Id="rId20" Type="http://schemas.openxmlformats.org/officeDocument/2006/relationships/slide" Target="slide8.xml"/><Relationship Id="rId29" Type="http://schemas.openxmlformats.org/officeDocument/2006/relationships/slide" Target="slide6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5.sv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13.png"/><Relationship Id="rId28" Type="http://schemas.openxmlformats.org/officeDocument/2006/relationships/image" Target="../media/image14.pn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slide" Target="slide4.xml"/><Relationship Id="rId27" Type="http://schemas.openxmlformats.org/officeDocument/2006/relationships/slide" Target="slide3.xml"/><Relationship Id="rId30" Type="http://schemas.openxmlformats.org/officeDocument/2006/relationships/slide" Target="slide7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audio" Target="../media/audio1.wav"/><Relationship Id="rId3" Type="http://schemas.openxmlformats.org/officeDocument/2006/relationships/notesSlide" Target="../notesSlides/notesSlide50.xml"/><Relationship Id="rId12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6" Type="http://schemas.openxmlformats.org/officeDocument/2006/relationships/image" Target="../media/image13.png"/><Relationship Id="rId11" Type="http://schemas.openxmlformats.org/officeDocument/2006/relationships/image" Target="../media/image27.svg"/><Relationship Id="rId5" Type="http://schemas.openxmlformats.org/officeDocument/2006/relationships/image" Target="../media/image8.sv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6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2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png"/><Relationship Id="rId20" Type="http://schemas.openxmlformats.org/officeDocument/2006/relationships/slide" Target="slide5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image" Target="../media/image31.jpe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7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2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png"/><Relationship Id="rId20" Type="http://schemas.openxmlformats.org/officeDocument/2006/relationships/slide" Target="slide5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8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8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20" Type="http://schemas.openxmlformats.org/officeDocument/2006/relationships/slide" Target="slide5.xml"/><Relationship Id="rId29" Type="http://schemas.openxmlformats.org/officeDocument/2006/relationships/slide" Target="slide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slide" Target="slide9.xml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31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14.png"/><Relationship Id="rId30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svg"/><Relationship Id="rId18" Type="http://schemas.openxmlformats.org/officeDocument/2006/relationships/image" Target="../media/image26.png"/><Relationship Id="rId26" Type="http://schemas.openxmlformats.org/officeDocument/2006/relationships/slide" Target="slide3.xml"/><Relationship Id="rId3" Type="http://schemas.openxmlformats.org/officeDocument/2006/relationships/notesSlide" Target="../notesSlides/notesSlide9.xml"/><Relationship Id="rId21" Type="http://schemas.openxmlformats.org/officeDocument/2006/relationships/audio" Target="../media/audio1.wav"/><Relationship Id="rId7" Type="http://schemas.openxmlformats.org/officeDocument/2006/relationships/image" Target="../media/image31.svg"/><Relationship Id="rId12" Type="http://schemas.openxmlformats.org/officeDocument/2006/relationships/image" Target="../media/image24.png"/><Relationship Id="rId17" Type="http://schemas.openxmlformats.org/officeDocument/2006/relationships/image" Target="../media/image58.svg"/><Relationship Id="rId25" Type="http://schemas.openxmlformats.org/officeDocument/2006/relationships/image" Target="../media/image2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20" Type="http://schemas.openxmlformats.org/officeDocument/2006/relationships/slide" Target="slide8.xml"/><Relationship Id="rId29" Type="http://schemas.openxmlformats.org/officeDocument/2006/relationships/image" Target="../media/image36.png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24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45.svg"/><Relationship Id="rId23" Type="http://schemas.openxmlformats.org/officeDocument/2006/relationships/image" Target="../media/image25.svg"/><Relationship Id="rId28" Type="http://schemas.openxmlformats.org/officeDocument/2006/relationships/image" Target="../media/image60.svg"/><Relationship Id="rId10" Type="http://schemas.openxmlformats.org/officeDocument/2006/relationships/image" Target="../media/image23.png"/><Relationship Id="rId19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33.svg"/><Relationship Id="rId14" Type="http://schemas.openxmlformats.org/officeDocument/2006/relationships/image" Target="../media/image25.png"/><Relationship Id="rId22" Type="http://schemas.openxmlformats.org/officeDocument/2006/relationships/image" Target="../media/image13.png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ction Button: Custom 35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2009637" y="13358630"/>
            <a:ext cx="6559616" cy="172720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346292">
            <a:off x="-2039199" y="8238941"/>
            <a:ext cx="4078398" cy="38781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513981" y="10841638"/>
            <a:ext cx="9476714" cy="172303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7918428" y="10841638"/>
            <a:ext cx="1965987" cy="10223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6076232" y="10895119"/>
            <a:ext cx="1892457" cy="98407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4166881" y="10946413"/>
            <a:ext cx="1965987" cy="10223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>
            <a:fillRect/>
          </a:stretch>
        </p:blipFill>
        <p:spPr>
          <a:xfrm rot="-5208271" flipH="1" flipV="1">
            <a:off x="7933296" y="7468595"/>
            <a:ext cx="4114800" cy="59103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346292">
            <a:off x="8448626" y="8352462"/>
            <a:ext cx="4078398" cy="387818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/>
          </a:stretch>
        </p:blipFill>
        <p:spPr>
          <a:xfrm rot="78640">
            <a:off x="8938971" y="8516407"/>
            <a:ext cx="3494818" cy="332325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2200894" y="10984648"/>
            <a:ext cx="1965987" cy="102231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/>
          </a:stretch>
        </p:blipFill>
        <p:spPr>
          <a:xfrm rot="346292">
            <a:off x="-1747409" y="8821809"/>
            <a:ext cx="3494818" cy="332325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>
            <a:fillRect/>
          </a:stretch>
        </p:blipFill>
        <p:spPr>
          <a:xfrm>
            <a:off x="-1124226" y="7302285"/>
            <a:ext cx="6267726" cy="1430394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>
            <a:fillRect/>
          </a:stretch>
        </p:blipFill>
        <p:spPr>
          <a:xfrm>
            <a:off x="6878903" y="9144000"/>
            <a:ext cx="4758793" cy="998983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/>
          <a:stretch>
            <a:fillRect/>
          </a:stretch>
        </p:blipFill>
        <p:spPr>
          <a:xfrm flipH="1">
            <a:off x="6700464" y="12726602"/>
            <a:ext cx="4829763" cy="594266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2949441" y="5201240"/>
            <a:ext cx="4706922" cy="494047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2890451" y="5029765"/>
            <a:ext cx="4706922" cy="4940472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1900781" y="13225047"/>
            <a:ext cx="6703115" cy="1994375"/>
            <a:chOff x="0" y="0"/>
            <a:chExt cx="8937487" cy="2659166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937487" cy="2659166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rcRect/>
            <a:stretch>
              <a:fillRect/>
            </a:stretch>
          </p:blipFill>
          <p:spPr>
            <a:xfrm>
              <a:off x="538895" y="178110"/>
              <a:ext cx="7740224" cy="2302945"/>
            </a:xfrm>
            <a:prstGeom prst="rect">
              <a:avLst/>
            </a:prstGeom>
          </p:spPr>
        </p:pic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>
            <a:fillRect/>
          </a:stretch>
        </p:blipFill>
        <p:spPr>
          <a:xfrm rot="2412872">
            <a:off x="6227299" y="5448797"/>
            <a:ext cx="2497045" cy="141196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346292">
            <a:off x="7439707" y="-1506829"/>
            <a:ext cx="4114800" cy="3912801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483245">
            <a:off x="2482073" y="2787895"/>
            <a:ext cx="7228688" cy="237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>
                <a:solidFill>
                  <a:srgbClr val="C29E63"/>
                </a:solidFill>
                <a:latin typeface="Gaegu Bold"/>
              </a:rPr>
              <a:t>SEKARANG??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>
            <a:fillRect/>
          </a:stretch>
        </p:blipFill>
        <p:spPr>
          <a:xfrm rot="-5208271">
            <a:off x="-1953162" y="3327247"/>
            <a:ext cx="4114800" cy="59103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 rot="-691991">
            <a:off x="876886" y="953047"/>
            <a:ext cx="7548938" cy="299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89"/>
              </a:lnSpc>
            </a:pPr>
            <a:r>
              <a:rPr lang="en-US" sz="10778">
                <a:solidFill>
                  <a:srgbClr val="C29E63"/>
                </a:solidFill>
                <a:latin typeface="Gaegu Bold"/>
              </a:rPr>
              <a:t>JAM BERAPA</a:t>
            </a:r>
          </a:p>
        </p:txBody>
      </p:sp>
      <p:sp>
        <p:nvSpPr>
          <p:cNvPr id="30" name="TextBox 30"/>
          <p:cNvSpPr txBox="1"/>
          <p:nvPr/>
        </p:nvSpPr>
        <p:spPr>
          <a:xfrm rot="-770543">
            <a:off x="785340" y="1030146"/>
            <a:ext cx="7549080" cy="299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89"/>
              </a:lnSpc>
            </a:pPr>
            <a:r>
              <a:rPr lang="en-US" sz="10778" dirty="0">
                <a:solidFill>
                  <a:srgbClr val="FFFFFF"/>
                </a:solidFill>
                <a:latin typeface="Gaegu Bold"/>
              </a:rPr>
              <a:t>JAM BERAPA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346292">
            <a:off x="-1351670" y="-1703808"/>
            <a:ext cx="4114800" cy="391280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/>
          </a:stretch>
        </p:blipFill>
        <p:spPr>
          <a:xfrm rot="346292">
            <a:off x="8036746" y="-1479358"/>
            <a:ext cx="3494818" cy="3323255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/>
          </a:stretch>
        </p:blipFill>
        <p:spPr>
          <a:xfrm rot="346292">
            <a:off x="-1233428" y="-1733487"/>
            <a:ext cx="3494818" cy="3323255"/>
          </a:xfrm>
          <a:prstGeom prst="rect">
            <a:avLst/>
          </a:prstGeom>
        </p:spPr>
      </p:pic>
      <p:sp>
        <p:nvSpPr>
          <p:cNvPr id="34" name="TextBox 34">
            <a:hlinkClick r:id="" action="ppaction://hlinkshowjump?jump=nextslide">
              <a:snd r:embed="rId4" name="click.wav"/>
            </a:hlinkClick>
          </p:cNvPr>
          <p:cNvSpPr txBox="1"/>
          <p:nvPr/>
        </p:nvSpPr>
        <p:spPr>
          <a:xfrm>
            <a:off x="3499713" y="13435533"/>
            <a:ext cx="3976108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6"/>
              </a:lnSpc>
            </a:pPr>
            <a:r>
              <a:rPr lang="en-US" sz="7954" dirty="0">
                <a:solidFill>
                  <a:srgbClr val="291B26"/>
                </a:solidFill>
                <a:latin typeface="Gaegu Bold"/>
              </a:rPr>
              <a:t>MULAI</a:t>
            </a:r>
          </a:p>
        </p:txBody>
      </p:sp>
      <p:sp>
        <p:nvSpPr>
          <p:cNvPr id="35" name="TextBox 35"/>
          <p:cNvSpPr txBox="1"/>
          <p:nvPr/>
        </p:nvSpPr>
        <p:spPr>
          <a:xfrm rot="484452">
            <a:off x="2584328" y="2786619"/>
            <a:ext cx="7229213" cy="237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>
                <a:solidFill>
                  <a:srgbClr val="FFFFFF"/>
                </a:solidFill>
                <a:latin typeface="Gaegu Bold"/>
              </a:rPr>
              <a:t>SEKARANG??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6515903" y="8575421"/>
            <a:ext cx="4827048" cy="1083622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948597" y="409467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>
            <a:fillRect/>
          </a:stretch>
        </p:blipFill>
        <p:spPr>
          <a:xfrm>
            <a:off x="197566" y="9144000"/>
            <a:ext cx="3323473" cy="330534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-319810" y="9144000"/>
            <a:ext cx="8639590" cy="863959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0" y="3285431"/>
            <a:ext cx="5054772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91B26"/>
                </a:solidFill>
                <a:latin typeface="Gaegu Bold"/>
              </a:rPr>
              <a:t>CONTOH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9991" y="4279910"/>
            <a:ext cx="8639590" cy="210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Cara membaca jam yang melebihi pukul 12.00 siang adalah dengan melanjutkan angkanya, seperti pukul 13.00 untuk jam 1, pukul 14.00 untuk jam 2 dan seterusnya.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9991" y="5667129"/>
            <a:ext cx="9009618" cy="365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endParaRPr/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Lihat jam di bawah!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jarum pendek menunjuk angka 5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jarum panjang menunjuk angka 12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dan hari masih sore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91B26"/>
                </a:solidFill>
                <a:latin typeface="Gaegu Bold"/>
              </a:rPr>
              <a:t>Maka, jam di bawah dibaca pukul 17.00 tepat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291B26"/>
              </a:solidFill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19" name="TextBox 19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79574" y="409467"/>
            <a:ext cx="3338403" cy="1238465"/>
            <a:chOff x="0" y="0"/>
            <a:chExt cx="4451204" cy="1651287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3" name="TextBox 23">
              <a:hlinkClick r:id="rId24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/>
          <a:stretch>
            <a:fillRect/>
          </a:stretch>
        </p:blipFill>
        <p:spPr>
          <a:xfrm>
            <a:off x="-158521" y="8380299"/>
            <a:ext cx="2727575" cy="2712697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600907" y="9550478"/>
            <a:ext cx="5223660" cy="3742040"/>
            <a:chOff x="0" y="0"/>
            <a:chExt cx="6964881" cy="4989387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64881" cy="498938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23685" y="160239"/>
              <a:ext cx="6517511" cy="4668908"/>
            </a:xfrm>
            <a:prstGeom prst="rect">
              <a:avLst/>
            </a:prstGeom>
          </p:spPr>
        </p:pic>
      </p:grpSp>
      <p:grpSp>
        <p:nvGrpSpPr>
          <p:cNvPr id="28" name="Group 28"/>
          <p:cNvGrpSpPr/>
          <p:nvPr/>
        </p:nvGrpSpPr>
        <p:grpSpPr>
          <a:xfrm>
            <a:off x="4600907" y="14042001"/>
            <a:ext cx="5223660" cy="3742040"/>
            <a:chOff x="0" y="0"/>
            <a:chExt cx="6964881" cy="4989387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64881" cy="4989387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23685" y="160239"/>
              <a:ext cx="6517511" cy="4668908"/>
            </a:xfrm>
            <a:prstGeom prst="rect">
              <a:avLst/>
            </a:prstGeom>
          </p:spPr>
        </p:pic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/>
          <a:stretch>
            <a:fillRect/>
          </a:stretch>
        </p:blipFill>
        <p:spPr>
          <a:xfrm>
            <a:off x="-319810" y="12747191"/>
            <a:ext cx="2727575" cy="2712697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-11934" y="8707305"/>
            <a:ext cx="4839397" cy="483939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-194875" y="13546701"/>
            <a:ext cx="5205280" cy="520528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97566" y="3608577"/>
            <a:ext cx="5054772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91B26"/>
                </a:solidFill>
                <a:latin typeface="Gaegu Bold"/>
              </a:rPr>
              <a:t>CONTOH 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45519" y="4516627"/>
            <a:ext cx="8639590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B26"/>
                </a:solidFill>
                <a:latin typeface="Gaegu Bold"/>
              </a:rPr>
              <a:t>Membaca jam untuk menit yang tidak tepat diangka 12.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32544" y="6021890"/>
            <a:ext cx="8639590" cy="185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B26"/>
                </a:solidFill>
                <a:latin typeface="Gaegu Bold"/>
              </a:rPr>
              <a:t>Setelah jarum panjang melewati angka 12, maka menit mulai dihitung sesuai garis kecil yang mewakili 1 menit.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947461" y="10245803"/>
            <a:ext cx="4624672" cy="279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Jarum pendek menunjuk angka 8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jarum panjang menunjuk angka 2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Hari masih pagi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Maka, jam di samping dibaca pukul 08.10 atau pukul 8 lebih 10 menit.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853342" y="14757737"/>
            <a:ext cx="4718792" cy="279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Jarum pendek menunjuk angka 3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jarum panjang menunjuk angka 9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Hari masih sore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91B26"/>
                </a:solidFill>
                <a:latin typeface="Gaegu Bold"/>
              </a:rPr>
              <a:t>Maka, jam di samping dibaca pukul 15.45 atau pukul 15 lebih 45 menit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14300" y="4876800"/>
            <a:ext cx="6330427" cy="1067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462D4B"/>
                </a:solidFill>
                <a:latin typeface="Gaegu Bold"/>
              </a:rPr>
              <a:t>Video </a:t>
            </a:r>
            <a:r>
              <a:rPr lang="en-US" sz="6500" dirty="0" err="1">
                <a:solidFill>
                  <a:srgbClr val="462D4B"/>
                </a:solidFill>
                <a:latin typeface="Gaegu Bold"/>
              </a:rPr>
              <a:t>M</a:t>
            </a:r>
            <a:r>
              <a:rPr lang="en-US" sz="6500" dirty="0" err="1" smtClean="0">
                <a:solidFill>
                  <a:srgbClr val="462D4B"/>
                </a:solidFill>
                <a:latin typeface="Gaegu Bold"/>
              </a:rPr>
              <a:t>ateri</a:t>
            </a:r>
            <a:endParaRPr lang="en-US" sz="6500" dirty="0">
              <a:solidFill>
                <a:srgbClr val="462D4B"/>
              </a:solidFill>
              <a:latin typeface="Gaegu Bold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5572440" y="10694750"/>
            <a:ext cx="4087985" cy="4179167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6591300" y="304800"/>
            <a:ext cx="3909903" cy="1238465"/>
            <a:chOff x="0" y="0"/>
            <a:chExt cx="4451204" cy="165128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2" name="TextBox 22">
              <a:hlinkClick r:id="rId22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0" y="206517"/>
              <a:ext cx="4451204" cy="8757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999" dirty="0" err="1" smtClean="0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999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5" name="TextBox 25">
              <a:hlinkClick r:id="rId26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32544" y="6026004"/>
            <a:ext cx="8639590" cy="203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Link di bawah ini adalah video materi tambahan agar teman-teman semakin paham.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9286" y="8031400"/>
            <a:ext cx="8748428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45"/>
              </a:lnSpc>
            </a:pPr>
            <a:r>
              <a:rPr lang="en-US" sz="3746" dirty="0">
                <a:solidFill>
                  <a:srgbClr val="291B26"/>
                </a:solidFill>
                <a:latin typeface="Gaegu Bold"/>
              </a:rPr>
              <a:t>Link 1 : 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7">
                  <a:snd r:embed="rId23" name="click.wav"/>
                </a:hlinkClick>
              </a:rPr>
              <a:t>Membaca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7">
                  <a:snd r:embed="rId23" name="click.wav"/>
                </a:hlinkClick>
              </a:rPr>
              <a:t> 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7">
                  <a:snd r:embed="rId23" name="click.wav"/>
                </a:hlinkClick>
              </a:rPr>
              <a:t>waktu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7">
                  <a:snd r:embed="rId23" name="click.wav"/>
                </a:hlinkClick>
              </a:rPr>
              <a:t> 1</a:t>
            </a:r>
            <a:endParaRPr lang="en-US" sz="3746" dirty="0" smtClean="0">
              <a:solidFill>
                <a:srgbClr val="291B26"/>
              </a:solidFill>
              <a:latin typeface="Gaegu Bold"/>
            </a:endParaRPr>
          </a:p>
          <a:p>
            <a:pPr algn="just">
              <a:lnSpc>
                <a:spcPts val="5245"/>
              </a:lnSpc>
            </a:pPr>
            <a:r>
              <a:rPr lang="en-US" sz="3746" dirty="0" smtClean="0">
                <a:solidFill>
                  <a:srgbClr val="291B26"/>
                </a:solidFill>
                <a:latin typeface="Gaegu Bold"/>
              </a:rPr>
              <a:t>link 2 : </a:t>
            </a:r>
            <a:r>
              <a:rPr lang="en-US" sz="3746" dirty="0" err="1">
                <a:solidFill>
                  <a:srgbClr val="291B26"/>
                </a:solidFill>
                <a:latin typeface="Gaegu Bold"/>
                <a:hlinkClick r:id="rId28">
                  <a:snd r:embed="rId23" name="click.wav"/>
                </a:hlinkClick>
              </a:rPr>
              <a:t>M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8">
                  <a:snd r:embed="rId23" name="click.wav"/>
                </a:hlinkClick>
              </a:rPr>
              <a:t>embaca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8">
                  <a:snd r:embed="rId23" name="click.wav"/>
                </a:hlinkClick>
              </a:rPr>
              <a:t> 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8">
                  <a:snd r:embed="rId23" name="click.wav"/>
                </a:hlinkClick>
              </a:rPr>
              <a:t>waktu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8">
                  <a:snd r:embed="rId23" name="click.wav"/>
                </a:hlinkClick>
              </a:rPr>
              <a:t> 2</a:t>
            </a:r>
            <a:endParaRPr lang="en-US" sz="3746" dirty="0" smtClean="0">
              <a:solidFill>
                <a:srgbClr val="291B26"/>
              </a:solidFill>
              <a:latin typeface="Gaegu Bold"/>
            </a:endParaRPr>
          </a:p>
          <a:p>
            <a:pPr algn="just">
              <a:lnSpc>
                <a:spcPts val="5245"/>
              </a:lnSpc>
            </a:pPr>
            <a:r>
              <a:rPr lang="en-US" sz="3746" dirty="0" smtClean="0">
                <a:solidFill>
                  <a:srgbClr val="291B26"/>
                </a:solidFill>
                <a:latin typeface="Gaegu Bold"/>
              </a:rPr>
              <a:t>link </a:t>
            </a:r>
            <a:r>
              <a:rPr lang="en-US" sz="3746" dirty="0">
                <a:solidFill>
                  <a:srgbClr val="291B26"/>
                </a:solidFill>
                <a:latin typeface="Gaegu Bold"/>
              </a:rPr>
              <a:t>3 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</a:rPr>
              <a:t>: 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9">
                  <a:snd r:embed="rId23" name="click.wav"/>
                </a:hlinkClick>
              </a:rPr>
              <a:t>Membaca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9">
                  <a:snd r:embed="rId23" name="click.wav"/>
                </a:hlinkClick>
              </a:rPr>
              <a:t> </a:t>
            </a:r>
            <a:r>
              <a:rPr lang="en-US" sz="3746" dirty="0" err="1" smtClean="0">
                <a:solidFill>
                  <a:srgbClr val="291B26"/>
                </a:solidFill>
                <a:latin typeface="Gaegu Bold"/>
                <a:hlinkClick r:id="rId29">
                  <a:snd r:embed="rId23" name="click.wav"/>
                </a:hlinkClick>
              </a:rPr>
              <a:t>waktu</a:t>
            </a:r>
            <a:r>
              <a:rPr lang="en-US" sz="3746" dirty="0" smtClean="0">
                <a:solidFill>
                  <a:srgbClr val="291B26"/>
                </a:solidFill>
                <a:latin typeface="Gaegu Bold"/>
                <a:hlinkClick r:id="rId29">
                  <a:snd r:embed="rId23" name="click.wav"/>
                </a:hlinkClick>
              </a:rPr>
              <a:t> 3</a:t>
            </a:r>
            <a:endParaRPr lang="en-US" sz="3746" u="sng" dirty="0">
              <a:solidFill>
                <a:srgbClr val="291B26"/>
              </a:solidFill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840747" y="10072587"/>
            <a:ext cx="6999384" cy="37160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-158521" y="10072587"/>
            <a:ext cx="6999384" cy="37160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585792" y="-1858018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13592" y="-1858018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63978" y="4425405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935406" y="4425405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913936" y="7468735"/>
            <a:ext cx="6676805" cy="2816989"/>
            <a:chOff x="0" y="0"/>
            <a:chExt cx="8902407" cy="3755986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16" name="TextBox 16">
              <a:hlinkClick r:id="rId14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903778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Quiz 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13936" y="11816141"/>
            <a:ext cx="6676805" cy="2816989"/>
            <a:chOff x="0" y="0"/>
            <a:chExt cx="8902407" cy="375598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20" name="TextBox 20">
              <a:hlinkClick r:id="rId16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875751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Quiz 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250830" y="1858018"/>
            <a:ext cx="6003018" cy="2816989"/>
            <a:chOff x="0" y="0"/>
            <a:chExt cx="8004023" cy="3755986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0" y="0"/>
              <a:ext cx="8004023" cy="3755986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rcRect/>
            <a:stretch>
              <a:fillRect/>
            </a:stretch>
          </p:blipFill>
          <p:spPr>
            <a:xfrm>
              <a:off x="186957" y="760761"/>
              <a:ext cx="7630110" cy="2270183"/>
            </a:xfrm>
            <a:prstGeom prst="rect">
              <a:avLst/>
            </a:prstGeom>
          </p:spPr>
        </p:pic>
      </p:grpSp>
      <p:grpSp>
        <p:nvGrpSpPr>
          <p:cNvPr id="24" name="Group 24"/>
          <p:cNvGrpSpPr/>
          <p:nvPr/>
        </p:nvGrpSpPr>
        <p:grpSpPr>
          <a:xfrm>
            <a:off x="244734" y="16640067"/>
            <a:ext cx="3338403" cy="1238465"/>
            <a:chOff x="0" y="0"/>
            <a:chExt cx="4451204" cy="1651287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7" name="TextBox 27">
              <a:hlinkClick r:id="rId20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</a:t>
              </a: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>
            <a:fillRect/>
          </a:stretch>
        </p:blipFill>
        <p:spPr>
          <a:xfrm rot="633953">
            <a:off x="6856695" y="13008823"/>
            <a:ext cx="3177736" cy="3248615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>
            <a:fillRect/>
          </a:stretch>
        </p:blipFill>
        <p:spPr>
          <a:xfrm rot="-975390">
            <a:off x="1229830" y="6670551"/>
            <a:ext cx="2792678" cy="1406494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913936" y="2488655"/>
            <a:ext cx="6676805" cy="135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91B26"/>
                </a:solidFill>
                <a:latin typeface="Gaegu Bold"/>
              </a:rPr>
              <a:t>QUIZ</a:t>
            </a:r>
          </a:p>
        </p:txBody>
      </p:sp>
      <p:sp>
        <p:nvSpPr>
          <p:cNvPr id="32" name="TextBox 33">
            <a:hlinkClick r:id="" action="ppaction://hlinkshowjump?jump=endshow">
              <a:snd r:embed="rId15" name="click.wav"/>
            </a:hlinkClick>
          </p:cNvPr>
          <p:cNvSpPr txBox="1"/>
          <p:nvPr/>
        </p:nvSpPr>
        <p:spPr>
          <a:xfrm>
            <a:off x="-260938" y="891325"/>
            <a:ext cx="2639044" cy="1013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13800" dirty="0" smtClean="0">
                <a:ln>
                  <a:solidFill>
                    <a:sysClr val="windowText" lastClr="000000"/>
                  </a:solidFill>
                </a:ln>
                <a:latin typeface="Gaegu Bold"/>
              </a:rPr>
              <a:t>X</a:t>
            </a:r>
            <a:endParaRPr lang="en-US" sz="13800" dirty="0">
              <a:ln>
                <a:solidFill>
                  <a:sysClr val="windowText" lastClr="000000"/>
                </a:solidFill>
              </a:ln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49955" y="4722517"/>
            <a:ext cx="470238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 err="1">
                <a:solidFill>
                  <a:srgbClr val="462D4B"/>
                </a:solidFill>
                <a:latin typeface="Gaegu Bold"/>
              </a:rPr>
              <a:t>Petunjuk</a:t>
            </a:r>
            <a:r>
              <a:rPr lang="en-US" sz="6500" dirty="0">
                <a:solidFill>
                  <a:srgbClr val="462D4B"/>
                </a:solidFill>
                <a:latin typeface="Gaegu Bold"/>
              </a:rPr>
              <a:t> Quiz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5508402" y="10383113"/>
            <a:ext cx="4280354" cy="4375827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6778524" y="682633"/>
            <a:ext cx="3150500" cy="572818"/>
            <a:chOff x="0" y="0"/>
            <a:chExt cx="4200667" cy="763758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1" name="TextBox 21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42012" y="451808"/>
            <a:ext cx="3338403" cy="1238465"/>
            <a:chOff x="0" y="0"/>
            <a:chExt cx="4451204" cy="1651287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5" name="TextBox 25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06518"/>
              <a:ext cx="4451204" cy="966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32544" y="6026004"/>
            <a:ext cx="8639590" cy="400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1. Quiz 1 terdiri dari 5 soal pilihan ganda.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2. Teman-teman bisa memilih 1 jawaban "A" atau "B" dengan menekan gambar yang menurut kalian sesuai. 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3. Kerjakan quiz dengan baik ya. 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4. Tetap jujur dan terus semangat :)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118318" y="5917273"/>
            <a:ext cx="8268042" cy="1961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>
                <a:solidFill>
                  <a:srgbClr val="462D4B"/>
                </a:solidFill>
                <a:latin typeface="Gaegu Bold"/>
              </a:rPr>
              <a:t>KALIAN SIAP??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6187617" y="9204845"/>
            <a:ext cx="3545716" cy="362480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00781" y="13225047"/>
            <a:ext cx="6703115" cy="1994375"/>
            <a:chOff x="0" y="0"/>
            <a:chExt cx="8937487" cy="265916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937487" cy="265916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38895" y="178110"/>
              <a:ext cx="7740224" cy="2302945"/>
            </a:xfrm>
            <a:prstGeom prst="rect">
              <a:avLst/>
            </a:prstGeom>
          </p:spPr>
        </p:pic>
      </p:grpSp>
      <p:sp>
        <p:nvSpPr>
          <p:cNvPr id="22" name="TextBox 22">
            <a:hlinkClick r:id="rId22" action="ppaction://hlinksldjump">
              <a:snd r:embed="rId23" name="click.wav"/>
            </a:hlinkClick>
          </p:cNvPr>
          <p:cNvSpPr txBox="1"/>
          <p:nvPr/>
        </p:nvSpPr>
        <p:spPr>
          <a:xfrm>
            <a:off x="3297929" y="13335000"/>
            <a:ext cx="4055371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62D4B"/>
                </a:solidFill>
                <a:latin typeface="Gaegu Bold"/>
              </a:rPr>
              <a:t>MULAI!!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-158521" y="237216"/>
            <a:ext cx="4006621" cy="1238465"/>
            <a:chOff x="0" y="0"/>
            <a:chExt cx="4451204" cy="1651287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6" name="TextBox 26">
              <a:hlinkClick r:id="rId25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0" y="177943"/>
              <a:ext cx="4451204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 smtClean="0">
                  <a:solidFill>
                    <a:srgbClr val="291B26"/>
                  </a:solidFill>
                  <a:latin typeface="Gaegu Bold"/>
                </a:rPr>
                <a:t>Menu Quiz</a:t>
              </a:r>
              <a:endParaRPr lang="en-US" sz="4499" dirty="0">
                <a:solidFill>
                  <a:srgbClr val="291B26"/>
                </a:solidFill>
                <a:latin typeface="Gaegu Bold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780016" y="1475681"/>
            <a:ext cx="944644" cy="134949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pic>
        <p:nvPicPr>
          <p:cNvPr id="19" name="Picture 19">
            <a:hlinkClick r:id="rId22" action="ppaction://hlinksldjump">
              <a:snd r:embed="rId23" name="applause.wav"/>
            </a:hlinkClick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267613" y="10544613"/>
            <a:ext cx="4717112" cy="4717112"/>
          </a:xfrm>
          <a:prstGeom prst="rect">
            <a:avLst/>
          </a:prstGeom>
        </p:spPr>
      </p:pic>
      <p:pic>
        <p:nvPicPr>
          <p:cNvPr id="20" name="Picture 20">
            <a:hlinkClick r:id="rId25" action="ppaction://hlinksldjump">
              <a:snd r:embed="rId21" name="click.wav"/>
            </a:hlinkClick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5482649" y="10544613"/>
            <a:ext cx="4562340" cy="456234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896956" y="3552562"/>
            <a:ext cx="8493088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aegu Bold"/>
              </a:rPr>
              <a:t>Jam yang menunjukkan pukul 10.00 adalah...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06738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4443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780016" y="1475681"/>
            <a:ext cx="944644" cy="134949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38100" y="237216"/>
            <a:ext cx="3338403" cy="1238465"/>
            <a:chOff x="160561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160561" y="168645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pic>
        <p:nvPicPr>
          <p:cNvPr id="19" name="Picture 19">
            <a:hlinkClick r:id="rId22" action="ppaction://hlinksldjump">
              <a:snd r:embed="rId21" name="click.wav"/>
            </a:hlinkClick>
          </p:cNvPr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556378" y="10800824"/>
            <a:ext cx="4223638" cy="4223638"/>
          </a:xfrm>
          <a:prstGeom prst="rect">
            <a:avLst/>
          </a:prstGeom>
        </p:spPr>
      </p:pic>
      <p:pic>
        <p:nvPicPr>
          <p:cNvPr id="20" name="Picture 20">
            <a:hlinkClick r:id="rId24" action="ppaction://hlinksldjump">
              <a:snd r:embed="rId25" name="applause.wav"/>
            </a:hlinkClick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5708828" y="10800824"/>
            <a:ext cx="4223638" cy="4223638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896956" y="3552562"/>
            <a:ext cx="8493088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aegu Bold"/>
              </a:rPr>
              <a:t>Jam yang menunjukkan pukul 03.00 adalah...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06738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4443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8298" r="18298"/>
          <a:stretch>
            <a:fillRect/>
          </a:stretch>
        </p:blipFill>
        <p:spPr>
          <a:xfrm>
            <a:off x="1883474" y="2395577"/>
            <a:ext cx="6747462" cy="316632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2082030" y="3035481"/>
            <a:ext cx="6340617" cy="188652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346292">
            <a:off x="7690022" y="-1379356"/>
            <a:ext cx="4114800" cy="391280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346292">
            <a:off x="-1351670" y="-1703808"/>
            <a:ext cx="4114800" cy="391280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346292">
            <a:off x="8338075" y="-1409035"/>
            <a:ext cx="3494818" cy="332325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346292">
            <a:off x="-1233428" y="-1733487"/>
            <a:ext cx="3494818" cy="332325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419629" y="10779554"/>
            <a:ext cx="6003018" cy="2816989"/>
            <a:chOff x="0" y="0"/>
            <a:chExt cx="8004023" cy="375598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0" y="0"/>
              <a:ext cx="8004023" cy="375598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86957" y="760761"/>
              <a:ext cx="7630110" cy="2270183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>
            <a:off x="2419629" y="7171631"/>
            <a:ext cx="5760207" cy="2703048"/>
            <a:chOff x="0" y="0"/>
            <a:chExt cx="7680276" cy="3604063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0" y="0"/>
              <a:ext cx="7680276" cy="3604063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95573" y="600656"/>
              <a:ext cx="7321487" cy="2178359"/>
            </a:xfrm>
            <a:prstGeom prst="rect">
              <a:avLst/>
            </a:prstGeom>
          </p:spPr>
        </p:pic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 rot="707720">
            <a:off x="6938770" y="6605047"/>
            <a:ext cx="1493969" cy="152729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>
          <a:xfrm>
            <a:off x="6977601" y="10453895"/>
            <a:ext cx="1595466" cy="965982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7446309" y="17049535"/>
            <a:ext cx="2639175" cy="1238465"/>
            <a:chOff x="0" y="0"/>
            <a:chExt cx="3518900" cy="1651287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0" y="0"/>
              <a:ext cx="3518900" cy="1651287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82194" y="334462"/>
              <a:ext cx="3354512" cy="998066"/>
            </a:xfrm>
            <a:prstGeom prst="rect">
              <a:avLst/>
            </a:prstGeom>
          </p:spPr>
        </p:pic>
      </p:grpSp>
      <p:sp>
        <p:nvSpPr>
          <p:cNvPr id="30" name="TextBox 30"/>
          <p:cNvSpPr txBox="1"/>
          <p:nvPr/>
        </p:nvSpPr>
        <p:spPr>
          <a:xfrm>
            <a:off x="2250447" y="3027829"/>
            <a:ext cx="6013517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291B26"/>
                </a:solidFill>
                <a:latin typeface="Gaegu Bold"/>
              </a:rPr>
              <a:t>MENU UTAMA</a:t>
            </a:r>
          </a:p>
        </p:txBody>
      </p:sp>
      <p:sp>
        <p:nvSpPr>
          <p:cNvPr id="31" name="TextBox 31">
            <a:hlinkClick r:id="rId23" action="ppaction://hlinksldjump">
              <a:snd r:embed="rId24" name="click.wav"/>
            </a:hlinkClick>
          </p:cNvPr>
          <p:cNvSpPr txBox="1"/>
          <p:nvPr/>
        </p:nvSpPr>
        <p:spPr>
          <a:xfrm>
            <a:off x="3873342" y="11379199"/>
            <a:ext cx="3338403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291B26"/>
                </a:solidFill>
                <a:latin typeface="Gaegu Bold"/>
              </a:rPr>
              <a:t>QUIZ</a:t>
            </a:r>
          </a:p>
        </p:txBody>
      </p:sp>
      <p:sp>
        <p:nvSpPr>
          <p:cNvPr id="32" name="TextBox 32">
            <a:hlinkClick r:id="rId25" action="ppaction://hlinksldjump">
              <a:snd r:embed="rId24" name="click.wav"/>
            </a:hlinkClick>
          </p:cNvPr>
          <p:cNvSpPr txBox="1"/>
          <p:nvPr/>
        </p:nvSpPr>
        <p:spPr>
          <a:xfrm>
            <a:off x="3095754" y="7517754"/>
            <a:ext cx="4407958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291B26"/>
                </a:solidFill>
                <a:latin typeface="Gaegu Bold"/>
              </a:rPr>
              <a:t>MATERI</a:t>
            </a:r>
          </a:p>
        </p:txBody>
      </p:sp>
      <p:sp>
        <p:nvSpPr>
          <p:cNvPr id="33" name="TextBox 33">
            <a:hlinkClick r:id="rId26" action="ppaction://hlinksldjump">
              <a:snd r:embed="rId24" name="click.wav"/>
            </a:hlinkClick>
          </p:cNvPr>
          <p:cNvSpPr txBox="1"/>
          <p:nvPr/>
        </p:nvSpPr>
        <p:spPr>
          <a:xfrm>
            <a:off x="7096695" y="17135367"/>
            <a:ext cx="333840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dirty="0">
                <a:solidFill>
                  <a:srgbClr val="291B26"/>
                </a:solidFill>
                <a:latin typeface="Gaegu Bold"/>
              </a:rPr>
              <a:t>Credit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>
            <a:fillRect/>
          </a:stretch>
        </p:blipFill>
        <p:spPr>
          <a:xfrm rot="346292">
            <a:off x="-998816" y="15712367"/>
            <a:ext cx="4114800" cy="3912801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346292">
            <a:off x="-718709" y="16078418"/>
            <a:ext cx="3494818" cy="3323255"/>
          </a:xfrm>
          <a:prstGeom prst="rect">
            <a:avLst/>
          </a:prstGeom>
        </p:spPr>
      </p:pic>
      <p:sp>
        <p:nvSpPr>
          <p:cNvPr id="42" name="TextBox 33">
            <a:hlinkClick r:id="" action="ppaction://hlinkshowjump?jump=endshow">
              <a:snd r:embed="rId24" name="click.wav"/>
            </a:hlinkClick>
          </p:cNvPr>
          <p:cNvSpPr txBox="1"/>
          <p:nvPr/>
        </p:nvSpPr>
        <p:spPr>
          <a:xfrm>
            <a:off x="-260938" y="533400"/>
            <a:ext cx="2639044" cy="1013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13800" dirty="0" smtClean="0">
                <a:ln>
                  <a:solidFill>
                    <a:sysClr val="windowText" lastClr="000000"/>
                  </a:solidFill>
                </a:ln>
                <a:latin typeface="Gaegu Bold"/>
              </a:rPr>
              <a:t>X</a:t>
            </a:r>
            <a:endParaRPr lang="en-US" sz="13800" dirty="0">
              <a:ln>
                <a:solidFill>
                  <a:sysClr val="windowText" lastClr="000000"/>
                </a:solidFill>
              </a:ln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97133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780016" y="1475681"/>
            <a:ext cx="944644" cy="134949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pic>
        <p:nvPicPr>
          <p:cNvPr id="19" name="Picture 19">
            <a:hlinkClick r:id="rId22" action="ppaction://hlinksldjump">
              <a:snd r:embed="rId21" name="click.wav"/>
            </a:hlinkClick>
          </p:cNvPr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5252338" y="10556094"/>
            <a:ext cx="4591387" cy="4591387"/>
          </a:xfrm>
          <a:prstGeom prst="rect">
            <a:avLst/>
          </a:prstGeom>
        </p:spPr>
      </p:pic>
      <p:pic>
        <p:nvPicPr>
          <p:cNvPr id="20" name="Picture 20">
            <a:hlinkClick r:id="rId24" action="ppaction://hlinksldjump">
              <a:snd r:embed="rId25" name="applause.wav"/>
            </a:hlinkClick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330476" y="10556094"/>
            <a:ext cx="4591387" cy="459138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896956" y="3552562"/>
            <a:ext cx="8493088" cy="357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aegu Bold"/>
              </a:rPr>
              <a:t>Anita bangun tidur pukul 05.30 ditunjukkan oleh jam yang mana?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06738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4443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97133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780016" y="1475681"/>
            <a:ext cx="944644" cy="134949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pic>
        <p:nvPicPr>
          <p:cNvPr id="19" name="Picture 19">
            <a:hlinkClick r:id="rId22" action="ppaction://hlinksldjump">
              <a:snd r:embed="rId21" name="click.wav"/>
            </a:hlinkClick>
          </p:cNvPr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242012" y="10556094"/>
            <a:ext cx="4591387" cy="459138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896956" y="3552562"/>
            <a:ext cx="8493088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aegu Bold"/>
              </a:rPr>
              <a:t>Pukul 18.20 ditunjukkan oleh....</a:t>
            </a:r>
          </a:p>
        </p:txBody>
      </p:sp>
      <p:pic>
        <p:nvPicPr>
          <p:cNvPr id="21" name="Picture 21">
            <a:hlinkClick r:id="rId24" action="ppaction://hlinksldjump">
              <a:snd r:embed="rId25" name="applause.wav"/>
            </a:hlinkClick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5453601" y="10556094"/>
            <a:ext cx="4591387" cy="4591387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406738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4443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97133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780016" y="1475681"/>
            <a:ext cx="944644" cy="134949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pic>
        <p:nvPicPr>
          <p:cNvPr id="19" name="Picture 19">
            <a:hlinkClick r:id="rId20" action="ppaction://hlinksldjump">
              <a:snd r:embed="rId21" name="click.wav"/>
            </a:hlinkClick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5453601" y="10111131"/>
            <a:ext cx="4591387" cy="4591387"/>
          </a:xfrm>
          <a:prstGeom prst="rect">
            <a:avLst/>
          </a:prstGeom>
        </p:spPr>
      </p:pic>
      <p:pic>
        <p:nvPicPr>
          <p:cNvPr id="20" name="Picture 20">
            <a:hlinkClick r:id="rId23" action="ppaction://hlinksldjump">
              <a:snd r:embed="rId24" name="applause.wav"/>
            </a:hlinkClick>
          </p:cNvPr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330476" y="10111131"/>
            <a:ext cx="4591387" cy="459138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896956" y="3552562"/>
            <a:ext cx="8493088" cy="357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aegu Bold"/>
              </a:rPr>
              <a:t>Timy pergi tidur pukul 21.00 malam. Jam yang sesuai adalah..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06738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4443" y="14785531"/>
            <a:ext cx="1162321" cy="165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Gaegu Bold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840747" y="10072587"/>
            <a:ext cx="6999384" cy="37160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-158521" y="10072587"/>
            <a:ext cx="6999384" cy="37160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585792" y="-1858018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13592" y="-1858018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63978" y="4425405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935406" y="4425405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805097" y="4874929"/>
            <a:ext cx="6676805" cy="2816989"/>
            <a:chOff x="0" y="0"/>
            <a:chExt cx="8902407" cy="3755986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16" name="TextBox 16">
              <a:hlinkClick r:id="rId14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903778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 dirty="0" err="1">
                  <a:solidFill>
                    <a:srgbClr val="291B26"/>
                  </a:solidFill>
                  <a:latin typeface="Gaegu Bold"/>
                </a:rPr>
                <a:t>Apa</a:t>
              </a: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 </a:t>
              </a:r>
              <a:r>
                <a:rPr lang="en-US" sz="6999" dirty="0" err="1">
                  <a:solidFill>
                    <a:srgbClr val="291B26"/>
                  </a:solidFill>
                  <a:latin typeface="Gaegu Bold"/>
                </a:rPr>
                <a:t>Itu</a:t>
              </a: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 Jam?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05097" y="8045282"/>
            <a:ext cx="6676805" cy="2816989"/>
            <a:chOff x="0" y="0"/>
            <a:chExt cx="8902407" cy="375598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20" name="TextBox 20">
              <a:hlinkClick r:id="rId16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875751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 dirty="0" err="1">
                  <a:solidFill>
                    <a:srgbClr val="291B26"/>
                  </a:solidFill>
                  <a:latin typeface="Gaegu Bold"/>
                </a:rPr>
                <a:t>Jenis</a:t>
              </a: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 Jam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805097" y="11214696"/>
            <a:ext cx="6676805" cy="2816989"/>
            <a:chOff x="0" y="0"/>
            <a:chExt cx="8902407" cy="3755986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24" name="TextBox 24">
              <a:hlinkClick r:id="rId17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854585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 dirty="0" err="1">
                  <a:solidFill>
                    <a:srgbClr val="291B26"/>
                  </a:solidFill>
                  <a:latin typeface="Gaegu Bold"/>
                </a:rPr>
                <a:t>Membaca</a:t>
              </a:r>
              <a:r>
                <a:rPr lang="en-US" sz="6999" dirty="0">
                  <a:solidFill>
                    <a:srgbClr val="291B26"/>
                  </a:solidFill>
                  <a:latin typeface="Gaegu Bold"/>
                </a:rPr>
                <a:t> Jam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13936" y="789266"/>
            <a:ext cx="6676805" cy="2816989"/>
            <a:chOff x="0" y="0"/>
            <a:chExt cx="8902407" cy="3755986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49192" y="0"/>
              <a:ext cx="8004023" cy="3755986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636148" y="760761"/>
              <a:ext cx="7630110" cy="2270183"/>
            </a:xfrm>
            <a:prstGeom prst="rect">
              <a:avLst/>
            </a:prstGeom>
          </p:spPr>
        </p:pic>
        <p:sp>
          <p:nvSpPr>
            <p:cNvPr id="28" name="TextBox 28"/>
            <p:cNvSpPr txBox="1"/>
            <p:nvPr/>
          </p:nvSpPr>
          <p:spPr>
            <a:xfrm>
              <a:off x="0" y="939274"/>
              <a:ext cx="8902407" cy="1709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291B26"/>
                  </a:solidFill>
                  <a:latin typeface="Gaegu Bold"/>
                </a:rPr>
                <a:t>MATERI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048500" y="16840200"/>
            <a:ext cx="3366235" cy="1248790"/>
            <a:chOff x="0" y="0"/>
            <a:chExt cx="4488314" cy="1665054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70038" y="0"/>
              <a:ext cx="3548237" cy="1665054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52917" y="337251"/>
              <a:ext cx="3382479" cy="1006387"/>
            </a:xfrm>
            <a:prstGeom prst="rect">
              <a:avLst/>
            </a:prstGeom>
          </p:spPr>
        </p:pic>
        <p:sp>
          <p:nvSpPr>
            <p:cNvPr id="32" name="TextBox 32">
              <a:hlinkClick r:id="rId19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171490"/>
              <a:ext cx="4488314" cy="1122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2"/>
                </a:lnSpc>
              </a:pPr>
              <a:r>
                <a:rPr lang="en-US" sz="4537" dirty="0">
                  <a:solidFill>
                    <a:srgbClr val="291B26"/>
                  </a:solidFill>
                  <a:latin typeface="Gaegu Bold"/>
                </a:rPr>
                <a:t>MENU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408492" y="14384111"/>
            <a:ext cx="5470015" cy="2307837"/>
            <a:chOff x="0" y="0"/>
            <a:chExt cx="7293354" cy="3077115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368003" y="0"/>
              <a:ext cx="6557347" cy="3077115"/>
            </a:xfrm>
            <a:prstGeom prst="rect">
              <a:avLst/>
            </a:prstGeom>
          </p:spPr>
        </p:pic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21169" y="623259"/>
              <a:ext cx="6251016" cy="1859862"/>
            </a:xfrm>
            <a:prstGeom prst="rect">
              <a:avLst/>
            </a:prstGeom>
          </p:spPr>
        </p:pic>
        <p:sp>
          <p:nvSpPr>
            <p:cNvPr id="36" name="TextBox 36">
              <a:hlinkClick r:id="rId20" action="ppaction://hlinksldjump">
                <a:snd r:embed="rId15" name="click.wav"/>
              </a:hlinkClick>
            </p:cNvPr>
            <p:cNvSpPr txBox="1"/>
            <p:nvPr/>
          </p:nvSpPr>
          <p:spPr>
            <a:xfrm>
              <a:off x="0" y="694380"/>
              <a:ext cx="7293354" cy="1406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28"/>
                </a:lnSpc>
              </a:pPr>
              <a:r>
                <a:rPr lang="en-US" sz="5734" dirty="0">
                  <a:solidFill>
                    <a:srgbClr val="291B26"/>
                  </a:solidFill>
                  <a:latin typeface="Gaegu Bold"/>
                </a:rPr>
                <a:t>Video </a:t>
              </a:r>
              <a:r>
                <a:rPr lang="en-US" sz="5734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5734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sp>
        <p:nvSpPr>
          <p:cNvPr id="38" name="TextBox 33">
            <a:hlinkClick r:id="" action="ppaction://hlinkshowjump?jump=endshow">
              <a:snd r:embed="rId15" name="click.wav"/>
            </a:hlinkClick>
          </p:cNvPr>
          <p:cNvSpPr txBox="1"/>
          <p:nvPr/>
        </p:nvSpPr>
        <p:spPr>
          <a:xfrm>
            <a:off x="-230552" y="875025"/>
            <a:ext cx="2639044" cy="1013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13800" dirty="0" smtClean="0">
                <a:ln>
                  <a:solidFill>
                    <a:sysClr val="windowText" lastClr="000000"/>
                  </a:solidFill>
                </a:ln>
                <a:latin typeface="Gaegu Bold"/>
              </a:rPr>
              <a:t>X</a:t>
            </a:r>
            <a:endParaRPr lang="en-US" sz="13800" dirty="0">
              <a:ln>
                <a:solidFill>
                  <a:sysClr val="windowText" lastClr="000000"/>
                </a:solidFill>
              </a:ln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97133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91865" y="5267705"/>
            <a:ext cx="6847914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 dirty="0">
                <a:solidFill>
                  <a:srgbClr val="462D4B"/>
                </a:solidFill>
                <a:latin typeface="Gaegu Bold"/>
              </a:rPr>
              <a:t>HORE !!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6187617" y="9204845"/>
            <a:ext cx="3545716" cy="362480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512205" y="13225047"/>
            <a:ext cx="7829375" cy="1994375"/>
            <a:chOff x="0" y="0"/>
            <a:chExt cx="8937487" cy="265916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937487" cy="265916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38895" y="178110"/>
              <a:ext cx="7740224" cy="2302945"/>
            </a:xfrm>
            <a:prstGeom prst="rect">
              <a:avLst/>
            </a:prstGeom>
          </p:spPr>
        </p:pic>
      </p:grpSp>
      <p:sp>
        <p:nvSpPr>
          <p:cNvPr id="22" name="TextBox 22">
            <a:hlinkClick r:id="rId22" action="ppaction://hlinksldjump">
              <a:snd r:embed="rId23" name="click.wav"/>
            </a:hlinkClick>
          </p:cNvPr>
          <p:cNvSpPr txBox="1"/>
          <p:nvPr/>
        </p:nvSpPr>
        <p:spPr>
          <a:xfrm>
            <a:off x="2200266" y="13225047"/>
            <a:ext cx="6829434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 dirty="0" err="1" smtClean="0">
                <a:solidFill>
                  <a:srgbClr val="462D4B"/>
                </a:solidFill>
                <a:latin typeface="Gaegu Bold"/>
              </a:rPr>
              <a:t>Lanjut</a:t>
            </a:r>
            <a:r>
              <a:rPr lang="en-US" sz="7200" dirty="0" smtClean="0">
                <a:solidFill>
                  <a:srgbClr val="462D4B"/>
                </a:solidFill>
                <a:latin typeface="Gaegu Bold"/>
              </a:rPr>
              <a:t> Quiz 2 </a:t>
            </a:r>
            <a:endParaRPr lang="en-US" sz="7200" dirty="0">
              <a:solidFill>
                <a:srgbClr val="462D4B"/>
              </a:solidFill>
              <a:latin typeface="Gaegu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-158521" y="237216"/>
            <a:ext cx="3854221" cy="1238465"/>
            <a:chOff x="0" y="0"/>
            <a:chExt cx="4451204" cy="1651287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6" name="TextBox 26">
              <a:hlinkClick r:id="rId25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0" y="177943"/>
              <a:ext cx="4451204" cy="985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 smtClean="0">
                  <a:solidFill>
                    <a:srgbClr val="291B26"/>
                  </a:solidFill>
                  <a:latin typeface="Gaegu Bold"/>
                </a:rPr>
                <a:t>Menu Quiz</a:t>
              </a:r>
              <a:endParaRPr lang="en-US" sz="4499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42900" y="7183413"/>
            <a:ext cx="9803744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 dirty="0">
                <a:solidFill>
                  <a:srgbClr val="462D4B"/>
                </a:solidFill>
                <a:latin typeface="Gaegu Bold"/>
              </a:rPr>
              <a:t>SUDAH SELESAI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49955" y="4743450"/>
            <a:ext cx="470238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 err="1">
                <a:solidFill>
                  <a:srgbClr val="462D4B"/>
                </a:solidFill>
                <a:latin typeface="Gaegu Bold"/>
              </a:rPr>
              <a:t>Petunjuk</a:t>
            </a:r>
            <a:r>
              <a:rPr lang="en-US" sz="6500" dirty="0">
                <a:solidFill>
                  <a:srgbClr val="462D4B"/>
                </a:solidFill>
                <a:latin typeface="Gaegu Bold"/>
              </a:rPr>
              <a:t> Quiz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5508402" y="10383113"/>
            <a:ext cx="4280354" cy="4375827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7354177" y="16824526"/>
            <a:ext cx="3150500" cy="572818"/>
            <a:chOff x="0" y="0"/>
            <a:chExt cx="4200667" cy="763758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1" name="TextBox 21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6529905"/>
            <a:ext cx="3338403" cy="1238465"/>
            <a:chOff x="0" y="0"/>
            <a:chExt cx="4451204" cy="1651287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5" name="TextBox 25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06518"/>
              <a:ext cx="4451204" cy="966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32544" y="6026004"/>
            <a:ext cx="8639590" cy="400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1. Quiz 2 terdiri dari 5 soal benar salah.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2. Teman-teman bisa memilih 1 jawaban "benar" atau "salah" yang menurut kalian sesuai. 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3. Kerjakan quiz dengan baik ya. 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4. Tetap jujur dan terus semangat :)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118318" y="5917273"/>
            <a:ext cx="8268042" cy="1961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>
                <a:solidFill>
                  <a:srgbClr val="462D4B"/>
                </a:solidFill>
                <a:latin typeface="Gaegu Bold"/>
              </a:rPr>
              <a:t>KALIAN SIAP??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6187617" y="9204845"/>
            <a:ext cx="3545716" cy="362480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00781" y="13225047"/>
            <a:ext cx="6703115" cy="1994375"/>
            <a:chOff x="0" y="0"/>
            <a:chExt cx="8937487" cy="265916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937487" cy="265916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38895" y="178110"/>
              <a:ext cx="7740224" cy="2302945"/>
            </a:xfrm>
            <a:prstGeom prst="rect">
              <a:avLst/>
            </a:prstGeom>
          </p:spPr>
        </p:pic>
      </p:grpSp>
      <p:sp>
        <p:nvSpPr>
          <p:cNvPr id="22" name="TextBox 22">
            <a:hlinkClick r:id="rId22" action="ppaction://hlinksldjump">
              <a:snd r:embed="rId23" name="click.wav"/>
            </a:hlinkClick>
          </p:cNvPr>
          <p:cNvSpPr txBox="1"/>
          <p:nvPr/>
        </p:nvSpPr>
        <p:spPr>
          <a:xfrm>
            <a:off x="3224653" y="13258800"/>
            <a:ext cx="4055371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62D4B"/>
                </a:solidFill>
                <a:latin typeface="Gaegu Bold"/>
              </a:rPr>
              <a:t>MULAI!!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6" name="TextBox 26">
              <a:hlinkClick r:id="rId25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860952" y="2199581"/>
            <a:ext cx="565095" cy="8072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43500" y="3826454"/>
            <a:ext cx="4605138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Gaegu Bold"/>
              </a:rPr>
              <a:t>Jam disamping adalah pukul 11.00 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01700" y="3330710"/>
            <a:ext cx="4223638" cy="422363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051724" y="11128598"/>
            <a:ext cx="6401230" cy="1904555"/>
            <a:chOff x="0" y="0"/>
            <a:chExt cx="8534973" cy="253940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4" name="TextBox 24">
              <a:hlinkClick r:id="rId24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3486418" y="-25697"/>
              <a:ext cx="1562136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462D4B"/>
                  </a:solidFill>
                  <a:latin typeface="Gaegu Bold"/>
                </a:rPr>
                <a:t>YA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42885" y="14192250"/>
            <a:ext cx="6401230" cy="1907508"/>
            <a:chOff x="0" y="-3937"/>
            <a:chExt cx="8534973" cy="254334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8" name="TextBox 28">
              <a:hlinkClick r:id="rId25" action="ppaction://hlinksldjump">
                <a:snd r:embed="rId26" name="applause.wav"/>
              </a:hlinkClick>
            </p:cNvPr>
            <p:cNvSpPr txBox="1"/>
            <p:nvPr/>
          </p:nvSpPr>
          <p:spPr>
            <a:xfrm>
              <a:off x="1930687" y="-3937"/>
              <a:ext cx="4961976" cy="2209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8999" dirty="0">
                  <a:solidFill>
                    <a:srgbClr val="462D4B"/>
                  </a:solidFill>
                  <a:latin typeface="Gaegu Bold"/>
                </a:rPr>
                <a:t>TIDAK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860952" y="2199581"/>
            <a:ext cx="565095" cy="8072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43500" y="3826454"/>
            <a:ext cx="4605138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Gaegu Bold"/>
              </a:rPr>
              <a:t>Jam disamping adalah pukul 08.10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01700" y="3330710"/>
            <a:ext cx="4223638" cy="422363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051724" y="11128598"/>
            <a:ext cx="6401230" cy="1904555"/>
            <a:chOff x="0" y="0"/>
            <a:chExt cx="8534973" cy="253940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4" name="TextBox 24">
              <a:hlinkClick r:id="rId24" action="ppaction://hlinksldjump">
                <a:snd r:embed="rId25" name="applause.wav"/>
              </a:hlinkClick>
            </p:cNvPr>
            <p:cNvSpPr txBox="1"/>
            <p:nvPr/>
          </p:nvSpPr>
          <p:spPr>
            <a:xfrm>
              <a:off x="3486418" y="-25697"/>
              <a:ext cx="1562136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462D4B"/>
                  </a:solidFill>
                  <a:latin typeface="Gaegu Bold"/>
                </a:rPr>
                <a:t>YA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42885" y="14192250"/>
            <a:ext cx="6401230" cy="1907508"/>
            <a:chOff x="0" y="-3937"/>
            <a:chExt cx="8534973" cy="254334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8" name="TextBox 28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1829087" y="-3937"/>
              <a:ext cx="4961976" cy="2209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8999" dirty="0">
                  <a:solidFill>
                    <a:srgbClr val="462D4B"/>
                  </a:solidFill>
                  <a:latin typeface="Gaegu Bold"/>
                </a:rPr>
                <a:t>TIDAK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3412469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703259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flipH="1">
            <a:off x="5686093" y="7554349"/>
            <a:ext cx="5290956" cy="12074797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7354177" y="455882"/>
            <a:ext cx="3150500" cy="572818"/>
            <a:chOff x="0" y="0"/>
            <a:chExt cx="4200667" cy="7637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550202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443382" y="9824174"/>
            <a:ext cx="4365575" cy="436557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2470992" y="13527746"/>
            <a:ext cx="4114800" cy="323947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-91013" y="3552562"/>
            <a:ext cx="6676805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91B26"/>
                </a:solidFill>
                <a:latin typeface="Gaegu Bold"/>
              </a:rPr>
              <a:t>Apa Itu Jam?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96467" y="5183783"/>
            <a:ext cx="8711743" cy="287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91B26"/>
                </a:solidFill>
                <a:latin typeface="Gaegu Bold"/>
              </a:rPr>
              <a:t>Jam adalah benda yang selalu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91B26"/>
                </a:solidFill>
                <a:latin typeface="Gaegu Bold"/>
              </a:rPr>
              <a:t> kita lihat sehari - hari.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91B26"/>
                </a:solidFill>
                <a:latin typeface="Gaegu Bold"/>
              </a:rPr>
              <a:t>Jam digunakan sebagai alat untuk mengukur waktu. 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860952" y="2199581"/>
            <a:ext cx="565095" cy="8072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43500" y="3826454"/>
            <a:ext cx="4605138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Gaegu Bold"/>
              </a:rPr>
              <a:t>Jam disamping adalah pukul 16.00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01700" y="3330710"/>
            <a:ext cx="4223638" cy="422363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051724" y="11128598"/>
            <a:ext cx="6401230" cy="1904555"/>
            <a:chOff x="0" y="0"/>
            <a:chExt cx="8534973" cy="253940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4" name="TextBox 24">
              <a:hlinkClick r:id="rId24" action="ppaction://hlinksldjump">
                <a:snd r:embed="rId25" name="applause.wav"/>
              </a:hlinkClick>
            </p:cNvPr>
            <p:cNvSpPr txBox="1"/>
            <p:nvPr/>
          </p:nvSpPr>
          <p:spPr>
            <a:xfrm>
              <a:off x="3486418" y="-25697"/>
              <a:ext cx="1562136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462D4B"/>
                  </a:solidFill>
                  <a:latin typeface="Gaegu Bold"/>
                </a:rPr>
                <a:t>YA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42885" y="14192250"/>
            <a:ext cx="6401230" cy="1907508"/>
            <a:chOff x="0" y="-3937"/>
            <a:chExt cx="8534973" cy="254334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8" name="TextBox 28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1829087" y="-3937"/>
              <a:ext cx="4961976" cy="2209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8999" dirty="0">
                  <a:solidFill>
                    <a:srgbClr val="462D4B"/>
                  </a:solidFill>
                  <a:latin typeface="Gaegu Bold"/>
                </a:rPr>
                <a:t>TIDAK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703259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860952" y="2199581"/>
            <a:ext cx="565095" cy="8072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43500" y="3826454"/>
            <a:ext cx="4605138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Gaegu Bold"/>
              </a:rPr>
              <a:t>Jam disamping adalah pukul 19.30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01700" y="3330710"/>
            <a:ext cx="4223638" cy="422363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051724" y="11128598"/>
            <a:ext cx="6401230" cy="1904555"/>
            <a:chOff x="0" y="0"/>
            <a:chExt cx="8534973" cy="253940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4" name="TextBox 24">
              <a:hlinkClick r:id="rId24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3486418" y="-25697"/>
              <a:ext cx="1562136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462D4B"/>
                  </a:solidFill>
                  <a:latin typeface="Gaegu Bold"/>
                </a:rPr>
                <a:t>YA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42885" y="14192250"/>
            <a:ext cx="6401230" cy="1907508"/>
            <a:chOff x="0" y="-3937"/>
            <a:chExt cx="8534973" cy="254334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8" name="TextBox 28">
              <a:hlinkClick r:id="rId25" action="ppaction://hlinksldjump">
                <a:snd r:embed="rId26" name="applause.wav"/>
              </a:hlinkClick>
            </p:cNvPr>
            <p:cNvSpPr txBox="1"/>
            <p:nvPr/>
          </p:nvSpPr>
          <p:spPr>
            <a:xfrm>
              <a:off x="1727487" y="-3937"/>
              <a:ext cx="4961976" cy="2209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8999" dirty="0">
                  <a:solidFill>
                    <a:srgbClr val="462D4B"/>
                  </a:solidFill>
                  <a:latin typeface="Gaegu Bold"/>
                </a:rPr>
                <a:t>TIDAK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703259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1656013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860952" y="2199581"/>
            <a:ext cx="565095" cy="8072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18" name="TextBox 18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 Quiz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43500" y="3826454"/>
            <a:ext cx="4605138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Gaegu Bold"/>
              </a:rPr>
              <a:t>Jam disamping adalah pukul 23.35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01700" y="3330710"/>
            <a:ext cx="4223638" cy="422363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051724" y="11128598"/>
            <a:ext cx="6401230" cy="1904555"/>
            <a:chOff x="0" y="0"/>
            <a:chExt cx="8534973" cy="253940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4" name="TextBox 24">
              <a:hlinkClick r:id="rId24" action="ppaction://hlinksldjump">
                <a:snd r:embed="rId25" name="applause.wav"/>
              </a:hlinkClick>
            </p:cNvPr>
            <p:cNvSpPr txBox="1"/>
            <p:nvPr/>
          </p:nvSpPr>
          <p:spPr>
            <a:xfrm>
              <a:off x="3486418" y="-25697"/>
              <a:ext cx="1562136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462D4B"/>
                  </a:solidFill>
                  <a:latin typeface="Gaegu Bold"/>
                </a:rPr>
                <a:t>YA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42885" y="14192250"/>
            <a:ext cx="6401230" cy="1907508"/>
            <a:chOff x="0" y="-3937"/>
            <a:chExt cx="8534973" cy="254334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534973" cy="253940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514625" y="170089"/>
              <a:ext cx="7391631" cy="2199229"/>
            </a:xfrm>
            <a:prstGeom prst="rect">
              <a:avLst/>
            </a:prstGeom>
          </p:spPr>
        </p:pic>
        <p:sp>
          <p:nvSpPr>
            <p:cNvPr id="28" name="TextBox 28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1734231" y="-3937"/>
              <a:ext cx="4565256" cy="2209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8999" dirty="0">
                  <a:solidFill>
                    <a:srgbClr val="462D4B"/>
                  </a:solidFill>
                  <a:latin typeface="Gaegu Bold"/>
                </a:rPr>
                <a:t>TIDAK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724140" y="12860011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275244" y="12860011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 rot="704990">
            <a:off x="3698285" y="5734561"/>
            <a:ext cx="3801740" cy="330904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1980" y="8591550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BENAR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404520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-108838" y="16576047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5244" y="16580248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85131" y="1200696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14252" y="12006962"/>
            <a:ext cx="6999384" cy="371603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2012" y="4367381"/>
            <a:ext cx="9802977" cy="7022496"/>
            <a:chOff x="0" y="0"/>
            <a:chExt cx="13070636" cy="93633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3540675" y="6060619"/>
            <a:ext cx="3469138" cy="339975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49075" y="8907924"/>
            <a:ext cx="5206527" cy="252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Gaegu Bold"/>
              </a:rPr>
              <a:t>SALAH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85792" y="16576047"/>
            <a:ext cx="4365281" cy="793687"/>
            <a:chOff x="0" y="0"/>
            <a:chExt cx="5820375" cy="105825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820375" cy="1058250"/>
            </a:xfrm>
            <a:prstGeom prst="rect">
              <a:avLst/>
            </a:prstGeom>
          </p:spPr>
        </p:pic>
        <p:sp>
          <p:nvSpPr>
            <p:cNvPr id="18" name="TextBox 18">
              <a:hlinkClick r:id="rId18" action="ppaction://hlinksldjump">
                <a:snd r:embed="rId19" name="click.wav"/>
              </a:hlinkClick>
            </p:cNvPr>
            <p:cNvSpPr txBox="1"/>
            <p:nvPr/>
          </p:nvSpPr>
          <p:spPr>
            <a:xfrm>
              <a:off x="610701" y="-228600"/>
              <a:ext cx="4222540" cy="128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5239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703259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3514031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71178" y="3838312"/>
            <a:ext cx="944644" cy="134949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781910" y="5267705"/>
            <a:ext cx="6723179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 dirty="0">
                <a:solidFill>
                  <a:srgbClr val="462D4B"/>
                </a:solidFill>
                <a:latin typeface="Gaegu Bold"/>
              </a:rPr>
              <a:t>HORE !!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rot="633953">
            <a:off x="6187617" y="9204845"/>
            <a:ext cx="3545716" cy="362480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00781" y="13225047"/>
            <a:ext cx="6703115" cy="1994375"/>
            <a:chOff x="0" y="0"/>
            <a:chExt cx="8937487" cy="265916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937487" cy="265916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38895" y="178110"/>
              <a:ext cx="7740224" cy="2302945"/>
            </a:xfrm>
            <a:prstGeom prst="rect">
              <a:avLst/>
            </a:prstGeom>
          </p:spPr>
        </p:pic>
      </p:grpSp>
      <p:sp>
        <p:nvSpPr>
          <p:cNvPr id="22" name="TextBox 22">
            <a:hlinkClick r:id="rId22" action="ppaction://hlinksldjump">
              <a:snd r:embed="rId23" name="click.wav"/>
            </a:hlinkClick>
          </p:cNvPr>
          <p:cNvSpPr txBox="1"/>
          <p:nvPr/>
        </p:nvSpPr>
        <p:spPr>
          <a:xfrm>
            <a:off x="2762314" y="13155434"/>
            <a:ext cx="4980049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62D4B"/>
                </a:solidFill>
                <a:latin typeface="Gaegu Bold"/>
              </a:rPr>
              <a:t>Menu Quiz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-158521" y="237216"/>
            <a:ext cx="3338403" cy="1238465"/>
            <a:chOff x="0" y="0"/>
            <a:chExt cx="4451204" cy="1651287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6" name="TextBox 26">
              <a:hlinkClick r:id="rId25" action="ppaction://hlinksldjump">
                <a:snd r:embed="rId23" name="click.wav"/>
              </a:hlinkClick>
            </p:cNvPr>
            <p:cNvSpPr txBox="1"/>
            <p:nvPr/>
          </p:nvSpPr>
          <p:spPr>
            <a:xfrm>
              <a:off x="0" y="177943"/>
              <a:ext cx="4451204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dirty="0">
                  <a:solidFill>
                    <a:srgbClr val="291B26"/>
                  </a:solidFill>
                  <a:latin typeface="Gaegu Bold"/>
                </a:rPr>
                <a:t>MENU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20888" y="7078869"/>
            <a:ext cx="9645223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0"/>
              </a:lnSpc>
            </a:pPr>
            <a:r>
              <a:rPr lang="en-US" sz="10057" dirty="0">
                <a:solidFill>
                  <a:srgbClr val="462D4B"/>
                </a:solidFill>
                <a:latin typeface="Gaegu Bold"/>
              </a:rPr>
              <a:t>SUDAH SELESAI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flipH="1">
            <a:off x="-466244" y="8382812"/>
            <a:ext cx="5850815" cy="1200727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3660834"/>
            <a:ext cx="3949476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91B26"/>
                </a:solidFill>
                <a:latin typeface="Gaegu Bold"/>
              </a:rPr>
              <a:t>Jenis Jam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354177" y="455882"/>
            <a:ext cx="3150500" cy="572818"/>
            <a:chOff x="0" y="0"/>
            <a:chExt cx="4200667" cy="763758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1" name="TextBox 21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LANJUT &gt;&gt;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4" name="TextBox 24">
              <a:hlinkClick r:id="rId22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972300" y="16687800"/>
            <a:ext cx="3338403" cy="1238465"/>
            <a:chOff x="31604" y="0"/>
            <a:chExt cx="4451204" cy="1651287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8" name="TextBox 28">
              <a:hlinkClick r:id="rId27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31604" y="35983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4880355"/>
            <a:ext cx="8711743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91B26"/>
                </a:solidFill>
                <a:latin typeface="Gaegu Bold"/>
              </a:rPr>
              <a:t>Jam memiliki 2 jenis model, yaitu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673671" y="6221702"/>
            <a:ext cx="3927236" cy="1656928"/>
            <a:chOff x="0" y="0"/>
            <a:chExt cx="5236315" cy="2209237"/>
          </a:xfrm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264211" y="0"/>
              <a:ext cx="4707894" cy="2209237"/>
            </a:xfrm>
            <a:prstGeom prst="rect">
              <a:avLst/>
            </a:prstGeom>
          </p:spPr>
        </p:pic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rcRect/>
            <a:stretch>
              <a:fillRect/>
            </a:stretch>
          </p:blipFill>
          <p:spPr>
            <a:xfrm>
              <a:off x="374177" y="447473"/>
              <a:ext cx="4487962" cy="1335301"/>
            </a:xfrm>
            <a:prstGeom prst="rect">
              <a:avLst/>
            </a:prstGeom>
          </p:spPr>
        </p:pic>
        <p:sp>
          <p:nvSpPr>
            <p:cNvPr id="33" name="TextBox 33">
              <a:hlinkClick r:id="rId29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495362"/>
              <a:ext cx="5236315" cy="1012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4117" dirty="0">
                  <a:solidFill>
                    <a:srgbClr val="291B26"/>
                  </a:solidFill>
                  <a:latin typeface="Gaegu Bold"/>
                </a:rPr>
                <a:t>Jam Digital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686093" y="6221702"/>
            <a:ext cx="3927236" cy="1656928"/>
            <a:chOff x="0" y="0"/>
            <a:chExt cx="5236315" cy="2209237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264211" y="0"/>
              <a:ext cx="4707894" cy="2209237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rcRect/>
            <a:stretch>
              <a:fillRect/>
            </a:stretch>
          </p:blipFill>
          <p:spPr>
            <a:xfrm>
              <a:off x="374177" y="447473"/>
              <a:ext cx="4487962" cy="1335301"/>
            </a:xfrm>
            <a:prstGeom prst="rect">
              <a:avLst/>
            </a:prstGeom>
          </p:spPr>
        </p:pic>
        <p:sp>
          <p:nvSpPr>
            <p:cNvPr id="37" name="TextBox 37">
              <a:hlinkClick r:id="rId3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495362"/>
              <a:ext cx="5236315" cy="1012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4117" dirty="0">
                  <a:solidFill>
                    <a:srgbClr val="291B26"/>
                  </a:solidFill>
                  <a:latin typeface="Gaegu Bold"/>
                </a:rPr>
                <a:t>Jam Analog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978176" y="8118060"/>
            <a:ext cx="5470015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91B26"/>
                </a:solidFill>
                <a:latin typeface="Gaegu Bold"/>
              </a:rPr>
              <a:t>*tekan untuk memilih*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00100"/>
            <a:ext cx="8375576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000000"/>
                </a:solidFill>
                <a:latin typeface="Gaegu Bold"/>
              </a:rPr>
              <a:t>Credit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3826" y="1784350"/>
            <a:ext cx="8825325" cy="443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SONG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https://youtu.be/3F9qLaAjbKQ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https://youtu.be/bYFnZI-G-w0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Video</a:t>
            </a: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Orang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https://youtu.be/0olWrzTDdNI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https://youtu.be/0GcVq2AJnkQ</a:t>
            </a: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Gaegu Bold"/>
              </a:rPr>
              <a:t>Animasi</a:t>
            </a:r>
            <a:endParaRPr lang="en-US" sz="1800" dirty="0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https://youtu.be/dCMtKTg08SY</a:t>
            </a: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Gaegu Bold"/>
              </a:rPr>
              <a:t>Materi</a:t>
            </a:r>
            <a:endParaRPr lang="en-US" sz="1800" dirty="0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Gaegu Bold"/>
              </a:rPr>
              <a:t>https://mathprimaryschool.blogspot.com/2019/10/pengukuran-waktu-kelas-2-sd.html?m=1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9342" y="6361049"/>
            <a:ext cx="9748168" cy="11676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gambar</a:t>
            </a: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JAM DIGITAL </a:t>
            </a: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https://www.google.com/url?sa=i&amp;url=https%3A%2F%2Fwww.koran.id%2Fjam-dinding-digital%2F&amp;psig=AOvVaw0A214aZR3JqTC7m3XG1PTA&amp;ust=1669949535289000&amp;source=images&amp;cd=vfe&amp;ved=0CBAQjRxqFwoTCIi02vG11_sCFQAAAAAdAAAAABAO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www.jadwalsholatdigital.com%2Fkeuntungan-memakai-jam-digital-untuk-mengetahui-waktu-sholat%2F&amp;psig=AOvVaw1y1XZtTzoZAXMb-3Cdm9Q5&amp;ust=1669950016406000&amp;source=images&amp;cd=vfe&amp;ved=0CBAQjRxqFwoTCIjo5NS31_sCFQAAAAAdAAAAABAE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https://www.google.com/url?sa=i&amp;url=https%3A%2F%2Fiprice.co.id%2Fjam-tangan%2Fdigital%2F&amp;psig=AOvVaw3MD6xNoTuv4CT24F0QgbbQ&amp;ust=1669950174818000&amp;source=images&amp;cd=vfe&amp;ved=0CBAQjRxqFwoTCOCaqaC41_sCFQAAAAAdAAAAABAL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 JAM DINDING</a:t>
            </a: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sa=i&amp;url=https%3A%2F%2Fwww.parapuan.co%2Fread%2F533502211%2Fselain-menunjukkan-waktu-ini-manfaat-jam-dinding-di-dalam-ruangan&amp;psig=AOvVaw0A214aZR3JqTC7m3XG1PTA&amp;ust=1669949535289000&amp;source=images&amp;cd=vfe&amp;ved=0CBAQjRxqFwoTCIi02vG11_sCFQAAAAAdAAAAABAd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https://www.google.com/url?sa=i&amp;url=https%3A%2F%2Fberita.99.co%2Ffungsi-jam-dinding%2F&amp;psig=AOvVaw0A214aZR3JqTC7m3XG1PTA&amp;ust=1669949535289000&amp;source=images&amp;cd=vfe&amp;ved=0CBAQjRxqFwoTCIi02vG11_sCFQAAAAAdAAAAABAo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https://www.google.com/url?sa=i&amp;url=https%3A%2F%2Fwww.grand-indonesia.com%2F2019%2F01%2F14%2Ftahun-baru-jam-baru%2F&amp;psig=AOvVaw3V2B5we3zKpI4sE3Brtx_K&amp;ust=1669950361809000&amp;source=images&amp;cd=vfe&amp;ved=0CBAQjRxqFwoTCIDkivm41_sCFQAAAAAdAAAAABAE</a:t>
            </a: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 </a:t>
            </a:r>
          </a:p>
          <a:p>
            <a:pPr>
              <a:lnSpc>
                <a:spcPts val="2407"/>
              </a:lnSpc>
            </a:pPr>
            <a:r>
              <a:rPr lang="en-US" sz="1719">
                <a:solidFill>
                  <a:srgbClr val="000000"/>
                </a:solidFill>
                <a:latin typeface="Gaegu Bold"/>
              </a:rPr>
              <a:t>https://www.google.com/url?sa=i&amp;url=https%3A%2F%2Froboguru.ruangguru.com%2Fquestion%2Fperhatikan-gambar-berikut-jarum-yang-menunjuk-angka-5-pada-jam-dinding-tersebut_QU-1389SYZC&amp;psig=AOvVaw2E6m5GngRXLsIZG_7zi-5T&amp;ust=1670234738993000&amp;source=images&amp;cd=vfe&amp;ved=0CBAQjRxqFwoTCLjDtazc3_sCFQAAAAAdAAAAABAE</a:t>
            </a: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2407"/>
              </a:lnSpc>
            </a:pPr>
            <a:endParaRPr lang="en-US" sz="1719">
              <a:solidFill>
                <a:srgbClr val="000000"/>
              </a:solidFill>
              <a:latin typeface="Gaegu Bold"/>
            </a:endParaRPr>
          </a:p>
          <a:p>
            <a:pPr>
              <a:lnSpc>
                <a:spcPts val="133"/>
              </a:lnSpc>
            </a:pPr>
            <a:r>
              <a:rPr lang="en-US" sz="100">
                <a:solidFill>
                  <a:srgbClr val="000000"/>
                </a:solidFill>
                <a:latin typeface="Gaegu Bold"/>
              </a:rPr>
              <a:t>https://mathprimaryschool.blogspot.com/2019/10/pengukuran-waktu-kelas-2-sd.html?m=1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7301950" y="175705"/>
            <a:ext cx="2698097" cy="1248790"/>
            <a:chOff x="0" y="0"/>
            <a:chExt cx="4488314" cy="1665054"/>
          </a:xfrm>
        </p:grpSpPr>
        <p:pic>
          <p:nvPicPr>
            <p:cNvPr id="8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70038" y="0"/>
              <a:ext cx="3548237" cy="1665054"/>
            </a:xfrm>
            <a:prstGeom prst="rect">
              <a:avLst/>
            </a:prstGeom>
          </p:spPr>
        </p:pic>
        <p:pic>
          <p:nvPicPr>
            <p:cNvPr id="9" name="Picture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552917" y="337251"/>
              <a:ext cx="3382479" cy="1006387"/>
            </a:xfrm>
            <a:prstGeom prst="rect">
              <a:avLst/>
            </a:prstGeom>
          </p:spPr>
        </p:pic>
        <p:sp>
          <p:nvSpPr>
            <p:cNvPr id="10" name="TextBox 32">
              <a:hlinkClick r:id="rId12" action="ppaction://hlinksldjump">
                <a:snd r:embed="rId13" name="click.wav"/>
              </a:hlinkClick>
            </p:cNvPr>
            <p:cNvSpPr txBox="1"/>
            <p:nvPr/>
          </p:nvSpPr>
          <p:spPr>
            <a:xfrm>
              <a:off x="0" y="171490"/>
              <a:ext cx="4488314" cy="1122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2"/>
                </a:lnSpc>
              </a:pPr>
              <a:r>
                <a:rPr lang="en-US" sz="4537" dirty="0">
                  <a:solidFill>
                    <a:srgbClr val="291B26"/>
                  </a:solidFill>
                  <a:latin typeface="Gaegu Bold"/>
                </a:rPr>
                <a:t>MENU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 flipH="1">
            <a:off x="-440343" y="8685969"/>
            <a:ext cx="5457211" cy="11199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319810" y="379682"/>
            <a:ext cx="3150500" cy="687118"/>
            <a:chOff x="0" y="-101600"/>
            <a:chExt cx="4200667" cy="9161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579332" y="-101600"/>
              <a:ext cx="3047482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06586" y="123058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830690" y="9379028"/>
            <a:ext cx="6737985" cy="3790069"/>
            <a:chOff x="0" y="0"/>
            <a:chExt cx="1128903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7"/>
              <a:stretch>
                <a:fillRect t="-15344" b="-15344"/>
              </a:stretch>
            </a:blip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4600907" y="11803809"/>
            <a:ext cx="5246370" cy="5246349"/>
            <a:chOff x="0" y="0"/>
            <a:chExt cx="6350000" cy="63499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8"/>
              <a:stretch>
                <a:fillRect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517880" y="3228281"/>
            <a:ext cx="4625620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91B26"/>
                </a:solidFill>
                <a:latin typeface="Gaegu Bold"/>
              </a:rPr>
              <a:t>Jam Digital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45519" y="4516627"/>
            <a:ext cx="8613638" cy="400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Jam digital adalah jam yang menggunakan tulisan elektronik berupa angka untuk menampilkan waktu.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Jam digital sangat mudah untuk dibaca.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Dua angka awal adalah satuan jam dan dua angka setelahnya adalah satuan menit. 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5470421" y="8243359"/>
            <a:ext cx="5509577" cy="11306968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319810" y="379682"/>
            <a:ext cx="3150500" cy="687118"/>
            <a:chOff x="0" y="-101600"/>
            <a:chExt cx="4200667" cy="9161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579332" y="-101600"/>
              <a:ext cx="3047482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47081" y="260817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15277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896509" y="9250034"/>
            <a:ext cx="4689283" cy="4689264"/>
            <a:chOff x="0" y="0"/>
            <a:chExt cx="6350000" cy="634997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7"/>
              <a:stretch>
                <a:fillRect l="-84487" t="-11495" b="-11495"/>
              </a:stretch>
            </a:blip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517880" y="13091759"/>
            <a:ext cx="4459970" cy="4459953"/>
            <a:chOff x="0" y="0"/>
            <a:chExt cx="6350000" cy="63499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8"/>
              <a:stretch>
                <a:fillRect t="-2900" b="-2900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517880" y="3228281"/>
            <a:ext cx="4625620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91B26"/>
                </a:solidFill>
                <a:latin typeface="Gaegu Bold"/>
              </a:rPr>
              <a:t>Jam Analog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36681" y="4349056"/>
            <a:ext cx="8613638" cy="439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B26"/>
                </a:solidFill>
                <a:latin typeface="Gaegu Bold"/>
              </a:rPr>
              <a:t>Jam analog adalah jam yang menggunakan jarum jam sebagai penunjuk waktu.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B26"/>
                </a:solidFill>
                <a:latin typeface="Gaegu Bold"/>
              </a:rPr>
              <a:t>Jam analog memiliki 3 jarum, yaitu jarum yang pendek adalah satuan jam, jarum yang panjang adalah satuan menit, dan jarum yang bergerak cepat adalah satuan detik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291B26"/>
              </a:solidFill>
              <a:latin typeface="Gaegu Bold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8768" y="1885723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6515903" y="8575421"/>
            <a:ext cx="4827048" cy="1083622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47081" y="123058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94690" y="10238999"/>
            <a:ext cx="4680636" cy="1974792"/>
            <a:chOff x="0" y="0"/>
            <a:chExt cx="6240848" cy="2633056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314897" y="0"/>
              <a:ext cx="5611055" cy="2633056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445959" y="533316"/>
              <a:ext cx="5348931" cy="1591465"/>
            </a:xfrm>
            <a:prstGeom prst="rect">
              <a:avLst/>
            </a:prstGeom>
          </p:spPr>
        </p:pic>
        <p:sp>
          <p:nvSpPr>
            <p:cNvPr id="28" name="TextBox 28">
              <a:hlinkClick r:id="rId28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596535"/>
              <a:ext cx="6240848" cy="1200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sz="4907" dirty="0" err="1">
                  <a:solidFill>
                    <a:srgbClr val="291B26"/>
                  </a:solidFill>
                  <a:latin typeface="Gaegu Bold"/>
                </a:rPr>
                <a:t>Contoh</a:t>
              </a:r>
              <a:r>
                <a:rPr lang="en-US" sz="4907" dirty="0">
                  <a:solidFill>
                    <a:srgbClr val="291B26"/>
                  </a:solidFill>
                  <a:latin typeface="Gaegu Bold"/>
                </a:rPr>
                <a:t> 1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90372" y="12451916"/>
            <a:ext cx="4680636" cy="1974792"/>
            <a:chOff x="0" y="0"/>
            <a:chExt cx="6240848" cy="2633056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314897" y="0"/>
              <a:ext cx="5611055" cy="2633056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445959" y="533316"/>
              <a:ext cx="5348931" cy="1591465"/>
            </a:xfrm>
            <a:prstGeom prst="rect">
              <a:avLst/>
            </a:prstGeom>
          </p:spPr>
        </p:pic>
        <p:sp>
          <p:nvSpPr>
            <p:cNvPr id="32" name="TextBox 32">
              <a:hlinkClick r:id="rId29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596535"/>
              <a:ext cx="6240848" cy="1200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sz="4907" dirty="0" err="1">
                  <a:solidFill>
                    <a:srgbClr val="291B26"/>
                  </a:solidFill>
                  <a:latin typeface="Gaegu Bold"/>
                </a:rPr>
                <a:t>Contoh</a:t>
              </a:r>
              <a:r>
                <a:rPr lang="en-US" sz="4907" dirty="0">
                  <a:solidFill>
                    <a:srgbClr val="291B26"/>
                  </a:solidFill>
                  <a:latin typeface="Gaegu Bold"/>
                </a:rPr>
                <a:t> 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71702" y="14664833"/>
            <a:ext cx="4680636" cy="1974792"/>
            <a:chOff x="0" y="0"/>
            <a:chExt cx="6240848" cy="2633056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314897" y="0"/>
              <a:ext cx="5611055" cy="2633056"/>
            </a:xfrm>
            <a:prstGeom prst="rect">
              <a:avLst/>
            </a:prstGeom>
          </p:spPr>
        </p:pic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445959" y="533316"/>
              <a:ext cx="5348931" cy="1591465"/>
            </a:xfrm>
            <a:prstGeom prst="rect">
              <a:avLst/>
            </a:prstGeom>
          </p:spPr>
        </p:pic>
        <p:sp>
          <p:nvSpPr>
            <p:cNvPr id="36" name="TextBox 36">
              <a:hlinkClick r:id="rId3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0" y="596535"/>
              <a:ext cx="6240848" cy="1200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sz="4907" dirty="0" err="1">
                  <a:solidFill>
                    <a:srgbClr val="291B26"/>
                  </a:solidFill>
                  <a:latin typeface="Gaegu Bold"/>
                </a:rPr>
                <a:t>Contoh</a:t>
              </a:r>
              <a:r>
                <a:rPr lang="en-US" sz="4907" dirty="0">
                  <a:solidFill>
                    <a:srgbClr val="291B26"/>
                  </a:solidFill>
                  <a:latin typeface="Gaegu Bold"/>
                </a:rPr>
                <a:t> 3</a:t>
              </a:r>
            </a:p>
          </p:txBody>
        </p:sp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>
          <a:xfrm>
            <a:off x="5252338" y="11384719"/>
            <a:ext cx="4849957" cy="4849957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462864" y="3551427"/>
            <a:ext cx="9314786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91B26"/>
                </a:solidFill>
                <a:latin typeface="Gaegu Bold"/>
              </a:rPr>
              <a:t>Cara membaca Jam (analog)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45519" y="4459477"/>
            <a:ext cx="8613638" cy="400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Membaca jam analog adalah dengan melihat jarum pendek dan juga jarum panjangnya. 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Pada jam analog terdapat garis - garis kecil yang menandakan 1 menit. Jadi, jarak tiap angka mewakili 5 menit.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0" y="17135475"/>
            <a:ext cx="5470015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91B26"/>
                </a:solidFill>
                <a:latin typeface="Gaegu Bold"/>
              </a:rPr>
              <a:t>*tekan untuk memilih*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440343" y="12006962"/>
            <a:ext cx="12562077" cy="6281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2006962"/>
            <a:ext cx="5252338" cy="52523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0" y="17259300"/>
            <a:ext cx="5252338" cy="52523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2006962"/>
            <a:ext cx="5252338" cy="5252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52338" y="17259300"/>
            <a:ext cx="5252338" cy="52523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-202005"/>
            <a:ext cx="6999384" cy="3716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-202005"/>
            <a:ext cx="6999384" cy="37160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3838312"/>
            <a:ext cx="6999384" cy="371603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3838312"/>
            <a:ext cx="6999384" cy="37160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319810" y="7878630"/>
            <a:ext cx="6999384" cy="371603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585792" y="7878630"/>
            <a:ext cx="6999384" cy="371603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42012" y="2185082"/>
            <a:ext cx="9802977" cy="7022496"/>
            <a:chOff x="0" y="0"/>
            <a:chExt cx="13070636" cy="93633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070636" cy="93633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777" y="300713"/>
              <a:ext cx="12231081" cy="8761902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600907" y="2753126"/>
            <a:ext cx="1085186" cy="10851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6515903" y="8575421"/>
            <a:ext cx="4827048" cy="1083622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319810" y="455882"/>
            <a:ext cx="3150500" cy="572818"/>
            <a:chOff x="0" y="0"/>
            <a:chExt cx="4200667" cy="76375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200667" cy="763758"/>
            </a:xfrm>
            <a:prstGeom prst="rect">
              <a:avLst/>
            </a:prstGeom>
          </p:spPr>
        </p:pic>
        <p:sp>
          <p:nvSpPr>
            <p:cNvPr id="20" name="TextBox 20">
              <a:hlinkClick r:id="rId20" action="ppaction://hlinksldjump">
                <a:snd r:embed="rId21" name="click.wav"/>
              </a:hlinkClick>
            </p:cNvPr>
            <p:cNvSpPr txBox="1"/>
            <p:nvPr/>
          </p:nvSpPr>
          <p:spPr>
            <a:xfrm>
              <a:off x="440753" y="-152400"/>
              <a:ext cx="3047481" cy="91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3"/>
                </a:lnSpc>
              </a:pPr>
              <a:r>
                <a:rPr lang="en-US" sz="3781" dirty="0">
                  <a:solidFill>
                    <a:srgbClr val="FFFFFF"/>
                  </a:solidFill>
                  <a:latin typeface="Gaegu Bold"/>
                </a:rPr>
                <a:t>&lt;&lt;KEMBALI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948597" y="123058"/>
            <a:ext cx="3338403" cy="1238465"/>
            <a:chOff x="0" y="0"/>
            <a:chExt cx="4451204" cy="165128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 l="18298" r="18298"/>
            <a:stretch>
              <a:fillRect/>
            </a:stretch>
          </p:blipFill>
          <p:spPr>
            <a:xfrm>
              <a:off x="466152" y="0"/>
              <a:ext cx="3518900" cy="165128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rcRect/>
            <a:stretch>
              <a:fillRect/>
            </a:stretch>
          </p:blipFill>
          <p:spPr>
            <a:xfrm>
              <a:off x="548346" y="334462"/>
              <a:ext cx="3354512" cy="998066"/>
            </a:xfrm>
            <a:prstGeom prst="rect">
              <a:avLst/>
            </a:prstGeom>
          </p:spPr>
        </p:pic>
        <p:sp>
          <p:nvSpPr>
            <p:cNvPr id="24" name="TextBox 24">
              <a:hlinkClick r:id="rId26" action="ppaction://hlinksldjump"/>
            </p:cNvPr>
            <p:cNvSpPr txBox="1"/>
            <p:nvPr/>
          </p:nvSpPr>
          <p:spPr>
            <a:xfrm>
              <a:off x="0" y="216043"/>
              <a:ext cx="4451204" cy="85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291B26"/>
                  </a:solidFill>
                  <a:latin typeface="Gaegu Bold"/>
                </a:rPr>
                <a:t>Menu </a:t>
              </a:r>
              <a:r>
                <a:rPr lang="en-US" sz="3500" dirty="0" err="1">
                  <a:solidFill>
                    <a:srgbClr val="291B26"/>
                  </a:solidFill>
                  <a:latin typeface="Gaegu Bold"/>
                </a:rPr>
                <a:t>Materi</a:t>
              </a:r>
              <a:endParaRPr lang="en-US" sz="3500" dirty="0">
                <a:solidFill>
                  <a:srgbClr val="291B26"/>
                </a:solidFill>
                <a:latin typeface="Gaegu Bold"/>
              </a:endParaRP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>
            <a:fillRect/>
          </a:stretch>
        </p:blipFill>
        <p:spPr>
          <a:xfrm>
            <a:off x="197566" y="9144000"/>
            <a:ext cx="3323473" cy="330534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242012" y="9222272"/>
            <a:ext cx="8037028" cy="8037028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97566" y="3608577"/>
            <a:ext cx="5054772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291B26"/>
                </a:solidFill>
                <a:latin typeface="Gaegu Bold"/>
              </a:rPr>
              <a:t>CONTOH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5519" y="4516627"/>
            <a:ext cx="8639590" cy="400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Lihat jam di bawah!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jarum pendek menunjuk angka 9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jarum panjang menunjuk angka 12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dan hari masih pagi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291B26"/>
                </a:solidFill>
                <a:latin typeface="Gaegu Bold"/>
              </a:rPr>
              <a:t>Maka, jam di bawah dibaca pukul 09.00 tepat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EBC7AC3F-9CE0-40E8-A1CF-9A9E8464F4DF"/>
  <p:tag name="ISPRING_CMI5_LAUNCH_METHOD" val="any window"/>
  <p:tag name="ISPRINGCLOUDFOLDERID" val="1"/>
  <p:tag name="ISPRINGONLINEFOLDERID" val="1"/>
  <p:tag name="ISPRING_OUTPUT_FOLDER" val="[[&quot;~\uFFFD\u001E\uFFFD{78135B8A-F1DB-4017-8D8B-EA2979FFB296}&quot;,&quot;C:\\Users\\Toshiba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,&quot;videoScale&quot;:75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PASSING_SCORE" val="0.000000"/>
  <p:tag name="ISPRING_CURRENT_PLAYER_ID" val="universal"/>
  <p:tag name="ISPRING_FIRST_PUBLISH" val="1"/>
  <p:tag name="ISPRING_UUID" val="{A7383079-677B-4DB6-8008-AD236F5C2297}"/>
  <p:tag name="ISPRING_RESOURCE_FOLDER" val="C:\Users\Toshiba\Downloads\JAM BERAPA SEKARANG\"/>
  <p:tag name="ISPRING_PRESENTATION_PATH" val="C:\Users\Toshiba\Downloads\JAM BERAPA SEKARANG.pptx"/>
  <p:tag name="ISPRING_PROJECT_VERSION" val="9.3"/>
  <p:tag name="ISPRING_PROJECT_FOLDER_UPDATED" val="1"/>
  <p:tag name="ISPRING_SCREEN_RECS_UPDATED" val="C:\Users\Toshiba\Downloads\JAM BERAPA SEKARANG\"/>
  <p:tag name="ISPRING_PRESENTATION_COURSE_TITLE" val="JAM BERAPA SEKARANG"/>
  <p:tag name="ISPRING_ULTRA_SCORM_COURCE_TITLE" val="JAM BERAPA SEKARANG_v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JAM BERAPA SEKARANG_v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B560B35-A90C-4CBD-8639-958C244B9C14}:264"/>
  <p:tag name="ISPRING_SLIDE_INDENT_LEVEL" val="0"/>
  <p:tag name="ISPRING_CUSTOM_TIMING_USED" val="0"/>
  <p:tag name="ISPRING_PLAYER_PLAYLIST_ID" val="ba5004979b4cadd5e27d26d9b3efe0b82c29b87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08E0B6-4305-4C2D-BEF8-024B91A037FC}:265"/>
  <p:tag name="ISPRING_SLIDE_INDENT_LEVEL" val="0"/>
  <p:tag name="ISPRING_CUSTOM_TIMING_USED" val="0"/>
  <p:tag name="ISPRING_PLAYER_PLAYLIST_ID" val="ba5004979b4cadd5e27d26d9b3efe0b82c29b87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49CDFA9-7AB3-4B16-BC8E-318A3B047AFD}:266"/>
  <p:tag name="ISPRING_SLIDE_INDENT_LEVEL" val="0"/>
  <p:tag name="ISPRING_CUSTOM_TIMING_USED" val="0"/>
  <p:tag name="ISPRING_PLAYER_PLAYLIST_ID" val="ba5004979b4cadd5e27d26d9b3efe0b82c29b87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7A93FBB-2958-4892-85D4-79EE58FF5A1D}:267"/>
  <p:tag name="ISPRING_SLIDE_INDENT_LEVEL" val="0"/>
  <p:tag name="ISPRING_CUSTOM_TIMING_USED" val="0"/>
  <p:tag name="ISPRING_PLAYER_PLAYLIST_ID" val="ba5004979b4cadd5e27d26d9b3efe0b82c29b87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F0E047E-EC96-4FAE-9567-40ED87946C6A}:268"/>
  <p:tag name="ISPRING_SLIDE_INDENT_LEVEL" val="0"/>
  <p:tag name="ISPRING_CUSTOM_TIMING_USED" val="0"/>
  <p:tag name="ISPRING_PLAYER_PLAYLIST_ID" val="fc22575862ca3ca350c37e9e2f9e3366495144b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200E3DE-0287-41B0-9EC0-6AC0F15809CF}:269"/>
  <p:tag name="ISPRING_SLIDE_INDENT_LEVEL" val="0"/>
  <p:tag name="ISPRING_CUSTOM_TIMING_USED" val="0"/>
  <p:tag name="ISPRING_PLAYER_PLAYLIST_ID" val="fc22575862ca3ca350c37e9e2f9e3366495144b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9030404-2E6E-48C9-B34A-CB1286AEE035}:270"/>
  <p:tag name="ISPRING_SLIDE_INDENT_LEVEL" val="0"/>
  <p:tag name="ISPRING_CUSTOM_TIMING_USED" val="0"/>
  <p:tag name="ISPRING_PLAYER_PLAYLIST_ID" val="fc22575862ca3ca350c37e9e2f9e3366495144b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F109E2-F99A-44AA-9F97-5C8B4D27AB7E}:271"/>
  <p:tag name="ISPRING_SLIDE_INDENT_LEVEL" val="0"/>
  <p:tag name="ISPRING_CUSTOM_TIMING_USED" val="0"/>
  <p:tag name="ISPRING_PLAYER_PLAYLIST_ID" val="fc22575862ca3ca350c37e9e2f9e3366495144b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18F99F-BFEC-46CD-BD44-6754C2FAC24D}:272"/>
  <p:tag name="ISPRING_SLIDE_INDENT_LEVEL" val="0"/>
  <p:tag name="ISPRING_CUSTOM_TIMING_USED" val="0"/>
  <p:tag name="ISPRING_PLAYER_PLAYLIST_ID" val="fc22575862ca3ca350c37e9e2f9e3366495144b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B308B79-F1AB-4A7F-A960-BCD37F9B6AEA}:273"/>
  <p:tag name="ISPRING_SLIDE_INDENT_LEVEL" val="0"/>
  <p:tag name="ISPRING_CUSTOM_TIMING_USED" val="0"/>
  <p:tag name="ISPRING_PLAYER_PLAYLIST_ID" val="fc22575862ca3ca350c37e9e2f9e3366495144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7D9303E-1769-4B2D-80AE-71D6F2466128}:256"/>
  <p:tag name="ISPRING_SLIDE_INDENT_LEVEL" val="0"/>
  <p:tag name="ISPRING_CUSTOM_TIMING_USED" val="0"/>
  <p:tag name="ISPRING_PLAYER_PLAYLIST_ID" val="ba5004979b4cadd5e27d26d9b3efe0b82c29b87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F6B5AAD-9D53-42CC-933F-3E99277BE5CE}:274"/>
  <p:tag name="ISPRING_SLIDE_INDENT_LEVEL" val="0"/>
  <p:tag name="ISPRING_CUSTOM_TIMING_USED" val="0"/>
  <p:tag name="ISPRING_PLAYER_PLAYLIST_ID" val="fc22575862ca3ca350c37e9e2f9e3366495144b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77A8966-0978-4FB7-B88D-E594906980EC}:315"/>
  <p:tag name="ISPRING_SLIDE_INDENT_LEVEL" val="0"/>
  <p:tag name="ISPRING_CUSTOM_TIMING_USED" val="0"/>
  <p:tag name="ISPRING_PLAYER_PLAYLIST_ID" val="fc22575862ca3ca350c37e9e2f9e3366495144b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797F394-E04B-4AAB-8215-32FF62A2181D}:319"/>
  <p:tag name="ISPRING_SLIDE_INDENT_LEVEL" val="0"/>
  <p:tag name="ISPRING_CUSTOM_TIMING_USED" val="0"/>
  <p:tag name="ISPRING_PLAYER_PLAYLIST_ID" val="fc22575862ca3ca350c37e9e2f9e3366495144b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7112754-9F0B-4205-BAEA-B30B3DBFCFFA}:277"/>
  <p:tag name="ISPRING_SLIDE_INDENT_LEVEL" val="0"/>
  <p:tag name="ISPRING_CUSTOM_TIMING_USED" val="0"/>
  <p:tag name="ISPRING_PLAYER_PLAYLIST_ID" val="fc22575862ca3ca350c37e9e2f9e3366495144b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B68A94E-1D83-4EBB-B307-147DFA2A4569}:316"/>
  <p:tag name="ISPRING_SLIDE_INDENT_LEVEL" val="0"/>
  <p:tag name="ISPRING_CUSTOM_TIMING_USED" val="0"/>
  <p:tag name="ISPRING_PLAYER_PLAYLIST_ID" val="fc22575862ca3ca350c37e9e2f9e3366495144b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BBA4D8-5607-444F-A9C8-17FDE5950331}:320"/>
  <p:tag name="ISPRING_SLIDE_INDENT_LEVEL" val="0"/>
  <p:tag name="ISPRING_CUSTOM_TIMING_USED" val="0"/>
  <p:tag name="ISPRING_PLAYER_PLAYLIST_ID" val="fc22575862ca3ca350c37e9e2f9e3366495144b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B607F86-83E5-4293-9349-CE4305EAD42B}:280"/>
  <p:tag name="ISPRING_SLIDE_INDENT_LEVEL" val="0"/>
  <p:tag name="ISPRING_CUSTOM_TIMING_USED" val="0"/>
  <p:tag name="ISPRING_PLAYER_PLAYLIST_ID" val="fc22575862ca3ca350c37e9e2f9e3366495144b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F6257F3-5F44-4A41-8F5A-85FE402ABAB3}:317"/>
  <p:tag name="ISPRING_SLIDE_INDENT_LEVEL" val="0"/>
  <p:tag name="ISPRING_CUSTOM_TIMING_USED" val="0"/>
  <p:tag name="ISPRING_PLAYER_PLAYLIST_ID" val="fc22575862ca3ca350c37e9e2f9e3366495144b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846BBCA-51A6-40B9-86FD-D938510D5386}:321"/>
  <p:tag name="ISPRING_SLIDE_INDENT_LEVEL" val="0"/>
  <p:tag name="ISPRING_CUSTOM_TIMING_USED" val="0"/>
  <p:tag name="ISPRING_PLAYER_PLAYLIST_ID" val="fc22575862ca3ca350c37e9e2f9e3366495144b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A532BEC-CC11-4832-8BC6-9E339FF1EE3F}:283"/>
  <p:tag name="ISPRING_SLIDE_INDENT_LEVEL" val="0"/>
  <p:tag name="ISPRING_CUSTOM_TIMING_USED" val="0"/>
  <p:tag name="ISPRING_PLAYER_PLAYLIST_ID" val="fc22575862ca3ca350c37e9e2f9e3366495144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661CBF1-4AD2-47E2-A919-E1B89723D14A}:257"/>
  <p:tag name="ISPRING_SLIDE_INDENT_LEVEL" val="0"/>
  <p:tag name="ISPRING_CUSTOM_TIMING_USED" val="0"/>
  <p:tag name="ISPRING_PLAYER_PLAYLIST_ID" val="ba5004979b4cadd5e27d26d9b3efe0b82c29b87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4C263AB-E116-4BE6-A27F-6C5126AF5A66}:318"/>
  <p:tag name="ISPRING_SLIDE_INDENT_LEVEL" val="0"/>
  <p:tag name="ISPRING_CUSTOM_TIMING_USED" val="0"/>
  <p:tag name="ISPRING_PLAYER_PLAYLIST_ID" val="fc22575862ca3ca350c37e9e2f9e3366495144b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4D56B00-BF17-4CD2-B648-78447A4625D0}:322"/>
  <p:tag name="ISPRING_SLIDE_INDENT_LEVEL" val="0"/>
  <p:tag name="ISPRING_CUSTOM_TIMING_USED" val="0"/>
  <p:tag name="ISPRING_PLAYER_PLAYLIST_ID" val="fc22575862ca3ca350c37e9e2f9e3366495144b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633FC9D-1DB0-4511-AF28-8E4A4D8C8F50}:286"/>
  <p:tag name="ISPRING_SLIDE_INDENT_LEVEL" val="0"/>
  <p:tag name="ISPRING_CUSTOM_TIMING_USED" val="0"/>
  <p:tag name="ISPRING_PLAYER_PLAYLIST_ID" val="fc22575862ca3ca350c37e9e2f9e3366495144b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5C8F048-6C93-4C60-90B7-5B607E0DBA1A}:287"/>
  <p:tag name="ISPRING_SLIDE_INDENT_LEVEL" val="0"/>
  <p:tag name="ISPRING_CUSTOM_TIMING_USED" val="0"/>
  <p:tag name="ISPRING_PLAYER_PLAYLIST_ID" val="fc22575862ca3ca350c37e9e2f9e3366495144b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DB4251-6C09-4A84-B7F5-2180654DB2C6}:288"/>
  <p:tag name="ISPRING_SLIDE_INDENT_LEVEL" val="0"/>
  <p:tag name="ISPRING_CUSTOM_TIMING_USED" val="0"/>
  <p:tag name="ISPRING_PLAYER_PLAYLIST_ID" val="fc22575862ca3ca350c37e9e2f9e3366495144b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624DBA4-2FD6-461E-9AE5-2B0DEFD70017}:289"/>
  <p:tag name="ISPRING_SLIDE_INDENT_LEVEL" val="0"/>
  <p:tag name="ISPRING_CUSTOM_TIMING_USED" val="0"/>
  <p:tag name="ISPRING_PLAYER_PLAYLIST_ID" val="fc22575862ca3ca350c37e9e2f9e3366495144b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E5A28C8-34C3-4E95-8574-6EA192AFC8CC}:290"/>
  <p:tag name="ISPRING_SLIDE_INDENT_LEVEL" val="0"/>
  <p:tag name="ISPRING_CUSTOM_TIMING_USED" val="0"/>
  <p:tag name="ISPRING_PLAYER_PLAYLIST_ID" val="fc22575862ca3ca350c37e9e2f9e3366495144b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7B55A3-127B-4E93-B76F-633AE1B7E717}:291"/>
  <p:tag name="ISPRING_SLIDE_INDENT_LEVEL" val="0"/>
  <p:tag name="ISPRING_CUSTOM_TIMING_USED" val="0"/>
  <p:tag name="ISPRING_PLAYER_PLAYLIST_ID" val="fc22575862ca3ca350c37e9e2f9e3366495144b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66C8117-75B4-4198-B4F9-675B224246C9}:292"/>
  <p:tag name="ISPRING_SLIDE_INDENT_LEVEL" val="0"/>
  <p:tag name="ISPRING_CUSTOM_TIMING_USED" val="0"/>
  <p:tag name="ISPRING_PLAYER_PLAYLIST_ID" val="fc22575862ca3ca350c37e9e2f9e3366495144b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5EAA263-6685-4AAC-8FE9-E51AAC252A3F}:307"/>
  <p:tag name="ISPRING_SLIDE_INDENT_LEVEL" val="0"/>
  <p:tag name="ISPRING_CUSTOM_TIMING_USED" val="0"/>
  <p:tag name="ISPRING_PLAYER_PLAYLIST_ID" val="fc22575862ca3ca350c37e9e2f9e3366495144b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0293682-39B9-4F26-9E8B-1AAB97EFE5E5}:258"/>
  <p:tag name="ISPRING_SLIDE_INDENT_LEVEL" val="0"/>
  <p:tag name="ISPRING_CUSTOM_TIMING_USED" val="0"/>
  <p:tag name="ISPRING_PLAYER_PLAYLIST_ID" val="ba5004979b4cadd5e27d26d9b3efe0b82c29b87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3DBB933-5863-4428-8CFC-D5338E63608C}:308"/>
  <p:tag name="ISPRING_SLIDE_INDENT_LEVEL" val="0"/>
  <p:tag name="ISPRING_CUSTOM_TIMING_USED" val="0"/>
  <p:tag name="ISPRING_PLAYER_PLAYLIST_ID" val="fc22575862ca3ca350c37e9e2f9e3366495144b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EFC105C-B939-4F1A-ADDF-2BCB8FEDDFF3}:295"/>
  <p:tag name="ISPRING_SLIDE_INDENT_LEVEL" val="0"/>
  <p:tag name="ISPRING_CUSTOM_TIMING_USED" val="0"/>
  <p:tag name="ISPRING_PLAYER_PLAYLIST_ID" val="fc22575862ca3ca350c37e9e2f9e3366495144b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450B996-793F-4A9D-8361-B461F171D8A7}:312"/>
  <p:tag name="ISPRING_SLIDE_INDENT_LEVEL" val="0"/>
  <p:tag name="ISPRING_CUSTOM_TIMING_USED" val="0"/>
  <p:tag name="ISPRING_PLAYER_PLAYLIST_ID" val="fc22575862ca3ca350c37e9e2f9e3366495144b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408A0E7-75E2-47EF-A138-73BD966A09E4}:309"/>
  <p:tag name="ISPRING_SLIDE_INDENT_LEVEL" val="0"/>
  <p:tag name="ISPRING_CUSTOM_TIMING_USED" val="0"/>
  <p:tag name="ISPRING_PLAYER_PLAYLIST_ID" val="fc22575862ca3ca350c37e9e2f9e3366495144b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B4C8C35-77EC-4AAA-A99B-58114C1D8383}:298"/>
  <p:tag name="ISPRING_SLIDE_INDENT_LEVEL" val="0"/>
  <p:tag name="ISPRING_CUSTOM_TIMING_USED" val="0"/>
  <p:tag name="ISPRING_PLAYER_PLAYLIST_ID" val="fc22575862ca3ca350c37e9e2f9e3366495144b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5318CF0-8C3B-47B9-B257-D6205F2456D1}:313"/>
  <p:tag name="ISPRING_SLIDE_INDENT_LEVEL" val="0"/>
  <p:tag name="ISPRING_CUSTOM_TIMING_USED" val="0"/>
  <p:tag name="ISPRING_PLAYER_PLAYLIST_ID" val="fc22575862ca3ca350c37e9e2f9e3366495144b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3FF87AC-41FC-4A0F-80C5-05D673D98BD1}:310"/>
  <p:tag name="ISPRING_SLIDE_INDENT_LEVEL" val="0"/>
  <p:tag name="ISPRING_CUSTOM_TIMING_USED" val="0"/>
  <p:tag name="ISPRING_PLAYER_PLAYLIST_ID" val="fc22575862ca3ca350c37e9e2f9e3366495144b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9AF92B5-487E-42B8-97C1-2C195E9E3907}:301"/>
  <p:tag name="ISPRING_SLIDE_INDENT_LEVEL" val="0"/>
  <p:tag name="ISPRING_CUSTOM_TIMING_USED" val="0"/>
  <p:tag name="ISPRING_PLAYER_PLAYLIST_ID" val="fc22575862ca3ca350c37e9e2f9e3366495144b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413539-DD8B-485E-895F-C377CBC8E0D7}:314"/>
  <p:tag name="ISPRING_SLIDE_INDENT_LEVEL" val="0"/>
  <p:tag name="ISPRING_CUSTOM_TIMING_USED" val="0"/>
  <p:tag name="ISPRING_PLAYER_PLAYLIST_ID" val="fc22575862ca3ca350c37e9e2f9e3366495144b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396AAA7-3C3B-47EE-8D32-F8B9E681F48C}:311"/>
  <p:tag name="ISPRING_SLIDE_INDENT_LEVEL" val="0"/>
  <p:tag name="ISPRING_CUSTOM_TIMING_USED" val="0"/>
  <p:tag name="ISPRING_PLAYER_PLAYLIST_ID" val="fc22575862ca3ca350c37e9e2f9e3366495144b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749A56B-16E7-42E7-94E3-AAD3552CD0F5}:259"/>
  <p:tag name="ISPRING_SLIDE_INDENT_LEVEL" val="0"/>
  <p:tag name="ISPRING_CUSTOM_TIMING_USED" val="0"/>
  <p:tag name="ISPRING_PLAYER_PLAYLIST_ID" val="ba5004979b4cadd5e27d26d9b3efe0b82c29b87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2DAD031-3FB3-4038-8CB3-4D14A29ECE9C}:304"/>
  <p:tag name="ISPRING_SLIDE_INDENT_LEVEL" val="0"/>
  <p:tag name="ISPRING_CUSTOM_TIMING_USED" val="0"/>
  <p:tag name="ISPRING_PLAYER_PLAYLIST_ID" val="fc22575862ca3ca350c37e9e2f9e3366495144b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8ADCB52-E646-443E-B80E-513924C42120}:305"/>
  <p:tag name="ISPRING_SLIDE_INDENT_LEVEL" val="0"/>
  <p:tag name="ISPRING_CUSTOM_TIMING_USED" val="0"/>
  <p:tag name="ISPRING_PLAYER_PLAYLIST_ID" val="fc22575862ca3ca350c37e9e2f9e3366495144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AC5324D-EAC9-486F-80D5-E3ECFE1FC7CB}:260"/>
  <p:tag name="ISPRING_SLIDE_INDENT_LEVEL" val="0"/>
  <p:tag name="ISPRING_CUSTOM_TIMING_USED" val="0"/>
  <p:tag name="ISPRING_PLAYER_PLAYLIST_ID" val="ba5004979b4cadd5e27d26d9b3efe0b82c29b8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7BF8ADC-2A4A-43B0-8209-33EB58C8B68D}:261"/>
  <p:tag name="ISPRING_SLIDE_INDENT_LEVEL" val="0"/>
  <p:tag name="ISPRING_CUSTOM_TIMING_USED" val="0"/>
  <p:tag name="ISPRING_PLAYER_PLAYLIST_ID" val="ba5004979b4cadd5e27d26d9b3efe0b82c29b87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5CD7D51-EDA6-418D-B7D3-CDC4318CBDFD}:262"/>
  <p:tag name="ISPRING_SLIDE_INDENT_LEVEL" val="0"/>
  <p:tag name="ISPRING_CUSTOM_TIMING_USED" val="0"/>
  <p:tag name="ISPRING_PLAYER_PLAYLIST_ID" val="ba5004979b4cadd5e27d26d9b3efe0b82c29b87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E98A529-5670-4074-B77E-9FE4E0777FEE}:263"/>
  <p:tag name="ISPRING_SLIDE_INDENT_LEVEL" val="0"/>
  <p:tag name="ISPRING_CUSTOM_TIMING_USED" val="0"/>
  <p:tag name="ISPRING_PLAYER_PLAYLIST_ID" val="ba5004979b4cadd5e27d26d9b3efe0b82c29b87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864</Words>
  <Application>Microsoft Office PowerPoint</Application>
  <PresentationFormat>Custom</PresentationFormat>
  <Paragraphs>287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Gaegu Bold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BERAPA SEKARANG_v4</dc:title>
  <cp:lastModifiedBy>Windows User</cp:lastModifiedBy>
  <cp:revision>40</cp:revision>
  <dcterms:created xsi:type="dcterms:W3CDTF">2006-08-16T00:00:00Z</dcterms:created>
  <dcterms:modified xsi:type="dcterms:W3CDTF">2022-12-16T05:03:55Z</dcterms:modified>
  <dc:identifier>DAFUCZ2rzbY</dc:identifier>
</cp:coreProperties>
</file>