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4"/>
  </p:sldMasterIdLst>
  <p:notesMasterIdLst>
    <p:notesMasterId r:id="rId12"/>
  </p:notesMasterIdLst>
  <p:handoutMasterIdLst>
    <p:handoutMasterId r:id="rId13"/>
  </p:handoutMasterIdLst>
  <p:sldIdLst>
    <p:sldId id="256" r:id="rId5"/>
    <p:sldId id="272" r:id="rId6"/>
    <p:sldId id="271" r:id="rId7"/>
    <p:sldId id="270" r:id="rId8"/>
    <p:sldId id="262" r:id="rId9"/>
    <p:sldId id="261"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12"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svg"/><Relationship Id="rId1" Type="http://schemas.openxmlformats.org/officeDocument/2006/relationships/image" Target="../media/image5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1F0FB2EE-4143-43D1-817A-9730FE873531}" type="doc">
      <dgm:prSet loTypeId="urn:microsoft.com/office/officeart/2005/8/layout/bProcess4" loCatId="process" qsTypeId="urn:microsoft.com/office/officeart/2005/8/quickstyle/simple5" qsCatId="simple" csTypeId="urn:microsoft.com/office/officeart/2005/8/colors/colorful2" csCatId="colorful" phldr="1"/>
      <dgm:spPr/>
      <dgm:t>
        <a:bodyPr/>
        <a:lstStyle/>
        <a:p>
          <a:endParaRPr lang="en-US"/>
        </a:p>
      </dgm:t>
    </dgm:pt>
    <dgm:pt modelId="{1A066BF7-810B-498E-9B71-4BE604C35145}">
      <dgm:prSet phldrT="[Text]" custT="1"/>
      <dgm:spPr>
        <a:solidFill>
          <a:schemeClr val="tx1">
            <a:lumMod val="90000"/>
            <a:lumOff val="10000"/>
          </a:schemeClr>
        </a:solidFill>
      </dgm:spPr>
      <dgm:t>
        <a:bodyPr/>
        <a:lstStyle/>
        <a:p>
          <a:r>
            <a:rPr lang="en-US" sz="3600" dirty="0">
              <a:solidFill>
                <a:schemeClr val="bg1"/>
              </a:solidFill>
            </a:rPr>
            <a:t>Visualization</a:t>
          </a:r>
        </a:p>
      </dgm:t>
    </dgm:pt>
    <dgm:pt modelId="{551E2BC4-322B-4917-80F0-6F289DD131BD}" type="parTrans" cxnId="{87998FD1-A301-4733-9331-1795CC56534D}">
      <dgm:prSet/>
      <dgm:spPr/>
      <dgm:t>
        <a:bodyPr/>
        <a:lstStyle/>
        <a:p>
          <a:endParaRPr lang="en-US">
            <a:solidFill>
              <a:schemeClr val="tx1"/>
            </a:solidFill>
          </a:endParaRPr>
        </a:p>
      </dgm:t>
    </dgm:pt>
    <dgm:pt modelId="{BCD89840-710B-41CC-80E1-A699FA6BF644}" type="sibTrans" cxnId="{87998FD1-A301-4733-9331-1795CC56534D}">
      <dgm:prSet/>
      <dgm:spPr>
        <a:solidFill>
          <a:schemeClr val="tx1">
            <a:lumMod val="75000"/>
            <a:lumOff val="25000"/>
          </a:schemeClr>
        </a:solidFill>
      </dgm:spPr>
      <dgm:t>
        <a:bodyPr/>
        <a:lstStyle/>
        <a:p>
          <a:endParaRPr lang="en-US">
            <a:solidFill>
              <a:schemeClr val="tx1"/>
            </a:solidFill>
          </a:endParaRPr>
        </a:p>
      </dgm:t>
    </dgm:pt>
    <dgm:pt modelId="{9252A2D7-ECD4-458F-B2BB-B6333EF341C4}">
      <dgm:prSet phldrT="[Text]" custT="1"/>
      <dgm:spPr>
        <a:solidFill>
          <a:schemeClr val="tx1">
            <a:lumMod val="90000"/>
            <a:lumOff val="10000"/>
          </a:schemeClr>
        </a:solidFill>
      </dgm:spPr>
      <dgm:t>
        <a:bodyPr/>
        <a:lstStyle/>
        <a:p>
          <a:r>
            <a:rPr lang="en-US" sz="3200" b="1" dirty="0">
              <a:solidFill>
                <a:schemeClr val="bg1"/>
              </a:solidFill>
            </a:rPr>
            <a:t>Frontend</a:t>
          </a:r>
        </a:p>
      </dgm:t>
    </dgm:pt>
    <dgm:pt modelId="{311917B2-9CA5-4AEA-A561-283F36BA9267}" type="parTrans" cxnId="{0A72A02A-BAE1-48AC-B158-111E2F363615}">
      <dgm:prSet/>
      <dgm:spPr/>
      <dgm:t>
        <a:bodyPr/>
        <a:lstStyle/>
        <a:p>
          <a:endParaRPr lang="en-US">
            <a:solidFill>
              <a:schemeClr val="tx1"/>
            </a:solidFill>
          </a:endParaRPr>
        </a:p>
      </dgm:t>
    </dgm:pt>
    <dgm:pt modelId="{61B195D9-EB3C-4802-A6AB-664066A6DE01}" type="sibTrans" cxnId="{0A72A02A-BAE1-48AC-B158-111E2F363615}">
      <dgm:prSet/>
      <dgm:spPr>
        <a:solidFill>
          <a:schemeClr val="tx1">
            <a:lumMod val="75000"/>
            <a:lumOff val="25000"/>
          </a:schemeClr>
        </a:solidFill>
      </dgm:spPr>
      <dgm:t>
        <a:bodyPr/>
        <a:lstStyle/>
        <a:p>
          <a:endParaRPr lang="en-US">
            <a:solidFill>
              <a:schemeClr val="tx1"/>
            </a:solidFill>
          </a:endParaRPr>
        </a:p>
      </dgm:t>
    </dgm:pt>
    <dgm:pt modelId="{E577C89B-FE67-4FD5-B67B-A9D2B5CF35FB}">
      <dgm:prSet phldrT="[Text]"/>
      <dgm:spPr>
        <a:solidFill>
          <a:schemeClr val="tx1">
            <a:lumMod val="90000"/>
            <a:lumOff val="10000"/>
          </a:schemeClr>
        </a:solidFill>
      </dgm:spPr>
      <dgm:t>
        <a:bodyPr/>
        <a:lstStyle/>
        <a:p>
          <a:r>
            <a:rPr lang="en-US" dirty="0">
              <a:solidFill>
                <a:schemeClr val="bg1"/>
              </a:solidFill>
            </a:rPr>
            <a:t>Backend</a:t>
          </a:r>
        </a:p>
      </dgm:t>
    </dgm:pt>
    <dgm:pt modelId="{C1215F53-183B-4576-9940-C093E9334C1D}" type="parTrans" cxnId="{1EF02D92-F5CE-4D6F-8A0D-BEE4E9168B61}">
      <dgm:prSet/>
      <dgm:spPr/>
      <dgm:t>
        <a:bodyPr/>
        <a:lstStyle/>
        <a:p>
          <a:endParaRPr lang="en-US">
            <a:solidFill>
              <a:schemeClr val="tx1"/>
            </a:solidFill>
          </a:endParaRPr>
        </a:p>
      </dgm:t>
    </dgm:pt>
    <dgm:pt modelId="{895F126D-CBF0-4835-ACDB-7CA05B5379BC}" type="sibTrans" cxnId="{1EF02D92-F5CE-4D6F-8A0D-BEE4E9168B61}">
      <dgm:prSet/>
      <dgm:spPr>
        <a:solidFill>
          <a:schemeClr val="tx1">
            <a:lumMod val="75000"/>
            <a:lumOff val="25000"/>
          </a:schemeClr>
        </a:solidFill>
      </dgm:spPr>
      <dgm:t>
        <a:bodyPr/>
        <a:lstStyle/>
        <a:p>
          <a:endParaRPr lang="en-US">
            <a:solidFill>
              <a:schemeClr val="tx1"/>
            </a:solidFill>
          </a:endParaRPr>
        </a:p>
      </dgm:t>
    </dgm:pt>
    <dgm:pt modelId="{7DB892B2-0E0D-420C-B451-7722D28313F7}">
      <dgm:prSet phldrT="[Text]"/>
      <dgm:spPr>
        <a:solidFill>
          <a:schemeClr val="tx1">
            <a:lumMod val="90000"/>
            <a:lumOff val="10000"/>
          </a:schemeClr>
        </a:solidFill>
      </dgm:spPr>
      <dgm:t>
        <a:bodyPr/>
        <a:lstStyle/>
        <a:p>
          <a:r>
            <a:rPr lang="en-US" dirty="0">
              <a:solidFill>
                <a:schemeClr val="bg1"/>
              </a:solidFill>
            </a:rPr>
            <a:t>Database</a:t>
          </a:r>
        </a:p>
      </dgm:t>
    </dgm:pt>
    <dgm:pt modelId="{76A5E238-62E3-48E2-B973-3966EC01419B}" type="parTrans" cxnId="{9C8D409F-E410-4D31-9461-8DF8B8961623}">
      <dgm:prSet/>
      <dgm:spPr/>
      <dgm:t>
        <a:bodyPr/>
        <a:lstStyle/>
        <a:p>
          <a:endParaRPr lang="en-US">
            <a:solidFill>
              <a:schemeClr val="tx1"/>
            </a:solidFill>
          </a:endParaRPr>
        </a:p>
      </dgm:t>
    </dgm:pt>
    <dgm:pt modelId="{5BF1F0BD-2C92-4CA1-93CD-3EA2E09F4EE2}" type="sibTrans" cxnId="{9C8D409F-E410-4D31-9461-8DF8B8961623}">
      <dgm:prSet/>
      <dgm:spPr/>
      <dgm:t>
        <a:bodyPr/>
        <a:lstStyle/>
        <a:p>
          <a:endParaRPr lang="en-US">
            <a:solidFill>
              <a:schemeClr val="tx1"/>
            </a:solidFill>
          </a:endParaRPr>
        </a:p>
      </dgm:t>
    </dgm:pt>
    <dgm:pt modelId="{E22D0B22-AAAD-4780-89CC-847BAD6F468F}" type="pres">
      <dgm:prSet presAssocID="{1F0FB2EE-4143-43D1-817A-9730FE873531}" presName="Name0" presStyleCnt="0">
        <dgm:presLayoutVars>
          <dgm:dir/>
          <dgm:resizeHandles/>
        </dgm:presLayoutVars>
      </dgm:prSet>
      <dgm:spPr/>
      <dgm:t>
        <a:bodyPr/>
        <a:lstStyle/>
        <a:p>
          <a:endParaRPr lang="en-US"/>
        </a:p>
      </dgm:t>
    </dgm:pt>
    <dgm:pt modelId="{4B311BFD-8EB7-46E9-A3B6-C5C47CFE6942}" type="pres">
      <dgm:prSet presAssocID="{1A066BF7-810B-498E-9B71-4BE604C35145}" presName="compNode" presStyleCnt="0"/>
      <dgm:spPr/>
    </dgm:pt>
    <dgm:pt modelId="{C8CF5390-16B5-4FC5-8640-64964D240785}" type="pres">
      <dgm:prSet presAssocID="{1A066BF7-810B-498E-9B71-4BE604C35145}" presName="dummyConnPt" presStyleCnt="0"/>
      <dgm:spPr/>
    </dgm:pt>
    <dgm:pt modelId="{4F4DBFEA-6993-43D2-8550-9C63128083EA}" type="pres">
      <dgm:prSet presAssocID="{1A066BF7-810B-498E-9B71-4BE604C35145}" presName="node" presStyleLbl="node1" presStyleIdx="0" presStyleCnt="4" custLinFactNeighborX="-11563" custLinFactNeighborY="-16942">
        <dgm:presLayoutVars>
          <dgm:bulletEnabled val="1"/>
        </dgm:presLayoutVars>
      </dgm:prSet>
      <dgm:spPr/>
      <dgm:t>
        <a:bodyPr/>
        <a:lstStyle/>
        <a:p>
          <a:endParaRPr lang="en-US"/>
        </a:p>
      </dgm:t>
    </dgm:pt>
    <dgm:pt modelId="{E28A262D-0B93-49C0-85A8-FF57875272C2}" type="pres">
      <dgm:prSet presAssocID="{BCD89840-710B-41CC-80E1-A699FA6BF644}" presName="sibTrans" presStyleLbl="bgSibTrans2D1" presStyleIdx="0" presStyleCnt="3" custLinFactNeighborX="22488" custLinFactNeighborY="-43679"/>
      <dgm:spPr/>
      <dgm:t>
        <a:bodyPr/>
        <a:lstStyle/>
        <a:p>
          <a:endParaRPr lang="en-US"/>
        </a:p>
      </dgm:t>
    </dgm:pt>
    <dgm:pt modelId="{600DF6F0-DB20-44AB-A812-6F730F846214}" type="pres">
      <dgm:prSet presAssocID="{9252A2D7-ECD4-458F-B2BB-B6333EF341C4}" presName="compNode" presStyleCnt="0"/>
      <dgm:spPr/>
    </dgm:pt>
    <dgm:pt modelId="{DC82E6B6-54CA-493F-AB26-5808786A6FB8}" type="pres">
      <dgm:prSet presAssocID="{9252A2D7-ECD4-458F-B2BB-B6333EF341C4}" presName="dummyConnPt" presStyleCnt="0"/>
      <dgm:spPr/>
    </dgm:pt>
    <dgm:pt modelId="{F1A2D2A9-AB15-455D-A034-0B53446DC5B5}" type="pres">
      <dgm:prSet presAssocID="{9252A2D7-ECD4-458F-B2BB-B6333EF341C4}" presName="node" presStyleLbl="node1" presStyleIdx="1" presStyleCnt="4" custLinFactNeighborX="458" custLinFactNeighborY="3037">
        <dgm:presLayoutVars>
          <dgm:bulletEnabled val="1"/>
        </dgm:presLayoutVars>
      </dgm:prSet>
      <dgm:spPr/>
      <dgm:t>
        <a:bodyPr/>
        <a:lstStyle/>
        <a:p>
          <a:endParaRPr lang="en-US"/>
        </a:p>
      </dgm:t>
    </dgm:pt>
    <dgm:pt modelId="{92340564-8D1D-4B16-8221-86830D7817E6}" type="pres">
      <dgm:prSet presAssocID="{61B195D9-EB3C-4802-A6AB-664066A6DE01}" presName="sibTrans" presStyleLbl="bgSibTrans2D1" presStyleIdx="1" presStyleCnt="3" custLinFactY="58335" custLinFactNeighborX="1251" custLinFactNeighborY="100000"/>
      <dgm:spPr/>
      <dgm:t>
        <a:bodyPr/>
        <a:lstStyle/>
        <a:p>
          <a:endParaRPr lang="en-US"/>
        </a:p>
      </dgm:t>
    </dgm:pt>
    <dgm:pt modelId="{806E4064-DD46-43CE-B091-547AA8892C74}" type="pres">
      <dgm:prSet presAssocID="{E577C89B-FE67-4FD5-B67B-A9D2B5CF35FB}" presName="compNode" presStyleCnt="0"/>
      <dgm:spPr/>
    </dgm:pt>
    <dgm:pt modelId="{B0BFAE7C-9CA5-44D3-8507-671EA93AA1E4}" type="pres">
      <dgm:prSet presAssocID="{E577C89B-FE67-4FD5-B67B-A9D2B5CF35FB}" presName="dummyConnPt" presStyleCnt="0"/>
      <dgm:spPr/>
    </dgm:pt>
    <dgm:pt modelId="{0D70175B-6136-44C3-AC35-EDDE7D5FC48B}" type="pres">
      <dgm:prSet presAssocID="{E577C89B-FE67-4FD5-B67B-A9D2B5CF35FB}" presName="node" presStyleLbl="node1" presStyleIdx="2" presStyleCnt="4" custLinFactNeighborX="-1295" custLinFactNeighborY="2699">
        <dgm:presLayoutVars>
          <dgm:bulletEnabled val="1"/>
        </dgm:presLayoutVars>
      </dgm:prSet>
      <dgm:spPr/>
      <dgm:t>
        <a:bodyPr/>
        <a:lstStyle/>
        <a:p>
          <a:endParaRPr lang="en-US"/>
        </a:p>
      </dgm:t>
    </dgm:pt>
    <dgm:pt modelId="{4970D0ED-1467-43CD-8A03-83FFD3D85C61}" type="pres">
      <dgm:prSet presAssocID="{895F126D-CBF0-4835-ACDB-7CA05B5379BC}" presName="sibTrans" presStyleLbl="bgSibTrans2D1" presStyleIdx="2" presStyleCnt="3" custLinFactNeighborX="39670" custLinFactNeighborY="67996"/>
      <dgm:spPr/>
      <dgm:t>
        <a:bodyPr/>
        <a:lstStyle/>
        <a:p>
          <a:endParaRPr lang="en-US"/>
        </a:p>
      </dgm:t>
    </dgm:pt>
    <dgm:pt modelId="{F1E6E879-A26E-4AAD-B86E-C51525A5F427}" type="pres">
      <dgm:prSet presAssocID="{7DB892B2-0E0D-420C-B451-7722D28313F7}" presName="compNode" presStyleCnt="0"/>
      <dgm:spPr/>
    </dgm:pt>
    <dgm:pt modelId="{1DF61CD0-E7EB-4E1E-B8D5-954CF29E5367}" type="pres">
      <dgm:prSet presAssocID="{7DB892B2-0E0D-420C-B451-7722D28313F7}" presName="dummyConnPt" presStyleCnt="0"/>
      <dgm:spPr/>
    </dgm:pt>
    <dgm:pt modelId="{DF18FD10-B426-424A-8632-4F3E0488E5FC}" type="pres">
      <dgm:prSet presAssocID="{7DB892B2-0E0D-420C-B451-7722D28313F7}" presName="node" presStyleLbl="node1" presStyleIdx="3" presStyleCnt="4" custLinFactNeighborX="-3619" custLinFactNeighborY="-39418">
        <dgm:presLayoutVars>
          <dgm:bulletEnabled val="1"/>
        </dgm:presLayoutVars>
      </dgm:prSet>
      <dgm:spPr/>
      <dgm:t>
        <a:bodyPr/>
        <a:lstStyle/>
        <a:p>
          <a:endParaRPr lang="en-US"/>
        </a:p>
      </dgm:t>
    </dgm:pt>
  </dgm:ptLst>
  <dgm:cxnLst>
    <dgm:cxn modelId="{0A72A02A-BAE1-48AC-B158-111E2F363615}" srcId="{1F0FB2EE-4143-43D1-817A-9730FE873531}" destId="{9252A2D7-ECD4-458F-B2BB-B6333EF341C4}" srcOrd="1" destOrd="0" parTransId="{311917B2-9CA5-4AEA-A561-283F36BA9267}" sibTransId="{61B195D9-EB3C-4802-A6AB-664066A6DE01}"/>
    <dgm:cxn modelId="{1D3680C4-B678-417A-B3F1-F45F7578F3E9}" type="presOf" srcId="{1A066BF7-810B-498E-9B71-4BE604C35145}" destId="{4F4DBFEA-6993-43D2-8550-9C63128083EA}" srcOrd="0" destOrd="0" presId="urn:microsoft.com/office/officeart/2005/8/layout/bProcess4"/>
    <dgm:cxn modelId="{A596F086-8737-4D65-8E02-7593B2228503}" type="presOf" srcId="{895F126D-CBF0-4835-ACDB-7CA05B5379BC}" destId="{4970D0ED-1467-43CD-8A03-83FFD3D85C61}" srcOrd="0" destOrd="0" presId="urn:microsoft.com/office/officeart/2005/8/layout/bProcess4"/>
    <dgm:cxn modelId="{93628987-688E-4C32-9D4F-223766E8FC69}" type="presOf" srcId="{1F0FB2EE-4143-43D1-817A-9730FE873531}" destId="{E22D0B22-AAAD-4780-89CC-847BAD6F468F}" srcOrd="0" destOrd="0" presId="urn:microsoft.com/office/officeart/2005/8/layout/bProcess4"/>
    <dgm:cxn modelId="{9C8D409F-E410-4D31-9461-8DF8B8961623}" srcId="{1F0FB2EE-4143-43D1-817A-9730FE873531}" destId="{7DB892B2-0E0D-420C-B451-7722D28313F7}" srcOrd="3" destOrd="0" parTransId="{76A5E238-62E3-48E2-B973-3966EC01419B}" sibTransId="{5BF1F0BD-2C92-4CA1-93CD-3EA2E09F4EE2}"/>
    <dgm:cxn modelId="{6BC8C96F-A088-41C5-A77C-AC3C0152C71A}" type="presOf" srcId="{9252A2D7-ECD4-458F-B2BB-B6333EF341C4}" destId="{F1A2D2A9-AB15-455D-A034-0B53446DC5B5}" srcOrd="0" destOrd="0" presId="urn:microsoft.com/office/officeart/2005/8/layout/bProcess4"/>
    <dgm:cxn modelId="{9ABDE2D6-9A5D-4D09-BE8A-763A9A94F822}" type="presOf" srcId="{7DB892B2-0E0D-420C-B451-7722D28313F7}" destId="{DF18FD10-B426-424A-8632-4F3E0488E5FC}" srcOrd="0" destOrd="0" presId="urn:microsoft.com/office/officeart/2005/8/layout/bProcess4"/>
    <dgm:cxn modelId="{1EF02D92-F5CE-4D6F-8A0D-BEE4E9168B61}" srcId="{1F0FB2EE-4143-43D1-817A-9730FE873531}" destId="{E577C89B-FE67-4FD5-B67B-A9D2B5CF35FB}" srcOrd="2" destOrd="0" parTransId="{C1215F53-183B-4576-9940-C093E9334C1D}" sibTransId="{895F126D-CBF0-4835-ACDB-7CA05B5379BC}"/>
    <dgm:cxn modelId="{70638B6C-CD13-4D80-AD61-F6211107961A}" type="presOf" srcId="{E577C89B-FE67-4FD5-B67B-A9D2B5CF35FB}" destId="{0D70175B-6136-44C3-AC35-EDDE7D5FC48B}" srcOrd="0" destOrd="0" presId="urn:microsoft.com/office/officeart/2005/8/layout/bProcess4"/>
    <dgm:cxn modelId="{87998FD1-A301-4733-9331-1795CC56534D}" srcId="{1F0FB2EE-4143-43D1-817A-9730FE873531}" destId="{1A066BF7-810B-498E-9B71-4BE604C35145}" srcOrd="0" destOrd="0" parTransId="{551E2BC4-322B-4917-80F0-6F289DD131BD}" sibTransId="{BCD89840-710B-41CC-80E1-A699FA6BF644}"/>
    <dgm:cxn modelId="{5D7C1485-3244-4AE4-ADAD-C7BCBB356CC9}" type="presOf" srcId="{61B195D9-EB3C-4802-A6AB-664066A6DE01}" destId="{92340564-8D1D-4B16-8221-86830D7817E6}" srcOrd="0" destOrd="0" presId="urn:microsoft.com/office/officeart/2005/8/layout/bProcess4"/>
    <dgm:cxn modelId="{53E708D6-9A4C-40F2-A6E8-063073A00C9D}" type="presOf" srcId="{BCD89840-710B-41CC-80E1-A699FA6BF644}" destId="{E28A262D-0B93-49C0-85A8-FF57875272C2}" srcOrd="0" destOrd="0" presId="urn:microsoft.com/office/officeart/2005/8/layout/bProcess4"/>
    <dgm:cxn modelId="{A1F0EBA3-4019-4416-91EE-4E7F1FFF74EC}" type="presParOf" srcId="{E22D0B22-AAAD-4780-89CC-847BAD6F468F}" destId="{4B311BFD-8EB7-46E9-A3B6-C5C47CFE6942}" srcOrd="0" destOrd="0" presId="urn:microsoft.com/office/officeart/2005/8/layout/bProcess4"/>
    <dgm:cxn modelId="{4F8AE5F3-04EB-4EFC-85D2-3D98B7BD2A1B}" type="presParOf" srcId="{4B311BFD-8EB7-46E9-A3B6-C5C47CFE6942}" destId="{C8CF5390-16B5-4FC5-8640-64964D240785}" srcOrd="0" destOrd="0" presId="urn:microsoft.com/office/officeart/2005/8/layout/bProcess4"/>
    <dgm:cxn modelId="{D9983B7A-4B91-4F38-B99C-433FE3075438}" type="presParOf" srcId="{4B311BFD-8EB7-46E9-A3B6-C5C47CFE6942}" destId="{4F4DBFEA-6993-43D2-8550-9C63128083EA}" srcOrd="1" destOrd="0" presId="urn:microsoft.com/office/officeart/2005/8/layout/bProcess4"/>
    <dgm:cxn modelId="{3C7B96D7-A769-4638-9DCC-46D3F11C615E}" type="presParOf" srcId="{E22D0B22-AAAD-4780-89CC-847BAD6F468F}" destId="{E28A262D-0B93-49C0-85A8-FF57875272C2}" srcOrd="1" destOrd="0" presId="urn:microsoft.com/office/officeart/2005/8/layout/bProcess4"/>
    <dgm:cxn modelId="{339BA357-FB99-445D-AE76-F9D0D26925FB}" type="presParOf" srcId="{E22D0B22-AAAD-4780-89CC-847BAD6F468F}" destId="{600DF6F0-DB20-44AB-A812-6F730F846214}" srcOrd="2" destOrd="0" presId="urn:microsoft.com/office/officeart/2005/8/layout/bProcess4"/>
    <dgm:cxn modelId="{F7275AA7-9E03-4D53-B1F9-9B827645830A}" type="presParOf" srcId="{600DF6F0-DB20-44AB-A812-6F730F846214}" destId="{DC82E6B6-54CA-493F-AB26-5808786A6FB8}" srcOrd="0" destOrd="0" presId="urn:microsoft.com/office/officeart/2005/8/layout/bProcess4"/>
    <dgm:cxn modelId="{BA390B04-8811-41D0-96BF-84028A14B33A}" type="presParOf" srcId="{600DF6F0-DB20-44AB-A812-6F730F846214}" destId="{F1A2D2A9-AB15-455D-A034-0B53446DC5B5}" srcOrd="1" destOrd="0" presId="urn:microsoft.com/office/officeart/2005/8/layout/bProcess4"/>
    <dgm:cxn modelId="{C8005F4C-C204-4745-A62D-0D0AC48CAB50}" type="presParOf" srcId="{E22D0B22-AAAD-4780-89CC-847BAD6F468F}" destId="{92340564-8D1D-4B16-8221-86830D7817E6}" srcOrd="3" destOrd="0" presId="urn:microsoft.com/office/officeart/2005/8/layout/bProcess4"/>
    <dgm:cxn modelId="{78107BBE-EC0E-44F4-9E67-23DFB5285037}" type="presParOf" srcId="{E22D0B22-AAAD-4780-89CC-847BAD6F468F}" destId="{806E4064-DD46-43CE-B091-547AA8892C74}" srcOrd="4" destOrd="0" presId="urn:microsoft.com/office/officeart/2005/8/layout/bProcess4"/>
    <dgm:cxn modelId="{4561E911-239A-4E42-95B6-B54BDCD6013E}" type="presParOf" srcId="{806E4064-DD46-43CE-B091-547AA8892C74}" destId="{B0BFAE7C-9CA5-44D3-8507-671EA93AA1E4}" srcOrd="0" destOrd="0" presId="urn:microsoft.com/office/officeart/2005/8/layout/bProcess4"/>
    <dgm:cxn modelId="{C97E62BD-7611-4852-994A-02D9B47B5C39}" type="presParOf" srcId="{806E4064-DD46-43CE-B091-547AA8892C74}" destId="{0D70175B-6136-44C3-AC35-EDDE7D5FC48B}" srcOrd="1" destOrd="0" presId="urn:microsoft.com/office/officeart/2005/8/layout/bProcess4"/>
    <dgm:cxn modelId="{ED7FA9F1-FB2A-4D86-AA93-F17E37C52E7A}" type="presParOf" srcId="{E22D0B22-AAAD-4780-89CC-847BAD6F468F}" destId="{4970D0ED-1467-43CD-8A03-83FFD3D85C61}" srcOrd="5" destOrd="0" presId="urn:microsoft.com/office/officeart/2005/8/layout/bProcess4"/>
    <dgm:cxn modelId="{ABB89A6A-FE41-4963-B696-53DEFA473CBE}" type="presParOf" srcId="{E22D0B22-AAAD-4780-89CC-847BAD6F468F}" destId="{F1E6E879-A26E-4AAD-B86E-C51525A5F427}" srcOrd="6" destOrd="0" presId="urn:microsoft.com/office/officeart/2005/8/layout/bProcess4"/>
    <dgm:cxn modelId="{047CE914-B04A-4DFA-8F1F-F5BDC883E759}" type="presParOf" srcId="{F1E6E879-A26E-4AAD-B86E-C51525A5F427}" destId="{1DF61CD0-E7EB-4E1E-B8D5-954CF29E5367}" srcOrd="0" destOrd="0" presId="urn:microsoft.com/office/officeart/2005/8/layout/bProcess4"/>
    <dgm:cxn modelId="{61827723-8BE8-4C36-B214-355EE8F15D99}" type="presParOf" srcId="{F1E6E879-A26E-4AAD-B86E-C51525A5F427}" destId="{DF18FD10-B426-424A-8632-4F3E0488E5FC}" srcOrd="1" destOrd="0" presId="urn:microsoft.com/office/officeart/2005/8/layout/bProcess4"/>
  </dgm:cxnLst>
  <dgm:bg/>
  <dgm:whole/>
</dgm:dataModel>
</file>

<file path=ppt/diagrams/data2.xml><?xml version="1.0" encoding="utf-8"?>
<dgm:dataModel xmlns:dgm="http://schemas.openxmlformats.org/drawingml/2006/diagram" xmlns:a="http://schemas.openxmlformats.org/drawingml/2006/main">
  <dgm:ptLst>
    <dgm:pt modelId="{D75A9632-4EB0-4862-92FF-00CF01BE2205}"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pt>
    <dgm:pt modelId="{5D3F0ED0-2EB6-453D-BE4B-4BBCD8987238}">
      <dgm:prSet phldrT="[Text]" custT="1"/>
      <dgm:spPr/>
      <dgm:t>
        <a:bodyPr/>
        <a:lstStyle/>
        <a:p>
          <a:pPr>
            <a:lnSpc>
              <a:spcPct val="100000"/>
            </a:lnSpc>
            <a:defRPr cap="all"/>
          </a:pPr>
          <a:r>
            <a:rPr lang="en-US" sz="2000" b="1" dirty="0"/>
            <a:t>Frontend:</a:t>
          </a:r>
        </a:p>
        <a:p>
          <a:pPr>
            <a:lnSpc>
              <a:spcPct val="100000"/>
            </a:lnSpc>
            <a:defRPr cap="all"/>
          </a:pPr>
          <a:r>
            <a:rPr lang="en-US" sz="2000" b="1" dirty="0">
              <a:solidFill>
                <a:srgbClr val="0070C0"/>
              </a:solidFill>
            </a:rPr>
            <a:t>React Bootstrap</a:t>
          </a:r>
        </a:p>
      </dgm:t>
    </dgm:pt>
    <dgm:pt modelId="{D6F3F8CC-AE84-4149-B520-1874B1B79F46}" type="parTrans" cxnId="{DC7A4FA1-590E-402E-B3C9-432D9D9BC84E}">
      <dgm:prSet/>
      <dgm:spPr/>
      <dgm:t>
        <a:bodyPr/>
        <a:lstStyle/>
        <a:p>
          <a:endParaRPr lang="en-US"/>
        </a:p>
      </dgm:t>
    </dgm:pt>
    <dgm:pt modelId="{2E2BF50E-B394-4636-BF63-257039995E33}" type="sibTrans" cxnId="{DC7A4FA1-590E-402E-B3C9-432D9D9BC84E}">
      <dgm:prSet/>
      <dgm:spPr/>
      <dgm:t>
        <a:bodyPr/>
        <a:lstStyle/>
        <a:p>
          <a:endParaRPr lang="en-US"/>
        </a:p>
      </dgm:t>
    </dgm:pt>
    <dgm:pt modelId="{00C4C7D7-43FB-4C62-B653-0BAA02E17855}">
      <dgm:prSet phldrT="[Text]" custT="1"/>
      <dgm:spPr/>
      <dgm:t>
        <a:bodyPr/>
        <a:lstStyle/>
        <a:p>
          <a:pPr>
            <a:lnSpc>
              <a:spcPct val="100000"/>
            </a:lnSpc>
            <a:defRPr cap="all"/>
          </a:pPr>
          <a:r>
            <a:rPr lang="en-US" sz="2400" b="0" dirty="0" err="1"/>
            <a:t>BackEnd</a:t>
          </a:r>
          <a:r>
            <a:rPr lang="en-US" sz="2400" b="0" dirty="0"/>
            <a:t>:</a:t>
          </a:r>
        </a:p>
        <a:p>
          <a:pPr>
            <a:lnSpc>
              <a:spcPct val="100000"/>
            </a:lnSpc>
            <a:defRPr cap="all"/>
          </a:pPr>
          <a:r>
            <a:rPr lang="en-US" sz="2800" b="0" dirty="0">
              <a:solidFill>
                <a:srgbClr val="0070C0"/>
              </a:solidFill>
            </a:rPr>
            <a:t>Express JS</a:t>
          </a:r>
        </a:p>
        <a:p>
          <a:pPr>
            <a:lnSpc>
              <a:spcPct val="100000"/>
            </a:lnSpc>
            <a:defRPr cap="all"/>
          </a:pPr>
          <a:endParaRPr lang="en-US" sz="1100" dirty="0"/>
        </a:p>
        <a:p>
          <a:pPr>
            <a:lnSpc>
              <a:spcPct val="100000"/>
            </a:lnSpc>
            <a:defRPr cap="all"/>
          </a:pPr>
          <a:endParaRPr lang="en-US" sz="1100" dirty="0"/>
        </a:p>
      </dgm:t>
    </dgm:pt>
    <dgm:pt modelId="{D3913AE7-4A70-4B94-8990-85FA8AA36E6B}" type="parTrans" cxnId="{6013628C-81BE-42D0-96B9-999F0382D570}">
      <dgm:prSet/>
      <dgm:spPr/>
      <dgm:t>
        <a:bodyPr/>
        <a:lstStyle/>
        <a:p>
          <a:endParaRPr lang="en-US"/>
        </a:p>
      </dgm:t>
    </dgm:pt>
    <dgm:pt modelId="{26407BAA-24CA-40B6-A34E-07DAAD20ECB5}" type="sibTrans" cxnId="{6013628C-81BE-42D0-96B9-999F0382D570}">
      <dgm:prSet/>
      <dgm:spPr/>
      <dgm:t>
        <a:bodyPr/>
        <a:lstStyle/>
        <a:p>
          <a:endParaRPr lang="en-US"/>
        </a:p>
      </dgm:t>
    </dgm:pt>
    <dgm:pt modelId="{BE3AF4B6-F5EC-44DF-9BDC-CB79D95FB3F4}">
      <dgm:prSet phldrT="[Text]" custT="1"/>
      <dgm:spPr/>
      <dgm:t>
        <a:bodyPr/>
        <a:lstStyle/>
        <a:p>
          <a:pPr>
            <a:lnSpc>
              <a:spcPct val="100000"/>
            </a:lnSpc>
            <a:defRPr cap="all"/>
          </a:pPr>
          <a:r>
            <a:rPr lang="en-US" sz="2800" b="0" dirty="0">
              <a:solidFill>
                <a:schemeClr val="tx1"/>
              </a:solidFill>
            </a:rPr>
            <a:t>Database:</a:t>
          </a:r>
        </a:p>
        <a:p>
          <a:pPr>
            <a:lnSpc>
              <a:spcPct val="100000"/>
            </a:lnSpc>
            <a:defRPr cap="all"/>
          </a:pPr>
          <a:r>
            <a:rPr lang="en-US" sz="2800" b="0" i="0" dirty="0" err="1">
              <a:solidFill>
                <a:srgbClr val="0070C0"/>
              </a:solidFill>
            </a:rPr>
            <a:t>MYsql</a:t>
          </a:r>
          <a:endParaRPr lang="en-US" sz="2800" b="0" i="0" dirty="0">
            <a:solidFill>
              <a:srgbClr val="0070C0"/>
            </a:solidFill>
          </a:endParaRPr>
        </a:p>
      </dgm:t>
    </dgm:pt>
    <dgm:pt modelId="{5DC69E6B-E902-4549-ACA2-C87487FCD048}" type="parTrans" cxnId="{8059B95D-5238-487F-9EF9-DC508342BA71}">
      <dgm:prSet/>
      <dgm:spPr/>
      <dgm:t>
        <a:bodyPr/>
        <a:lstStyle/>
        <a:p>
          <a:endParaRPr lang="en-US"/>
        </a:p>
      </dgm:t>
    </dgm:pt>
    <dgm:pt modelId="{3B148F1D-FDFC-4CDA-B894-16E41EDC0348}" type="sibTrans" cxnId="{8059B95D-5238-487F-9EF9-DC508342BA71}">
      <dgm:prSet/>
      <dgm:spPr/>
      <dgm:t>
        <a:bodyPr/>
        <a:lstStyle/>
        <a:p>
          <a:endParaRPr lang="en-US"/>
        </a:p>
      </dgm:t>
    </dgm:pt>
    <dgm:pt modelId="{8113D328-D741-4546-88EE-270C594CD2B6}" type="pres">
      <dgm:prSet presAssocID="{D75A9632-4EB0-4862-92FF-00CF01BE2205}" presName="root" presStyleCnt="0">
        <dgm:presLayoutVars>
          <dgm:dir/>
          <dgm:resizeHandles val="exact"/>
        </dgm:presLayoutVars>
      </dgm:prSet>
      <dgm:spPr/>
    </dgm:pt>
    <dgm:pt modelId="{913FCFA9-E236-460B-9323-77A748DA63FA}" type="pres">
      <dgm:prSet presAssocID="{5D3F0ED0-2EB6-453D-BE4B-4BBCD8987238}" presName="compNode" presStyleCnt="0"/>
      <dgm:spPr/>
    </dgm:pt>
    <dgm:pt modelId="{5CEC2045-19E5-4586-8A82-0ED5BA73E61C}" type="pres">
      <dgm:prSet presAssocID="{5D3F0ED0-2EB6-453D-BE4B-4BBCD8987238}" presName="iconBgRect" presStyleLbl="bgShp" presStyleIdx="0" presStyleCnt="3"/>
      <dgm:spPr/>
    </dgm:pt>
    <dgm:pt modelId="{AE752F1E-D28D-45DC-8754-597002C8C39B}" type="pres">
      <dgm:prSet presAssocID="{5D3F0ED0-2EB6-453D-BE4B-4BBCD8987238}"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 xmlns:dgm14="http://schemas.microsoft.com/office/drawing/2010/diagram" id="0" name="" descr="Thought bubble"/>
        </a:ext>
      </dgm:extLst>
    </dgm:pt>
    <dgm:pt modelId="{917D6720-883B-4B00-981C-9A29F036F4D1}" type="pres">
      <dgm:prSet presAssocID="{5D3F0ED0-2EB6-453D-BE4B-4BBCD8987238}" presName="spaceRect" presStyleCnt="0"/>
      <dgm:spPr/>
    </dgm:pt>
    <dgm:pt modelId="{0B6BA5DE-E17F-4226-899C-67B474FE383C}" type="pres">
      <dgm:prSet presAssocID="{5D3F0ED0-2EB6-453D-BE4B-4BBCD8987238}" presName="textRect" presStyleLbl="revTx" presStyleIdx="0" presStyleCnt="3">
        <dgm:presLayoutVars>
          <dgm:chMax val="1"/>
          <dgm:chPref val="1"/>
        </dgm:presLayoutVars>
      </dgm:prSet>
      <dgm:spPr/>
      <dgm:t>
        <a:bodyPr/>
        <a:lstStyle/>
        <a:p>
          <a:endParaRPr lang="en-US"/>
        </a:p>
      </dgm:t>
    </dgm:pt>
    <dgm:pt modelId="{EE2788FC-712A-428D-8CA5-41AC46958FD3}" type="pres">
      <dgm:prSet presAssocID="{2E2BF50E-B394-4636-BF63-257039995E33}" presName="sibTrans" presStyleCnt="0"/>
      <dgm:spPr/>
    </dgm:pt>
    <dgm:pt modelId="{D6DBCA18-2696-4B56-A4FE-B5BD7EC6131C}" type="pres">
      <dgm:prSet presAssocID="{00C4C7D7-43FB-4C62-B653-0BAA02E17855}" presName="compNode" presStyleCnt="0"/>
      <dgm:spPr/>
    </dgm:pt>
    <dgm:pt modelId="{64207C47-3A14-45CE-AEBB-950AA7CB587D}" type="pres">
      <dgm:prSet presAssocID="{00C4C7D7-43FB-4C62-B653-0BAA02E17855}" presName="iconBgRect" presStyleLbl="bgShp" presStyleIdx="1" presStyleCnt="3"/>
      <dgm:spPr/>
    </dgm:pt>
    <dgm:pt modelId="{DD1D6C1E-CBFF-474F-8D9C-E7009CFCAC74}" type="pres">
      <dgm:prSet presAssocID="{00C4C7D7-43FB-4C62-B653-0BAA02E17855}" presName="iconRect" presStyleLbl="node1" presStyleIdx="1"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 xmlns:dgm14="http://schemas.microsoft.com/office/drawing/2010/diagram" id="0" name="" descr="Pencil"/>
        </a:ext>
      </dgm:extLst>
    </dgm:pt>
    <dgm:pt modelId="{BDABE61C-80C0-4F1C-8D92-6CBC4FD7D160}" type="pres">
      <dgm:prSet presAssocID="{00C4C7D7-43FB-4C62-B653-0BAA02E17855}" presName="spaceRect" presStyleCnt="0"/>
      <dgm:spPr/>
    </dgm:pt>
    <dgm:pt modelId="{9A6D43D9-B46C-4A8E-8FA0-7728BC4D62CD}" type="pres">
      <dgm:prSet presAssocID="{00C4C7D7-43FB-4C62-B653-0BAA02E17855}" presName="textRect" presStyleLbl="revTx" presStyleIdx="1" presStyleCnt="3">
        <dgm:presLayoutVars>
          <dgm:chMax val="1"/>
          <dgm:chPref val="1"/>
        </dgm:presLayoutVars>
      </dgm:prSet>
      <dgm:spPr/>
      <dgm:t>
        <a:bodyPr/>
        <a:lstStyle/>
        <a:p>
          <a:endParaRPr lang="en-US"/>
        </a:p>
      </dgm:t>
    </dgm:pt>
    <dgm:pt modelId="{3E7BD38E-9180-4737-B221-F6C5581EC0AC}" type="pres">
      <dgm:prSet presAssocID="{26407BAA-24CA-40B6-A34E-07DAAD20ECB5}" presName="sibTrans" presStyleCnt="0"/>
      <dgm:spPr/>
    </dgm:pt>
    <dgm:pt modelId="{63F93E96-1801-4AD9-B896-6FF6EE228279}" type="pres">
      <dgm:prSet presAssocID="{BE3AF4B6-F5EC-44DF-9BDC-CB79D95FB3F4}" presName="compNode" presStyleCnt="0"/>
      <dgm:spPr/>
    </dgm:pt>
    <dgm:pt modelId="{41A1C510-2DCF-44FA-87F3-8423FF19B3AE}" type="pres">
      <dgm:prSet presAssocID="{BE3AF4B6-F5EC-44DF-9BDC-CB79D95FB3F4}" presName="iconBgRect" presStyleLbl="bgShp" presStyleIdx="2" presStyleCnt="3"/>
      <dgm:spPr/>
    </dgm:pt>
    <dgm:pt modelId="{E15247F8-AB47-4E92-BDC5-412B72189390}" type="pres">
      <dgm:prSet presAssocID="{BE3AF4B6-F5EC-44DF-9BDC-CB79D95FB3F4}" presName="iconRect" presStyleLbl="node1" presStyleIdx="2"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 xmlns:dgm14="http://schemas.microsoft.com/office/drawing/2010/diagram" id="0" name="" descr="Tools"/>
        </a:ext>
      </dgm:extLst>
    </dgm:pt>
    <dgm:pt modelId="{6921A4A6-2E31-4E00-87B8-F9FF92E32385}" type="pres">
      <dgm:prSet presAssocID="{BE3AF4B6-F5EC-44DF-9BDC-CB79D95FB3F4}" presName="spaceRect" presStyleCnt="0"/>
      <dgm:spPr/>
    </dgm:pt>
    <dgm:pt modelId="{C0AFD7ED-7EA4-4F7B-9F57-8E3622F21CDA}" type="pres">
      <dgm:prSet presAssocID="{BE3AF4B6-F5EC-44DF-9BDC-CB79D95FB3F4}" presName="textRect" presStyleLbl="revTx" presStyleIdx="2" presStyleCnt="3">
        <dgm:presLayoutVars>
          <dgm:chMax val="1"/>
          <dgm:chPref val="1"/>
        </dgm:presLayoutVars>
      </dgm:prSet>
      <dgm:spPr/>
      <dgm:t>
        <a:bodyPr/>
        <a:lstStyle/>
        <a:p>
          <a:endParaRPr lang="en-US"/>
        </a:p>
      </dgm:t>
    </dgm:pt>
  </dgm:ptLst>
  <dgm:cxnLst>
    <dgm:cxn modelId="{6013628C-81BE-42D0-96B9-999F0382D570}" srcId="{D75A9632-4EB0-4862-92FF-00CF01BE2205}" destId="{00C4C7D7-43FB-4C62-B653-0BAA02E17855}" srcOrd="1" destOrd="0" parTransId="{D3913AE7-4A70-4B94-8990-85FA8AA36E6B}" sibTransId="{26407BAA-24CA-40B6-A34E-07DAAD20ECB5}"/>
    <dgm:cxn modelId="{8059B95D-5238-487F-9EF9-DC508342BA71}" srcId="{D75A9632-4EB0-4862-92FF-00CF01BE2205}" destId="{BE3AF4B6-F5EC-44DF-9BDC-CB79D95FB3F4}" srcOrd="2" destOrd="0" parTransId="{5DC69E6B-E902-4549-ACA2-C87487FCD048}" sibTransId="{3B148F1D-FDFC-4CDA-B894-16E41EDC0348}"/>
    <dgm:cxn modelId="{DC7A4FA1-590E-402E-B3C9-432D9D9BC84E}" srcId="{D75A9632-4EB0-4862-92FF-00CF01BE2205}" destId="{5D3F0ED0-2EB6-453D-BE4B-4BBCD8987238}" srcOrd="0" destOrd="0" parTransId="{D6F3F8CC-AE84-4149-B520-1874B1B79F46}" sibTransId="{2E2BF50E-B394-4636-BF63-257039995E33}"/>
    <dgm:cxn modelId="{D0ACC338-D34E-44DB-B0C0-C03DE22E9A8B}" type="presOf" srcId="{D75A9632-4EB0-4862-92FF-00CF01BE2205}" destId="{8113D328-D741-4546-88EE-270C594CD2B6}" srcOrd="0" destOrd="0" presId="urn:microsoft.com/office/officeart/2018/5/layout/IconCircleLabelList"/>
    <dgm:cxn modelId="{BADB28D8-F92E-4EEE-BCC3-74945763BCFD}" type="presOf" srcId="{BE3AF4B6-F5EC-44DF-9BDC-CB79D95FB3F4}" destId="{C0AFD7ED-7EA4-4F7B-9F57-8E3622F21CDA}" srcOrd="0" destOrd="0" presId="urn:microsoft.com/office/officeart/2018/5/layout/IconCircleLabelList"/>
    <dgm:cxn modelId="{66708CE2-9EFF-43B2-BC5C-8CB49923FB20}" type="presOf" srcId="{00C4C7D7-43FB-4C62-B653-0BAA02E17855}" destId="{9A6D43D9-B46C-4A8E-8FA0-7728BC4D62CD}" srcOrd="0" destOrd="0" presId="urn:microsoft.com/office/officeart/2018/5/layout/IconCircleLabelList"/>
    <dgm:cxn modelId="{4021B1CA-1CAA-490C-847E-7F8BC81ED16E}" type="presOf" srcId="{5D3F0ED0-2EB6-453D-BE4B-4BBCD8987238}" destId="{0B6BA5DE-E17F-4226-899C-67B474FE383C}" srcOrd="0" destOrd="0" presId="urn:microsoft.com/office/officeart/2018/5/layout/IconCircleLabelList"/>
    <dgm:cxn modelId="{7CF129E7-6629-483E-B315-D03090FF6F31}" type="presParOf" srcId="{8113D328-D741-4546-88EE-270C594CD2B6}" destId="{913FCFA9-E236-460B-9323-77A748DA63FA}" srcOrd="0" destOrd="0" presId="urn:microsoft.com/office/officeart/2018/5/layout/IconCircleLabelList"/>
    <dgm:cxn modelId="{C893487F-8A41-441B-85D1-10B59AC7EFC2}" type="presParOf" srcId="{913FCFA9-E236-460B-9323-77A748DA63FA}" destId="{5CEC2045-19E5-4586-8A82-0ED5BA73E61C}" srcOrd="0" destOrd="0" presId="urn:microsoft.com/office/officeart/2018/5/layout/IconCircleLabelList"/>
    <dgm:cxn modelId="{9493DB11-8AC7-4994-8180-FEA32682E8A6}" type="presParOf" srcId="{913FCFA9-E236-460B-9323-77A748DA63FA}" destId="{AE752F1E-D28D-45DC-8754-597002C8C39B}" srcOrd="1" destOrd="0" presId="urn:microsoft.com/office/officeart/2018/5/layout/IconCircleLabelList"/>
    <dgm:cxn modelId="{C0B78EF1-BA5C-48D6-B7A8-0E419C5B83BB}" type="presParOf" srcId="{913FCFA9-E236-460B-9323-77A748DA63FA}" destId="{917D6720-883B-4B00-981C-9A29F036F4D1}" srcOrd="2" destOrd="0" presId="urn:microsoft.com/office/officeart/2018/5/layout/IconCircleLabelList"/>
    <dgm:cxn modelId="{95400945-5457-4F8D-B27B-8DAA221B8F76}" type="presParOf" srcId="{913FCFA9-E236-460B-9323-77A748DA63FA}" destId="{0B6BA5DE-E17F-4226-899C-67B474FE383C}" srcOrd="3" destOrd="0" presId="urn:microsoft.com/office/officeart/2018/5/layout/IconCircleLabelList"/>
    <dgm:cxn modelId="{2583B2E9-F83F-40E4-8125-FA35D7F89EBF}" type="presParOf" srcId="{8113D328-D741-4546-88EE-270C594CD2B6}" destId="{EE2788FC-712A-428D-8CA5-41AC46958FD3}" srcOrd="1" destOrd="0" presId="urn:microsoft.com/office/officeart/2018/5/layout/IconCircleLabelList"/>
    <dgm:cxn modelId="{A82C2822-6BC3-4221-9423-13255F3103ED}" type="presParOf" srcId="{8113D328-D741-4546-88EE-270C594CD2B6}" destId="{D6DBCA18-2696-4B56-A4FE-B5BD7EC6131C}" srcOrd="2" destOrd="0" presId="urn:microsoft.com/office/officeart/2018/5/layout/IconCircleLabelList"/>
    <dgm:cxn modelId="{986C60FF-8C76-4BF1-A3EA-2F6CF6D6DD27}" type="presParOf" srcId="{D6DBCA18-2696-4B56-A4FE-B5BD7EC6131C}" destId="{64207C47-3A14-45CE-AEBB-950AA7CB587D}" srcOrd="0" destOrd="0" presId="urn:microsoft.com/office/officeart/2018/5/layout/IconCircleLabelList"/>
    <dgm:cxn modelId="{16F34F05-D9BE-41AB-9B85-84F22C102E50}" type="presParOf" srcId="{D6DBCA18-2696-4B56-A4FE-B5BD7EC6131C}" destId="{DD1D6C1E-CBFF-474F-8D9C-E7009CFCAC74}" srcOrd="1" destOrd="0" presId="urn:microsoft.com/office/officeart/2018/5/layout/IconCircleLabelList"/>
    <dgm:cxn modelId="{FA4A0BFF-0F81-4ABF-A81E-0360A70CEEC2}" type="presParOf" srcId="{D6DBCA18-2696-4B56-A4FE-B5BD7EC6131C}" destId="{BDABE61C-80C0-4F1C-8D92-6CBC4FD7D160}" srcOrd="2" destOrd="0" presId="urn:microsoft.com/office/officeart/2018/5/layout/IconCircleLabelList"/>
    <dgm:cxn modelId="{BC5B2FC4-BD89-4A19-9550-6C188CBC13C2}" type="presParOf" srcId="{D6DBCA18-2696-4B56-A4FE-B5BD7EC6131C}" destId="{9A6D43D9-B46C-4A8E-8FA0-7728BC4D62CD}" srcOrd="3" destOrd="0" presId="urn:microsoft.com/office/officeart/2018/5/layout/IconCircleLabelList"/>
    <dgm:cxn modelId="{B6BDF174-470E-4421-8692-4400B1289ADC}" type="presParOf" srcId="{8113D328-D741-4546-88EE-270C594CD2B6}" destId="{3E7BD38E-9180-4737-B221-F6C5581EC0AC}" srcOrd="3" destOrd="0" presId="urn:microsoft.com/office/officeart/2018/5/layout/IconCircleLabelList"/>
    <dgm:cxn modelId="{2976A194-191F-4B16-99FF-652EAED42E5E}" type="presParOf" srcId="{8113D328-D741-4546-88EE-270C594CD2B6}" destId="{63F93E96-1801-4AD9-B896-6FF6EE228279}" srcOrd="4" destOrd="0" presId="urn:microsoft.com/office/officeart/2018/5/layout/IconCircleLabelList"/>
    <dgm:cxn modelId="{1A17D89A-CF17-4206-9DBF-64181ABF1582}" type="presParOf" srcId="{63F93E96-1801-4AD9-B896-6FF6EE228279}" destId="{41A1C510-2DCF-44FA-87F3-8423FF19B3AE}" srcOrd="0" destOrd="0" presId="urn:microsoft.com/office/officeart/2018/5/layout/IconCircleLabelList"/>
    <dgm:cxn modelId="{673FA7D1-B008-48ED-8464-57A36C5CCAFF}" type="presParOf" srcId="{63F93E96-1801-4AD9-B896-6FF6EE228279}" destId="{E15247F8-AB47-4E92-BDC5-412B72189390}" srcOrd="1" destOrd="0" presId="urn:microsoft.com/office/officeart/2018/5/layout/IconCircleLabelList"/>
    <dgm:cxn modelId="{2E706CD7-D43C-421C-883E-4D819944775C}" type="presParOf" srcId="{63F93E96-1801-4AD9-B896-6FF6EE228279}" destId="{6921A4A6-2E31-4E00-87B8-F9FF92E32385}" srcOrd="2" destOrd="0" presId="urn:microsoft.com/office/officeart/2018/5/layout/IconCircleLabelList"/>
    <dgm:cxn modelId="{A11A9E27-1293-46D7-84D8-B4B0F8679536}" type="presParOf" srcId="{63F93E96-1801-4AD9-B896-6FF6EE228279}" destId="{C0AFD7ED-7EA4-4F7B-9F57-8E3622F21CDA}" srcOrd="3" destOrd="0" presId="urn:microsoft.com/office/officeart/2018/5/layout/IconCircleLabelList"/>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C2045-19E5-4586-8A82-0ED5BA73E61C}">
      <dsp:nvSpPr>
        <dsp:cNvPr id="0" name=""/>
        <dsp:cNvSpPr/>
      </dsp:nvSpPr>
      <dsp:spPr>
        <a:xfrm>
          <a:off x="503524" y="1025556"/>
          <a:ext cx="1372500" cy="1372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52F1E-D28D-45DC-8754-597002C8C39B}">
      <dsp:nvSpPr>
        <dsp:cNvPr id="0" name=""/>
        <dsp:cNvSpPr/>
      </dsp:nvSpPr>
      <dsp:spPr>
        <a:xfrm>
          <a:off x="796024" y="1318056"/>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6BA5DE-E17F-4226-899C-67B474FE383C}">
      <dsp:nvSpPr>
        <dsp:cNvPr id="0" name=""/>
        <dsp:cNvSpPr/>
      </dsp:nvSpPr>
      <dsp:spPr>
        <a:xfrm>
          <a:off x="64774" y="2825556"/>
          <a:ext cx="2250000" cy="1415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t>Frontend:</a:t>
          </a:r>
        </a:p>
        <a:p>
          <a:pPr marL="0" lvl="0" indent="0" algn="ctr" defTabSz="889000">
            <a:lnSpc>
              <a:spcPct val="100000"/>
            </a:lnSpc>
            <a:spcBef>
              <a:spcPct val="0"/>
            </a:spcBef>
            <a:spcAft>
              <a:spcPct val="35000"/>
            </a:spcAft>
            <a:buNone/>
            <a:defRPr cap="all"/>
          </a:pPr>
          <a:r>
            <a:rPr lang="en-US" sz="2000" b="1" kern="1200" dirty="0"/>
            <a:t>React Bootstrap</a:t>
          </a:r>
        </a:p>
      </dsp:txBody>
      <dsp:txXfrm>
        <a:off x="64774" y="2825556"/>
        <a:ext cx="2250000" cy="1415390"/>
      </dsp:txXfrm>
    </dsp:sp>
    <dsp:sp modelId="{64207C47-3A14-45CE-AEBB-950AA7CB587D}">
      <dsp:nvSpPr>
        <dsp:cNvPr id="0" name=""/>
        <dsp:cNvSpPr/>
      </dsp:nvSpPr>
      <dsp:spPr>
        <a:xfrm>
          <a:off x="3147274" y="1025556"/>
          <a:ext cx="1372500" cy="1372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1D6C1E-CBFF-474F-8D9C-E7009CFCAC74}">
      <dsp:nvSpPr>
        <dsp:cNvPr id="0" name=""/>
        <dsp:cNvSpPr/>
      </dsp:nvSpPr>
      <dsp:spPr>
        <a:xfrm>
          <a:off x="3439775" y="1318056"/>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D43D9-B46C-4A8E-8FA0-7728BC4D62CD}">
      <dsp:nvSpPr>
        <dsp:cNvPr id="0" name=""/>
        <dsp:cNvSpPr/>
      </dsp:nvSpPr>
      <dsp:spPr>
        <a:xfrm>
          <a:off x="2708524" y="2825556"/>
          <a:ext cx="2250000" cy="1415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err="1"/>
            <a:t>BackEnd</a:t>
          </a:r>
          <a:r>
            <a:rPr lang="en-US" sz="2400" b="1" kern="1200" dirty="0"/>
            <a:t>:</a:t>
          </a:r>
        </a:p>
        <a:p>
          <a:pPr marL="0" lvl="0" indent="0" algn="ctr" defTabSz="1066800">
            <a:lnSpc>
              <a:spcPct val="100000"/>
            </a:lnSpc>
            <a:spcBef>
              <a:spcPct val="0"/>
            </a:spcBef>
            <a:spcAft>
              <a:spcPct val="35000"/>
            </a:spcAft>
            <a:buNone/>
            <a:defRPr cap="all"/>
          </a:pPr>
          <a:r>
            <a:rPr lang="en-US" sz="2400" b="1" kern="1200" dirty="0"/>
            <a:t>Express JS</a:t>
          </a:r>
        </a:p>
        <a:p>
          <a:pPr marL="0" lvl="0" indent="0" algn="ctr" defTabSz="1066800">
            <a:lnSpc>
              <a:spcPct val="100000"/>
            </a:lnSpc>
            <a:spcBef>
              <a:spcPct val="0"/>
            </a:spcBef>
            <a:spcAft>
              <a:spcPct val="35000"/>
            </a:spcAft>
            <a:buNone/>
            <a:defRPr cap="all"/>
          </a:pPr>
          <a:endParaRPr lang="en-US" sz="1100" kern="1200" dirty="0"/>
        </a:p>
        <a:p>
          <a:pPr marL="0" lvl="0" indent="0" algn="ctr" defTabSz="1066800">
            <a:lnSpc>
              <a:spcPct val="100000"/>
            </a:lnSpc>
            <a:spcBef>
              <a:spcPct val="0"/>
            </a:spcBef>
            <a:spcAft>
              <a:spcPct val="35000"/>
            </a:spcAft>
            <a:buNone/>
            <a:defRPr cap="all"/>
          </a:pPr>
          <a:endParaRPr lang="en-US" sz="1100" kern="1200" dirty="0"/>
        </a:p>
      </dsp:txBody>
      <dsp:txXfrm>
        <a:off x="2708524" y="2825556"/>
        <a:ext cx="2250000" cy="1415390"/>
      </dsp:txXfrm>
    </dsp:sp>
    <dsp:sp modelId="{41A1C510-2DCF-44FA-87F3-8423FF19B3AE}">
      <dsp:nvSpPr>
        <dsp:cNvPr id="0" name=""/>
        <dsp:cNvSpPr/>
      </dsp:nvSpPr>
      <dsp:spPr>
        <a:xfrm>
          <a:off x="5791025" y="1025556"/>
          <a:ext cx="1372500" cy="1372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247F8-AB47-4E92-BDC5-412B72189390}">
      <dsp:nvSpPr>
        <dsp:cNvPr id="0" name=""/>
        <dsp:cNvSpPr/>
      </dsp:nvSpPr>
      <dsp:spPr>
        <a:xfrm>
          <a:off x="6083525" y="1318056"/>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AFD7ED-7EA4-4F7B-9F57-8E3622F21CDA}">
      <dsp:nvSpPr>
        <dsp:cNvPr id="0" name=""/>
        <dsp:cNvSpPr/>
      </dsp:nvSpPr>
      <dsp:spPr>
        <a:xfrm>
          <a:off x="5352275" y="2825556"/>
          <a:ext cx="2250000" cy="1415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US" sz="2800" b="1" kern="1200" dirty="0">
              <a:solidFill>
                <a:schemeClr val="tx1"/>
              </a:solidFill>
            </a:rPr>
            <a:t>Database:</a:t>
          </a:r>
        </a:p>
        <a:p>
          <a:pPr marL="0" lvl="0" indent="0" algn="ctr" defTabSz="1244600">
            <a:lnSpc>
              <a:spcPct val="100000"/>
            </a:lnSpc>
            <a:spcBef>
              <a:spcPct val="0"/>
            </a:spcBef>
            <a:spcAft>
              <a:spcPct val="35000"/>
            </a:spcAft>
            <a:buNone/>
            <a:defRPr cap="all"/>
          </a:pPr>
          <a:r>
            <a:rPr lang="en-US" sz="2800" b="1" kern="1200" dirty="0" err="1">
              <a:solidFill>
                <a:schemeClr val="tx1"/>
              </a:solidFill>
            </a:rPr>
            <a:t>MYsql</a:t>
          </a:r>
          <a:endParaRPr lang="en-US" sz="2800" b="1" kern="1200" dirty="0">
            <a:solidFill>
              <a:schemeClr val="tx1"/>
            </a:solidFill>
          </a:endParaRPr>
        </a:p>
      </dsp:txBody>
      <dsp:txXfrm>
        <a:off x="5352275" y="2825556"/>
        <a:ext cx="2250000" cy="141539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pPr/>
              <a:t>1/16/2025</a:t>
            </a:fld>
            <a:endParaRPr lang="en-US" dirty="0"/>
          </a:p>
        </p:txBody>
      </p:sp>
      <p:sp>
        <p:nvSpPr>
          <p:cNvPr id="4" name="Footer Placeholder 3">
            <a:extLst>
              <a:ext uri="{FF2B5EF4-FFF2-40B4-BE49-F238E27FC236}">
                <a16:creationId xmlns=""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pPr/>
              <a:t>‹#›</a:t>
            </a:fld>
            <a:endParaRPr lang="en-US" dirty="0"/>
          </a:p>
        </p:txBody>
      </p:sp>
    </p:spTree>
    <p:extLst>
      <p:ext uri="{BB962C8B-B14F-4D97-AF65-F5344CB8AC3E}">
        <p14:creationId xmlns=""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pPr/>
              <a:t>1/16/2025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pPr/>
              <a:t>‹#›</a:t>
            </a:fld>
            <a:endParaRPr lang="en-US" dirty="0"/>
          </a:p>
        </p:txBody>
      </p:sp>
    </p:spTree>
    <p:extLst>
      <p:ext uri="{BB962C8B-B14F-4D97-AF65-F5344CB8AC3E}">
        <p14:creationId xmlns=""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pPr/>
              <a:t>1</a:t>
            </a:fld>
            <a:endParaRPr lang="en-US" dirty="0"/>
          </a:p>
        </p:txBody>
      </p:sp>
    </p:spTree>
    <p:extLst>
      <p:ext uri="{BB962C8B-B14F-4D97-AF65-F5344CB8AC3E}">
        <p14:creationId xmlns="" xmlns:p14="http://schemas.microsoft.com/office/powerpoint/2010/main" val="279383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pPr/>
              <a:t>2</a:t>
            </a:fld>
            <a:endParaRPr lang="en-US" dirty="0"/>
          </a:p>
        </p:txBody>
      </p:sp>
    </p:spTree>
    <p:extLst>
      <p:ext uri="{BB962C8B-B14F-4D97-AF65-F5344CB8AC3E}">
        <p14:creationId xmlns="" xmlns:p14="http://schemas.microsoft.com/office/powerpoint/2010/main" val="279383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pPr/>
              <a:t>3</a:t>
            </a:fld>
            <a:endParaRPr lang="en-US" dirty="0"/>
          </a:p>
        </p:txBody>
      </p:sp>
    </p:spTree>
    <p:extLst>
      <p:ext uri="{BB962C8B-B14F-4D97-AF65-F5344CB8AC3E}">
        <p14:creationId xmlns="" xmlns:p14="http://schemas.microsoft.com/office/powerpoint/2010/main" val="4201698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pPr/>
              <a:t>4</a:t>
            </a:fld>
            <a:endParaRPr lang="en-US" dirty="0"/>
          </a:p>
        </p:txBody>
      </p:sp>
    </p:spTree>
    <p:extLst>
      <p:ext uri="{BB962C8B-B14F-4D97-AF65-F5344CB8AC3E}">
        <p14:creationId xmlns="" xmlns:p14="http://schemas.microsoft.com/office/powerpoint/2010/main" val="16006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pPr/>
              <a:t>5</a:t>
            </a:fld>
            <a:endParaRPr lang="en-US" dirty="0"/>
          </a:p>
        </p:txBody>
      </p:sp>
    </p:spTree>
    <p:extLst>
      <p:ext uri="{BB962C8B-B14F-4D97-AF65-F5344CB8AC3E}">
        <p14:creationId xmlns="" xmlns:p14="http://schemas.microsoft.com/office/powerpoint/2010/main" val="74288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pPr/>
              <a:t>6</a:t>
            </a:fld>
            <a:endParaRPr lang="en-US" dirty="0"/>
          </a:p>
        </p:txBody>
      </p:sp>
    </p:spTree>
    <p:extLst>
      <p:ext uri="{BB962C8B-B14F-4D97-AF65-F5344CB8AC3E}">
        <p14:creationId xmlns="" xmlns:p14="http://schemas.microsoft.com/office/powerpoint/2010/main" val="282279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pPr/>
              <a:t>7</a:t>
            </a:fld>
            <a:endParaRPr lang="en-US" dirty="0"/>
          </a:p>
        </p:txBody>
      </p:sp>
    </p:spTree>
    <p:extLst>
      <p:ext uri="{BB962C8B-B14F-4D97-AF65-F5344CB8AC3E}">
        <p14:creationId xmlns="" xmlns:p14="http://schemas.microsoft.com/office/powerpoint/2010/main" val="28227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1/16/2025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1/16/2025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chirontorudrapaul@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ounded Rectangle 15"/>
          <p:cNvSpPr/>
          <p:nvPr/>
        </p:nvSpPr>
        <p:spPr>
          <a:xfrm>
            <a:off x="920932" y="3069771"/>
            <a:ext cx="9725297" cy="1214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E-Commerce.jpg"/>
          <p:cNvPicPr>
            <a:picLocks noChangeAspect="1"/>
          </p:cNvPicPr>
          <p:nvPr/>
        </p:nvPicPr>
        <p:blipFill>
          <a:blip r:embed="rId3"/>
          <a:stretch>
            <a:fillRect/>
          </a:stretch>
        </p:blipFill>
        <p:spPr>
          <a:xfrm>
            <a:off x="0" y="0"/>
            <a:ext cx="12192000" cy="6858000"/>
          </a:xfrm>
          <a:prstGeom prst="rect">
            <a:avLst/>
          </a:prstGeom>
        </p:spPr>
      </p:pic>
      <p:sp useBgFill="1">
        <p:nvSpPr>
          <p:cNvPr id="10" name="Rectangle 9">
            <a:extLst>
              <a:ext uri="{FF2B5EF4-FFF2-40B4-BE49-F238E27FC236}">
                <a16:creationId xmlns="" xmlns:a16="http://schemas.microsoft.com/office/drawing/2014/main" id="{8869841E-71E7-4F51-8E6F-5E8A5E3756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7D6CA50C-1A88-4B3F-A34F-FE199F4205A2}"/>
              </a:ext>
            </a:extLst>
          </p:cNvPr>
          <p:cNvSpPr>
            <a:spLocks noGrp="1"/>
          </p:cNvSpPr>
          <p:nvPr>
            <p:ph type="ctrTitle"/>
          </p:nvPr>
        </p:nvSpPr>
        <p:spPr>
          <a:xfrm>
            <a:off x="2481943" y="1058091"/>
            <a:ext cx="8046720" cy="1123406"/>
          </a:xfrm>
        </p:spPr>
        <p:txBody>
          <a:bodyPr>
            <a:normAutofit/>
          </a:bodyPr>
          <a:lstStyle/>
          <a:p>
            <a:r>
              <a:rPr lang="en-US" sz="4800" dirty="0" smtClean="0">
                <a:solidFill>
                  <a:schemeClr val="accent2">
                    <a:lumMod val="75000"/>
                  </a:schemeClr>
                </a:solidFill>
              </a:rPr>
              <a:t>Welcome to DBMS  project</a:t>
            </a:r>
            <a:endParaRPr lang="en-US" sz="4800" dirty="0">
              <a:solidFill>
                <a:schemeClr val="accent2">
                  <a:lumMod val="75000"/>
                </a:schemeClr>
              </a:solidFill>
            </a:endParaRPr>
          </a:p>
        </p:txBody>
      </p:sp>
      <p:sp>
        <p:nvSpPr>
          <p:cNvPr id="3" name="Subtitle 2">
            <a:extLst>
              <a:ext uri="{FF2B5EF4-FFF2-40B4-BE49-F238E27FC236}">
                <a16:creationId xmlns="" xmlns:a16="http://schemas.microsoft.com/office/drawing/2014/main" id="{C9CC2D51-705E-403A-AC0E-9157DC5513A8}"/>
              </a:ext>
            </a:extLst>
          </p:cNvPr>
          <p:cNvSpPr>
            <a:spLocks noGrp="1"/>
          </p:cNvSpPr>
          <p:nvPr>
            <p:ph type="subTitle" idx="1"/>
          </p:nvPr>
        </p:nvSpPr>
        <p:spPr>
          <a:xfrm>
            <a:off x="431073" y="3239590"/>
            <a:ext cx="11312435" cy="653141"/>
          </a:xfrm>
        </p:spPr>
        <p:txBody>
          <a:bodyPr>
            <a:noAutofit/>
          </a:bodyPr>
          <a:lstStyle/>
          <a:p>
            <a:r>
              <a:rPr lang="en-US" sz="3600" b="1" dirty="0" smtClean="0">
                <a:latin typeface="Arial" panose="020B0604020202020204" pitchFamily="34" charset="0"/>
                <a:cs typeface="Arial" panose="020B0604020202020204" pitchFamily="34" charset="0"/>
              </a:rPr>
              <a:t>   </a:t>
            </a:r>
            <a:r>
              <a:rPr lang="en-US" sz="3600" b="1" dirty="0" smtClean="0">
                <a:solidFill>
                  <a:srgbClr val="0070C0"/>
                </a:solidFill>
                <a:latin typeface="Arial" panose="020B0604020202020204" pitchFamily="34" charset="0"/>
                <a:cs typeface="Arial" panose="020B0604020202020204" pitchFamily="34" charset="0"/>
              </a:rPr>
              <a:t>Supermarket Inventory Management system</a:t>
            </a:r>
            <a:endParaRPr lang="en-US" sz="3600" b="1" dirty="0">
              <a:solidFill>
                <a:srgbClr val="0070C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 xmlns:a16="http://schemas.microsoft.com/office/drawing/2014/main" id="{C20C741F-0826-4AB6-A92E-AB4EB50216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38" name="AutoShape 2" descr="A detailed 3D illustration of a supermarket inventory management system for an e-commerce platform. The image features a digital dashboard interface displayed on a large computer monitor, showing real-time data, including stock levels, product categories, and sales statistics. The monitor is placed on a sleek desk surrounded by related objects like a barcode scanner, a laptop, a coffee cup, and product samples (like packaged groceries). In the background, a modern, organized warehouse with shelves stocked with various goods is visible. The scene is illuminated by bright, even lighting, emphasizing the clean and efficient workspace. The color palette includes shades of blue and green for a professional and tech-savvy look, with dynamic contrasts created by white and metallic accents. Created using: modern UI/UX design elements, professional 3D rendering techniques, realistic warehouse textures, vibrant colors, sharp focus on the dashboard, high-definition quality, and a clean, natural l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74582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8869841E-71E7-4F51-8E6F-5E8A5E3756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atabase with solid fill">
            <a:extLst>
              <a:ext uri="{FF2B5EF4-FFF2-40B4-BE49-F238E27FC236}">
                <a16:creationId xmlns="" xmlns:a16="http://schemas.microsoft.com/office/drawing/2014/main" id="{A3A2E0DA-DA21-447D-AD1F-3DB915DD051B}"/>
              </a:ext>
            </a:extLst>
          </p:cNvPr>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5059634" y="-4572"/>
            <a:ext cx="6858000" cy="6858000"/>
          </a:xfrm>
          <a:prstGeom prst="rect">
            <a:avLst/>
          </a:prstGeom>
        </p:spPr>
      </p:pic>
      <p:sp>
        <p:nvSpPr>
          <p:cNvPr id="12" name="Rectangle 11">
            <a:extLst>
              <a:ext uri="{FF2B5EF4-FFF2-40B4-BE49-F238E27FC236}">
                <a16:creationId xmlns="" xmlns:a16="http://schemas.microsoft.com/office/drawing/2014/main" id="{594B067E-A161-4B29-A8FA-FEEB194495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7D6CA50C-1A88-4B3F-A34F-FE199F4205A2}"/>
              </a:ext>
            </a:extLst>
          </p:cNvPr>
          <p:cNvSpPr>
            <a:spLocks noGrp="1"/>
          </p:cNvSpPr>
          <p:nvPr>
            <p:ph type="ctrTitle"/>
          </p:nvPr>
        </p:nvSpPr>
        <p:spPr>
          <a:xfrm>
            <a:off x="301298" y="-463359"/>
            <a:ext cx="3925469" cy="4026370"/>
          </a:xfrm>
        </p:spPr>
        <p:txBody>
          <a:bodyPr>
            <a:normAutofit/>
          </a:bodyPr>
          <a:lstStyle/>
          <a:p>
            <a:r>
              <a:rPr lang="en-US" sz="4800" dirty="0"/>
              <a:t>Super Market Inventory Management System</a:t>
            </a:r>
          </a:p>
        </p:txBody>
      </p:sp>
      <p:sp>
        <p:nvSpPr>
          <p:cNvPr id="3" name="Subtitle 2">
            <a:extLst>
              <a:ext uri="{FF2B5EF4-FFF2-40B4-BE49-F238E27FC236}">
                <a16:creationId xmlns="" xmlns:a16="http://schemas.microsoft.com/office/drawing/2014/main" id="{C9CC2D51-705E-403A-AC0E-9157DC5513A8}"/>
              </a:ext>
            </a:extLst>
          </p:cNvPr>
          <p:cNvSpPr>
            <a:spLocks noGrp="1"/>
          </p:cNvSpPr>
          <p:nvPr>
            <p:ph type="subTitle" idx="1"/>
          </p:nvPr>
        </p:nvSpPr>
        <p:spPr>
          <a:xfrm>
            <a:off x="301298" y="4074365"/>
            <a:ext cx="4027239" cy="1510281"/>
          </a:xfrm>
        </p:spPr>
        <p:txBody>
          <a:bodyPr>
            <a:normAutofit fontScale="92500" lnSpcReduction="20000"/>
          </a:bodyPr>
          <a:lstStyle/>
          <a:p>
            <a:r>
              <a:rPr lang="en-US" sz="2400" b="1" dirty="0" err="1">
                <a:latin typeface="Arial" panose="020B0604020202020204" pitchFamily="34" charset="0"/>
                <a:cs typeface="Arial" panose="020B0604020202020204" pitchFamily="34" charset="0"/>
              </a:rPr>
              <a:t>Chironto</a:t>
            </a:r>
            <a:r>
              <a:rPr lang="en-US" sz="2400" b="1" dirty="0">
                <a:latin typeface="Arial" panose="020B0604020202020204" pitchFamily="34" charset="0"/>
                <a:cs typeface="Arial" panose="020B0604020202020204" pitchFamily="34" charset="0"/>
              </a:rPr>
              <a:t> Rudra Paul​</a:t>
            </a:r>
          </a:p>
          <a:p>
            <a:r>
              <a:rPr lang="en-US" sz="2400" b="1" dirty="0">
                <a:latin typeface="Arial" panose="020B0604020202020204" pitchFamily="34" charset="0"/>
                <a:cs typeface="Arial" panose="020B0604020202020204" pitchFamily="34" charset="0"/>
              </a:rPr>
              <a:t>0562310005101048​</a:t>
            </a:r>
          </a:p>
          <a:p>
            <a:r>
              <a:rPr lang="en-US" sz="2400" b="1" dirty="0">
                <a:latin typeface="Arial" panose="020B0604020202020204" pitchFamily="34" charset="0"/>
                <a:cs typeface="Arial" panose="020B0604020202020204" pitchFamily="34" charset="0"/>
              </a:rPr>
              <a:t>NAJIR HUSSIAN SAHINUR</a:t>
            </a:r>
          </a:p>
          <a:p>
            <a:r>
              <a:rPr lang="en-US" sz="2400" b="1" dirty="0">
                <a:latin typeface="Arial" panose="020B0604020202020204" pitchFamily="34" charset="0"/>
                <a:cs typeface="Arial" panose="020B0604020202020204" pitchFamily="34" charset="0"/>
              </a:rPr>
              <a:t>​0562310005101033</a:t>
            </a:r>
          </a:p>
        </p:txBody>
      </p:sp>
      <p:sp>
        <p:nvSpPr>
          <p:cNvPr id="14" name="Rectangle 13">
            <a:extLst>
              <a:ext uri="{FF2B5EF4-FFF2-40B4-BE49-F238E27FC236}">
                <a16:creationId xmlns="" xmlns:a16="http://schemas.microsoft.com/office/drawing/2014/main" id="{C20C741F-0826-4AB6-A92E-AB4EB50216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74582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8869841E-71E7-4F51-8E6F-5E8A5E3756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594B067E-A161-4B29-A8FA-FEEB194495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7D6CA50C-1A88-4B3F-A34F-FE199F4205A2}"/>
              </a:ext>
            </a:extLst>
          </p:cNvPr>
          <p:cNvSpPr>
            <a:spLocks noGrp="1"/>
          </p:cNvSpPr>
          <p:nvPr>
            <p:ph type="ctrTitle"/>
          </p:nvPr>
        </p:nvSpPr>
        <p:spPr>
          <a:xfrm>
            <a:off x="301298" y="-463359"/>
            <a:ext cx="3925469" cy="5309679"/>
          </a:xfrm>
        </p:spPr>
        <p:txBody>
          <a:bodyPr>
            <a:normAutofit/>
          </a:bodyPr>
          <a:lstStyle/>
          <a:p>
            <a:r>
              <a:rPr lang="en-US" sz="4800" dirty="0"/>
              <a:t>Super Market Inventory Management System</a:t>
            </a:r>
          </a:p>
        </p:txBody>
      </p:sp>
      <p:sp>
        <p:nvSpPr>
          <p:cNvPr id="3" name="Subtitle 2">
            <a:extLst>
              <a:ext uri="{FF2B5EF4-FFF2-40B4-BE49-F238E27FC236}">
                <a16:creationId xmlns="" xmlns:a16="http://schemas.microsoft.com/office/drawing/2014/main" id="{C9CC2D51-705E-403A-AC0E-9157DC5513A8}"/>
              </a:ext>
            </a:extLst>
          </p:cNvPr>
          <p:cNvSpPr>
            <a:spLocks noGrp="1"/>
          </p:cNvSpPr>
          <p:nvPr>
            <p:ph type="subTitle" idx="1"/>
          </p:nvPr>
        </p:nvSpPr>
        <p:spPr>
          <a:xfrm>
            <a:off x="5095926" y="758952"/>
            <a:ext cx="6974108" cy="5753815"/>
          </a:xfrm>
        </p:spPr>
        <p:txBody>
          <a:bodyPr>
            <a:normAutofit/>
          </a:bodyPr>
          <a:lstStyle/>
          <a:p>
            <a:r>
              <a:rPr lang="en-US" sz="3200" b="1" dirty="0">
                <a:solidFill>
                  <a:srgbClr val="00B0F0"/>
                </a:solidFill>
                <a:latin typeface="Arial" panose="020B0604020202020204" pitchFamily="34" charset="0"/>
                <a:cs typeface="Arial" panose="020B0604020202020204" pitchFamily="34" charset="0"/>
              </a:rPr>
              <a:t>Motivation: </a:t>
            </a:r>
          </a:p>
          <a:p>
            <a:r>
              <a:rPr lang="en-US" sz="3200" b="1" dirty="0">
                <a:solidFill>
                  <a:schemeClr val="tx1"/>
                </a:solidFill>
                <a:latin typeface="Arial" panose="020B0604020202020204" pitchFamily="34" charset="0"/>
                <a:cs typeface="Arial" panose="020B0604020202020204" pitchFamily="34" charset="0"/>
              </a:rPr>
              <a:t>=&gt;</a:t>
            </a:r>
            <a:r>
              <a:rPr lang="en-US" sz="3200" b="1" dirty="0">
                <a:solidFill>
                  <a:srgbClr val="00B0F0"/>
                </a:solidFill>
                <a:latin typeface="Arial" panose="020B0604020202020204" pitchFamily="34" charset="0"/>
                <a:cs typeface="Arial" panose="020B0604020202020204" pitchFamily="34" charset="0"/>
              </a:rPr>
              <a:t> To develop a user-friendly and scalable interface for managing SIMS (Super market Inventory Management System).</a:t>
            </a:r>
          </a:p>
          <a:p>
            <a:r>
              <a:rPr lang="en-US" sz="3200" b="1" dirty="0">
                <a:solidFill>
                  <a:schemeClr val="tx1"/>
                </a:solidFill>
                <a:latin typeface="Arial" panose="020B0604020202020204" pitchFamily="34" charset="0"/>
                <a:cs typeface="Arial" panose="020B0604020202020204" pitchFamily="34" charset="0"/>
              </a:rPr>
              <a:t>=&gt;</a:t>
            </a:r>
            <a:r>
              <a:rPr lang="en-US" sz="3200" b="1" dirty="0">
                <a:solidFill>
                  <a:srgbClr val="00B0F0"/>
                </a:solidFill>
                <a:latin typeface="Arial" panose="020B0604020202020204" pitchFamily="34" charset="0"/>
                <a:cs typeface="Arial" panose="020B0604020202020204" pitchFamily="34" charset="0"/>
              </a:rPr>
              <a:t> Enabling efficient data visualization and interaction. </a:t>
            </a:r>
          </a:p>
          <a:p>
            <a:r>
              <a:rPr lang="en-US" sz="3200" b="1" dirty="0">
                <a:solidFill>
                  <a:schemeClr val="tx1"/>
                </a:solidFill>
                <a:latin typeface="Arial" panose="020B0604020202020204" pitchFamily="34" charset="0"/>
                <a:cs typeface="Arial" panose="020B0604020202020204" pitchFamily="34" charset="0"/>
              </a:rPr>
              <a:t>=&gt;</a:t>
            </a:r>
            <a:r>
              <a:rPr lang="en-US" sz="3200" b="1" dirty="0">
                <a:solidFill>
                  <a:srgbClr val="00B0F0"/>
                </a:solidFill>
                <a:latin typeface="Arial" panose="020B0604020202020204" pitchFamily="34" charset="0"/>
                <a:cs typeface="Arial" panose="020B0604020202020204" pitchFamily="34" charset="0"/>
              </a:rPr>
              <a:t> It aims to enhance productivity and streamline operations for </a:t>
            </a:r>
          </a:p>
          <a:p>
            <a:r>
              <a:rPr lang="en-US" sz="3200" b="1" dirty="0">
                <a:solidFill>
                  <a:srgbClr val="00B0F0"/>
                </a:solidFill>
                <a:latin typeface="Arial" panose="020B0604020202020204" pitchFamily="34" charset="0"/>
                <a:cs typeface="Arial" panose="020B0604020202020204" pitchFamily="34" charset="0"/>
              </a:rPr>
              <a:t>e-commerce site.</a:t>
            </a:r>
          </a:p>
          <a:p>
            <a:endParaRPr lang="en-US" sz="3200" b="1" dirty="0">
              <a:solidFill>
                <a:srgbClr val="00B0F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 xmlns:a16="http://schemas.microsoft.com/office/drawing/2014/main" id="{C20C741F-0826-4AB6-A92E-AB4EB50216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 xmlns:a16="http://schemas.microsoft.com/office/drawing/2014/main" id="{66C783EE-5F40-8C28-AEC6-62AD3A01180F}"/>
              </a:ext>
            </a:extLst>
          </p:cNvPr>
          <p:cNvSpPr txBox="1">
            <a:spLocks/>
          </p:cNvSpPr>
          <p:nvPr/>
        </p:nvSpPr>
        <p:spPr>
          <a:xfrm>
            <a:off x="453698" y="4226765"/>
            <a:ext cx="4027239" cy="151028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75000"/>
                    <a:lumOff val="25000"/>
                  </a:schemeClr>
                </a:solidFill>
                <a:latin typeface="+mn-lt"/>
                <a:ea typeface="+mn-ea"/>
                <a:cs typeface="+mn-cs"/>
              </a:defRPr>
            </a:lvl9pPr>
          </a:lstStyle>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86892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E1F858-2A30-4F73-962A-B70A9326A7C2}"/>
              </a:ext>
            </a:extLst>
          </p:cNvPr>
          <p:cNvSpPr>
            <a:spLocks noGrp="1"/>
          </p:cNvSpPr>
          <p:nvPr>
            <p:ph type="title"/>
          </p:nvPr>
        </p:nvSpPr>
        <p:spPr>
          <a:xfrm>
            <a:off x="248194" y="391886"/>
            <a:ext cx="6949439" cy="1358537"/>
          </a:xfrm>
        </p:spPr>
        <p:txBody>
          <a:bodyPr>
            <a:normAutofit/>
          </a:bodyPr>
          <a:lstStyle/>
          <a:p>
            <a:r>
              <a:rPr lang="en-US" sz="5400" b="1" dirty="0" smtClean="0">
                <a:solidFill>
                  <a:srgbClr val="FF0000"/>
                </a:solidFill>
              </a:rPr>
              <a:t>    SIMS Work Flow </a:t>
            </a:r>
            <a:endParaRPr lang="en-US" sz="5400" b="1" dirty="0">
              <a:solidFill>
                <a:srgbClr val="FF0000"/>
              </a:solidFill>
            </a:endParaRPr>
          </a:p>
        </p:txBody>
      </p:sp>
      <p:graphicFrame>
        <p:nvGraphicFramePr>
          <p:cNvPr id="4" name="Content Placeholder 3" descr="SmartArt">
            <a:extLst>
              <a:ext uri="{FF2B5EF4-FFF2-40B4-BE49-F238E27FC236}">
                <a16:creationId xmlns="" xmlns:a16="http://schemas.microsoft.com/office/drawing/2014/main" id="{DFE8205B-4C0D-4F7E-A9F7-22AEE49E8EC0}"/>
              </a:ext>
            </a:extLst>
          </p:cNvPr>
          <p:cNvGraphicFramePr>
            <a:graphicFrameLocks noGrp="1"/>
          </p:cNvGraphicFramePr>
          <p:nvPr>
            <p:ph idx="1"/>
            <p:extLst>
              <p:ext uri="{D42A27DB-BD31-4B8C-83A1-F6EECF244321}">
                <p14:modId xmlns="" xmlns:p14="http://schemas.microsoft.com/office/powerpoint/2010/main" val="2154178815"/>
              </p:ext>
            </p:extLst>
          </p:nvPr>
        </p:nvGraphicFramePr>
        <p:xfrm>
          <a:off x="326571" y="2129246"/>
          <a:ext cx="6662057" cy="4410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Industrial worker welding">
            <a:extLst>
              <a:ext uri="{FF2B5EF4-FFF2-40B4-BE49-F238E27FC236}">
                <a16:creationId xmlns="" xmlns:a16="http://schemas.microsoft.com/office/drawing/2014/main" id="{6F523839-0F2B-44C9-82BE-A2C19B244510}"/>
              </a:ext>
            </a:extLst>
          </p:cNvPr>
          <p:cNvPicPr>
            <a:picLocks noChangeAspect="1"/>
          </p:cNvPicPr>
          <p:nvPr/>
        </p:nvPicPr>
        <p:blipFill>
          <a:blip r:embed="rId7"/>
          <a:srcRect l="40062" t="-6" r="12098" b="6"/>
          <a:stretch/>
        </p:blipFill>
        <p:spPr>
          <a:xfrm>
            <a:off x="7445829" y="0"/>
            <a:ext cx="4746172" cy="6858000"/>
          </a:xfrm>
          <a:prstGeom prst="rect">
            <a:avLst/>
          </a:prstGeom>
        </p:spPr>
      </p:pic>
    </p:spTree>
    <p:extLst>
      <p:ext uri="{BB962C8B-B14F-4D97-AF65-F5344CB8AC3E}">
        <p14:creationId xmlns="" xmlns:p14="http://schemas.microsoft.com/office/powerpoint/2010/main" val="139689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2" name="Rectangle 31">
            <a:extLst>
              <a:ext uri="{FF2B5EF4-FFF2-40B4-BE49-F238E27FC236}">
                <a16:creationId xmlns="" xmlns:a16="http://schemas.microsoft.com/office/drawing/2014/main" id="{DA178560-78C9-4CB5-BE46-05302CDA8E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ardboard boxes">
            <a:extLst>
              <a:ext uri="{FF2B5EF4-FFF2-40B4-BE49-F238E27FC236}">
                <a16:creationId xmlns="" xmlns:a16="http://schemas.microsoft.com/office/drawing/2014/main" id="{DC582F7A-0108-4267-A3E3-CA43CDA209C6}"/>
              </a:ext>
            </a:extLst>
          </p:cNvPr>
          <p:cNvPicPr>
            <a:picLocks noChangeAspect="1"/>
          </p:cNvPicPr>
          <p:nvPr/>
        </p:nvPicPr>
        <p:blipFill>
          <a:blip r:embed="rId3"/>
          <a:srcRect t="8007" b="8007"/>
          <a:stretch/>
        </p:blipFill>
        <p:spPr>
          <a:xfrm>
            <a:off x="20" y="1"/>
            <a:ext cx="12188932" cy="6858000"/>
          </a:xfrm>
          <a:prstGeom prst="rect">
            <a:avLst/>
          </a:prstGeom>
        </p:spPr>
      </p:pic>
      <p:sp>
        <p:nvSpPr>
          <p:cNvPr id="34" name="Rectangle 33">
            <a:extLst>
              <a:ext uri="{FF2B5EF4-FFF2-40B4-BE49-F238E27FC236}">
                <a16:creationId xmlns="" xmlns:a16="http://schemas.microsoft.com/office/drawing/2014/main" id="{69461EC9-A94F-4225-B526-5C862F340F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28492750-E12D-4995-ABCB-5BB846060890}"/>
              </a:ext>
            </a:extLst>
          </p:cNvPr>
          <p:cNvSpPr>
            <a:spLocks noGrp="1"/>
          </p:cNvSpPr>
          <p:nvPr>
            <p:ph type="title"/>
          </p:nvPr>
        </p:nvSpPr>
        <p:spPr>
          <a:xfrm>
            <a:off x="252919" y="1123837"/>
            <a:ext cx="2947482" cy="4601183"/>
          </a:xfrm>
        </p:spPr>
        <p:txBody>
          <a:bodyPr>
            <a:normAutofit/>
          </a:bodyPr>
          <a:lstStyle/>
          <a:p>
            <a:r>
              <a:rPr lang="en-US" sz="4000" dirty="0"/>
              <a:t>Used </a:t>
            </a:r>
            <a:r>
              <a:rPr lang="en-US" sz="4000" dirty="0" err="1"/>
              <a:t>Taechnology</a:t>
            </a:r>
            <a:endParaRPr lang="en-US" sz="4000" dirty="0"/>
          </a:p>
        </p:txBody>
      </p:sp>
      <p:sp>
        <p:nvSpPr>
          <p:cNvPr id="36" name="Rectangle 35">
            <a:extLst>
              <a:ext uri="{FF2B5EF4-FFF2-40B4-BE49-F238E27FC236}">
                <a16:creationId xmlns="" xmlns:a16="http://schemas.microsoft.com/office/drawing/2014/main" id="{D87160F7-FCB2-48B7-8BB8-BEFF45F6BF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697130" y="754144"/>
            <a:ext cx="7865196" cy="533576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 xmlns:a16="http://schemas.microsoft.com/office/drawing/2014/main" id="{E9282B84-621E-4580-80B7-222118AE44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descr="Icon SmartArt placeholder ">
            <a:extLst>
              <a:ext uri="{FF2B5EF4-FFF2-40B4-BE49-F238E27FC236}">
                <a16:creationId xmlns="" xmlns:a16="http://schemas.microsoft.com/office/drawing/2014/main" id="{F5DF3745-CCEE-4BD3-9E49-A25F9124ACF6}"/>
              </a:ext>
            </a:extLst>
          </p:cNvPr>
          <p:cNvGraphicFramePr>
            <a:graphicFrameLocks noGrp="1"/>
          </p:cNvGraphicFramePr>
          <p:nvPr>
            <p:ph idx="1"/>
            <p:extLst>
              <p:ext uri="{D42A27DB-BD31-4B8C-83A1-F6EECF244321}">
                <p14:modId xmlns="" xmlns:p14="http://schemas.microsoft.com/office/powerpoint/2010/main" val="3225883178"/>
              </p:ext>
            </p:extLst>
          </p:nvPr>
        </p:nvGraphicFramePr>
        <p:xfrm>
          <a:off x="3620278" y="606490"/>
          <a:ext cx="7667050" cy="52665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111591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74A7FC5-56F0-4FE3-8383-04EE929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ilver metal newtons cradle">
            <a:extLst>
              <a:ext uri="{FF2B5EF4-FFF2-40B4-BE49-F238E27FC236}">
                <a16:creationId xmlns="" xmlns:a16="http://schemas.microsoft.com/office/drawing/2014/main" id="{BC829010-59E7-4B6E-AE76-EEE7D0ED0D81}"/>
              </a:ext>
            </a:extLst>
          </p:cNvPr>
          <p:cNvPicPr>
            <a:picLocks noChangeAspect="1"/>
          </p:cNvPicPr>
          <p:nvPr/>
        </p:nvPicPr>
        <p:blipFill>
          <a:blip r:embed="rId3"/>
          <a:srcRect/>
          <a:stretch/>
        </p:blipFill>
        <p:spPr>
          <a:xfrm>
            <a:off x="0" y="25094"/>
            <a:ext cx="10179698" cy="6857999"/>
          </a:xfrm>
          <a:prstGeom prst="rect">
            <a:avLst/>
          </a:prstGeom>
        </p:spPr>
      </p:pic>
      <p:sp>
        <p:nvSpPr>
          <p:cNvPr id="12" name="Rectangle 11">
            <a:extLst>
              <a:ext uri="{FF2B5EF4-FFF2-40B4-BE49-F238E27FC236}">
                <a16:creationId xmlns="" xmlns:a16="http://schemas.microsoft.com/office/drawing/2014/main" id="{DE6BEBC3-6A99-4A53-9835-9875E08415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F993299F-3E8A-4BF7-9C3D-B9F22CF94C4E}"/>
              </a:ext>
            </a:extLst>
          </p:cNvPr>
          <p:cNvSpPr>
            <a:spLocks noGrp="1"/>
          </p:cNvSpPr>
          <p:nvPr>
            <p:ph type="ctrTitle"/>
          </p:nvPr>
        </p:nvSpPr>
        <p:spPr>
          <a:xfrm>
            <a:off x="218365" y="846163"/>
            <a:ext cx="4271747" cy="835924"/>
          </a:xfrm>
        </p:spPr>
        <p:txBody>
          <a:bodyPr>
            <a:normAutofit fontScale="90000"/>
          </a:bodyPr>
          <a:lstStyle/>
          <a:p>
            <a:r>
              <a:rPr lang="en-US" dirty="0" smtClean="0">
                <a:solidFill>
                  <a:srgbClr val="0070C0"/>
                </a:solidFill>
              </a:rPr>
              <a:t>Key feature’s</a:t>
            </a:r>
            <a:endParaRPr lang="en-US" dirty="0">
              <a:solidFill>
                <a:srgbClr val="0070C0"/>
              </a:solidFill>
            </a:endParaRPr>
          </a:p>
        </p:txBody>
      </p:sp>
      <p:sp>
        <p:nvSpPr>
          <p:cNvPr id="3" name="Subtitle 2">
            <a:extLst>
              <a:ext uri="{FF2B5EF4-FFF2-40B4-BE49-F238E27FC236}">
                <a16:creationId xmlns="" xmlns:a16="http://schemas.microsoft.com/office/drawing/2014/main" id="{EF6083A9-53C1-4358-80D7-727411C121D9}"/>
              </a:ext>
            </a:extLst>
          </p:cNvPr>
          <p:cNvSpPr>
            <a:spLocks noGrp="1"/>
          </p:cNvSpPr>
          <p:nvPr>
            <p:ph type="subTitle" idx="1"/>
          </p:nvPr>
        </p:nvSpPr>
        <p:spPr>
          <a:xfrm>
            <a:off x="1319349" y="2037806"/>
            <a:ext cx="10049236" cy="3448594"/>
          </a:xfrm>
        </p:spPr>
        <p:txBody>
          <a:bodyPr>
            <a:normAutofit/>
          </a:bodyPr>
          <a:lstStyle/>
          <a:p>
            <a:pPr marL="457200" indent="-457200"/>
            <a:r>
              <a:rPr lang="en-US" b="1" dirty="0" smtClean="0"/>
              <a:t>Inventory Tracking</a:t>
            </a:r>
          </a:p>
          <a:p>
            <a:pPr marL="457200" indent="-457200"/>
            <a:r>
              <a:rPr lang="en-US" b="1" dirty="0" smtClean="0"/>
              <a:t>Product Management</a:t>
            </a:r>
          </a:p>
          <a:p>
            <a:pPr marL="457200" indent="-457200"/>
            <a:r>
              <a:rPr lang="en-US" b="1" dirty="0" smtClean="0"/>
              <a:t>Sales </a:t>
            </a:r>
            <a:r>
              <a:rPr lang="en-US" b="1" dirty="0" smtClean="0"/>
              <a:t>Management</a:t>
            </a:r>
          </a:p>
          <a:p>
            <a:pPr marL="457200" indent="-457200"/>
            <a:r>
              <a:rPr lang="en-US" b="1" dirty="0" smtClean="0"/>
              <a:t>User </a:t>
            </a:r>
            <a:r>
              <a:rPr lang="en-US" b="1" dirty="0" smtClean="0"/>
              <a:t>Management</a:t>
            </a:r>
          </a:p>
          <a:p>
            <a:pPr marL="457200" indent="-457200"/>
            <a:r>
              <a:rPr lang="en-US" b="1" dirty="0" smtClean="0"/>
              <a:t>Admin and User </a:t>
            </a:r>
            <a:r>
              <a:rPr lang="en-US" b="1" dirty="0" smtClean="0"/>
              <a:t>Login</a:t>
            </a:r>
          </a:p>
          <a:p>
            <a:pPr marL="457200" indent="-457200"/>
            <a:r>
              <a:rPr lang="en-US" b="1" dirty="0" smtClean="0"/>
              <a:t>Database </a:t>
            </a:r>
            <a:r>
              <a:rPr lang="en-US" b="1" dirty="0" smtClean="0"/>
              <a:t>Management</a:t>
            </a:r>
          </a:p>
          <a:p>
            <a:pPr marL="457200" indent="-457200"/>
            <a:r>
              <a:rPr lang="en-US" b="1" dirty="0" smtClean="0"/>
              <a:t>Customizable Features</a:t>
            </a:r>
            <a:endParaRPr lang="en-US" b="1" dirty="0"/>
          </a:p>
        </p:txBody>
      </p:sp>
      <p:sp>
        <p:nvSpPr>
          <p:cNvPr id="14" name="Rectangle 13">
            <a:extLst>
              <a:ext uri="{FF2B5EF4-FFF2-40B4-BE49-F238E27FC236}">
                <a16:creationId xmlns="" xmlns:a16="http://schemas.microsoft.com/office/drawing/2014/main" id="{D1006911-EDB8-4CDF-AEAA-A3FA060851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9581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74A7FC5-56F0-4FE3-8383-04EE929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ilver metal newtons cradle">
            <a:extLst>
              <a:ext uri="{FF2B5EF4-FFF2-40B4-BE49-F238E27FC236}">
                <a16:creationId xmlns="" xmlns:a16="http://schemas.microsoft.com/office/drawing/2014/main" id="{BC829010-59E7-4B6E-AE76-EEE7D0ED0D81}"/>
              </a:ext>
            </a:extLst>
          </p:cNvPr>
          <p:cNvPicPr>
            <a:picLocks noChangeAspect="1"/>
          </p:cNvPicPr>
          <p:nvPr/>
        </p:nvPicPr>
        <p:blipFill>
          <a:blip r:embed="rId3"/>
          <a:srcRect/>
          <a:stretch/>
        </p:blipFill>
        <p:spPr>
          <a:xfrm>
            <a:off x="0" y="1"/>
            <a:ext cx="10179698" cy="6857999"/>
          </a:xfrm>
          <a:prstGeom prst="rect">
            <a:avLst/>
          </a:prstGeom>
        </p:spPr>
      </p:pic>
      <p:sp>
        <p:nvSpPr>
          <p:cNvPr id="12" name="Rectangle 11">
            <a:extLst>
              <a:ext uri="{FF2B5EF4-FFF2-40B4-BE49-F238E27FC236}">
                <a16:creationId xmlns="" xmlns:a16="http://schemas.microsoft.com/office/drawing/2014/main" id="{DE6BEBC3-6A99-4A53-9835-9875E08415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61999"/>
            <a:ext cx="9141619" cy="5334001"/>
          </a:xfrm>
          <a:prstGeom prst="rect">
            <a:avLst/>
          </a:prstGeom>
          <a:solidFill>
            <a:schemeClr val="accent1">
              <a:alpha val="91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F993299F-3E8A-4BF7-9C3D-B9F22CF94C4E}"/>
              </a:ext>
            </a:extLst>
          </p:cNvPr>
          <p:cNvSpPr>
            <a:spLocks noGrp="1"/>
          </p:cNvSpPr>
          <p:nvPr>
            <p:ph type="ctrTitle"/>
          </p:nvPr>
        </p:nvSpPr>
        <p:spPr>
          <a:xfrm>
            <a:off x="757646" y="862150"/>
            <a:ext cx="7863840" cy="1567542"/>
          </a:xfrm>
        </p:spPr>
        <p:txBody>
          <a:bodyPr>
            <a:normAutofit/>
          </a:bodyPr>
          <a:lstStyle/>
          <a:p>
            <a:r>
              <a:rPr lang="en-US" dirty="0"/>
              <a:t>Thank you</a:t>
            </a:r>
          </a:p>
        </p:txBody>
      </p:sp>
      <p:sp>
        <p:nvSpPr>
          <p:cNvPr id="3" name="Subtitle 2">
            <a:extLst>
              <a:ext uri="{FF2B5EF4-FFF2-40B4-BE49-F238E27FC236}">
                <a16:creationId xmlns="" xmlns:a16="http://schemas.microsoft.com/office/drawing/2014/main" id="{EF6083A9-53C1-4358-80D7-727411C121D9}"/>
              </a:ext>
            </a:extLst>
          </p:cNvPr>
          <p:cNvSpPr>
            <a:spLocks noGrp="1"/>
          </p:cNvSpPr>
          <p:nvPr>
            <p:ph type="subTitle" idx="1"/>
          </p:nvPr>
        </p:nvSpPr>
        <p:spPr>
          <a:xfrm>
            <a:off x="1750424" y="3213463"/>
            <a:ext cx="7448564" cy="2345058"/>
          </a:xfrm>
        </p:spPr>
        <p:txBody>
          <a:bodyPr>
            <a:normAutofit/>
          </a:bodyPr>
          <a:lstStyle/>
          <a:p>
            <a:r>
              <a:rPr lang="en-US" dirty="0" err="1" smtClean="0"/>
              <a:t>Chironto</a:t>
            </a:r>
            <a:r>
              <a:rPr lang="en-US" dirty="0" smtClean="0"/>
              <a:t> </a:t>
            </a:r>
            <a:r>
              <a:rPr lang="en-US" dirty="0" err="1" smtClean="0"/>
              <a:t>Rudra</a:t>
            </a:r>
            <a:r>
              <a:rPr lang="en-US" dirty="0" smtClean="0"/>
              <a:t> Paul</a:t>
            </a:r>
          </a:p>
          <a:p>
            <a:r>
              <a:rPr lang="en-US" dirty="0" err="1" smtClean="0"/>
              <a:t>Najir</a:t>
            </a:r>
            <a:r>
              <a:rPr lang="en-US" dirty="0" smtClean="0"/>
              <a:t> </a:t>
            </a:r>
            <a:r>
              <a:rPr lang="en-US" dirty="0" err="1" smtClean="0"/>
              <a:t>Hussain</a:t>
            </a:r>
            <a:r>
              <a:rPr lang="en-US" dirty="0" smtClean="0"/>
              <a:t> </a:t>
            </a:r>
            <a:r>
              <a:rPr lang="en-US" dirty="0" err="1" smtClean="0"/>
              <a:t>Shainur</a:t>
            </a:r>
            <a:endParaRPr lang="en-US" dirty="0" smtClean="0"/>
          </a:p>
          <a:p>
            <a:r>
              <a:rPr lang="en-US" dirty="0" smtClean="0"/>
              <a:t> Contact for Gmail: </a:t>
            </a:r>
            <a:r>
              <a:rPr lang="en-US" dirty="0" err="1" smtClean="0">
                <a:hlinkClick r:id="rId4"/>
              </a:rPr>
              <a:t>chirontorudrapaul@gmail.com</a:t>
            </a:r>
            <a:endParaRPr lang="en-US" dirty="0" smtClean="0"/>
          </a:p>
        </p:txBody>
      </p:sp>
    </p:spTree>
    <p:extLst>
      <p:ext uri="{BB962C8B-B14F-4D97-AF65-F5344CB8AC3E}">
        <p14:creationId xmlns="" xmlns:p14="http://schemas.microsoft.com/office/powerpoint/2010/main" val="295816944"/>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179D151-6AED-4C4E-9A23-4BEC5BA43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82F57F-EFCE-45E0-9F75-822371CB5F7C}">
  <ds:schemaRefs>
    <ds:schemaRef ds:uri="http://schemas.microsoft.com/sharepoint/v3/contenttype/forms"/>
  </ds:schemaRefs>
</ds:datastoreItem>
</file>

<file path=customXml/itemProps3.xml><?xml version="1.0" encoding="utf-8"?>
<ds:datastoreItem xmlns:ds="http://schemas.openxmlformats.org/officeDocument/2006/customXml" ds:itemID="{90668657-C50E-4365-A5FD-AC07593EBE5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Architecture design</Template>
  <TotalTime>228</TotalTime>
  <Words>129</Words>
  <Application>Microsoft Office PowerPoint</Application>
  <PresentationFormat>Custom</PresentationFormat>
  <Paragraphs>44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Frame</vt:lpstr>
      <vt:lpstr>Welcome to DBMS  project</vt:lpstr>
      <vt:lpstr>Super Market Inventory Management System</vt:lpstr>
      <vt:lpstr>Super Market Inventory Management System</vt:lpstr>
      <vt:lpstr>    SIMS Work Flow </vt:lpstr>
      <vt:lpstr>Used Taechnology</vt:lpstr>
      <vt:lpstr>Key 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Market Inventory Management System</dc:title>
  <dc:creator>Chironto</dc:creator>
  <cp:lastModifiedBy>My PC</cp:lastModifiedBy>
  <cp:revision>18</cp:revision>
  <dcterms:created xsi:type="dcterms:W3CDTF">2025-01-16T04:23:36Z</dcterms:created>
  <dcterms:modified xsi:type="dcterms:W3CDTF">2025-01-16T17:12:36Z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