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97"/>
    <p:restoredTop sz="94094"/>
  </p:normalViewPr>
  <p:slideViewPr>
    <p:cSldViewPr snapToGrid="0">
      <p:cViewPr>
        <p:scale>
          <a:sx n="95" d="100"/>
          <a:sy n="95" d="100"/>
        </p:scale>
        <p:origin x="-32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7CAE-C221-3531-4561-D8FC0CAFC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91B4E-A468-FC81-9EF6-129A53FFB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3B900-FFE4-881F-EDA0-9B37AEE3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97C3-D3DA-D04C-8472-8A9B9165BECA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A8E6-479F-FEFB-E674-37CE8863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0E770-48C9-1942-014B-734F89B3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4966-91F7-8941-8772-896DD3D64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4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06D5-9CBD-7853-6839-E90C5ECF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EA283-B13D-42CF-4748-5ECBA2CC0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BBD28-FEA3-825C-AE3D-D5A3395F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97C3-D3DA-D04C-8472-8A9B9165BECA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D83FA-3EB1-3CF1-27E1-DB43E6EC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46D69-FDCE-9ECC-A928-2BC16E70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4966-91F7-8941-8772-896DD3D64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2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2A516-56C9-3D52-99CE-1ABEDAA45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4A2F6-8A47-8315-BCA5-04D8BFBBF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C2368-C288-84F3-F334-7DEEDDBE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97C3-D3DA-D04C-8472-8A9B9165BECA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14F89-545B-A6F7-E623-B85A8F1E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A103B-46F5-B922-38AD-57CC31CB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4966-91F7-8941-8772-896DD3D64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7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1A61-0BEA-35E3-945A-407764B0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8F313-FBCA-E9A2-A864-80A9EC3D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86483-C07E-6579-6099-35054522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97C3-D3DA-D04C-8472-8A9B9165BECA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2EBFC-B8C5-D3E6-CC27-980F2C62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B2956-22AD-C1E6-BDE5-D1315562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4966-91F7-8941-8772-896DD3D64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4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ADC3-6269-D4CA-D3B5-1791AD097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9DA7B-2CEA-2519-E4E5-F90FE5572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18DD8-5C54-02BD-3A34-D1D06064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97C3-D3DA-D04C-8472-8A9B9165BECA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30B07-4CEB-5E90-BA39-5C592783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BA682-66E8-E77A-B7BE-7320C852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4966-91F7-8941-8772-896DD3D64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2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32D9-A861-5087-E28D-62341AEF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1E6C7-A0B7-1396-E360-90FE27573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F6FF9-F96A-56EB-C703-C829397C0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59AB2-8EB5-8801-D016-40596D03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97C3-D3DA-D04C-8472-8A9B9165BECA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2A453-93CB-F0B3-2CDE-6CDFDC4A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AE31E-BDC5-D383-5A42-BE976361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4966-91F7-8941-8772-896DD3D64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3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57A5-831D-A0AB-0E2A-B8C6E53C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A9DB3-845C-AC07-C55B-649CC33C5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4BDFC-3065-0E5C-9948-4878B8722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E2E80-5332-BF92-16FB-F10E14261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B7BC4-E6F5-4247-2F1F-874DF95D0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70ACA-8642-00F7-8618-3884B950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97C3-D3DA-D04C-8472-8A9B9165BECA}" type="datetimeFigureOut">
              <a:rPr lang="en-US" smtClean="0"/>
              <a:t>6/9/25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8D62E-B531-06A8-AC01-6306F1AE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BFDD0-59A4-0D5D-2877-A9577E38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4966-91F7-8941-8772-896DD3D64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9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13AF-01F2-3C8B-699F-3D7FAE476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5FD0-A00A-BB65-52AF-1EA912BD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97C3-D3DA-D04C-8472-8A9B9165BECA}" type="datetimeFigureOut">
              <a:rPr lang="en-US" smtClean="0"/>
              <a:t>6/9/25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8B148-72D5-7FBE-243E-EE73A2E6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F12AE-5E65-3C05-7516-4175F606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4966-91F7-8941-8772-896DD3D64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3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1F3FE-34DC-0DD3-5806-3311B309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97C3-D3DA-D04C-8472-8A9B9165BECA}" type="datetimeFigureOut">
              <a:rPr lang="en-US" smtClean="0"/>
              <a:t>6/9/25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5B843-C260-B130-674A-28C3AA8E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B12E6-1091-6F41-2257-57C8D382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4966-91F7-8941-8772-896DD3D64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1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1825-E7C4-811B-7BF8-158DDC12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68CA-84A9-6E45-EB18-54E83A59E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D7C4F-D98B-5C92-729F-C2E18B7BB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FFB23-3109-417A-3D0E-B0D74EE4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97C3-D3DA-D04C-8472-8A9B9165BECA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AEED7-06BE-B56F-F186-3960752E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C22EF-52B1-D437-BACD-78FDEB2D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4966-91F7-8941-8772-896DD3D64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8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1CFA-6A35-42CE-2011-E8DA2BA4D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088F8-A939-DA09-E9E3-5D9E7540D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0B014-C6B8-0C60-FCC9-7B30CA40C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BD7EB-3678-9EBD-A91E-E82488EFB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97C3-D3DA-D04C-8472-8A9B9165BECA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10127-9C8F-7562-AAAA-A5C241DC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092D6-A0AB-CD5F-37C2-4C4B16E3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4966-91F7-8941-8772-896DD3D64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3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6D3C7-05D2-570A-4405-443BFD49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B30F3-7EF5-03DE-341B-379D7C69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BE2AE-F437-8795-C91D-C6344A4FF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C797C3-D3DA-D04C-8472-8A9B9165BECA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B9914-1144-CCCF-E950-A7335C388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28A35-5EBA-9A37-58A5-ED0D21588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344966-91F7-8941-8772-896DD3D64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450CFA-2A48-E56F-AED8-C632C9B84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1834" t="421" r="-1144" b="-2115"/>
          <a:stretch/>
        </p:blipFill>
        <p:spPr>
          <a:xfrm>
            <a:off x="2427194" y="1237195"/>
            <a:ext cx="8861611" cy="535633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AC7175-B0E4-9A3D-E9E8-5D0E9863F6E4}"/>
                  </a:ext>
                </a:extLst>
              </p:cNvPr>
              <p:cNvSpPr txBox="1"/>
              <p:nvPr/>
            </p:nvSpPr>
            <p:spPr>
              <a:xfrm>
                <a:off x="5076713" y="775530"/>
                <a:ext cx="426463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baseline="-25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AC7175-B0E4-9A3D-E9E8-5D0E9863F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713" y="775530"/>
                <a:ext cx="426463" cy="453137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6C8F0F-B0BB-2EFA-C2AF-67EA2D27E8F9}"/>
                  </a:ext>
                </a:extLst>
              </p:cNvPr>
              <p:cNvSpPr txBox="1"/>
              <p:nvPr/>
            </p:nvSpPr>
            <p:spPr>
              <a:xfrm>
                <a:off x="6676913" y="775530"/>
                <a:ext cx="426463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baseline="-25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6C8F0F-B0BB-2EFA-C2AF-67EA2D27E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913" y="775530"/>
                <a:ext cx="426463" cy="453137"/>
              </a:xfrm>
              <a:prstGeom prst="rect">
                <a:avLst/>
              </a:prstGeom>
              <a:blipFill>
                <a:blip r:embed="rId4"/>
                <a:stretch>
                  <a:fillRect r="-65714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0B641-B3C8-CB85-B176-08DB92CE20B4}"/>
                  </a:ext>
                </a:extLst>
              </p:cNvPr>
              <p:cNvSpPr txBox="1"/>
              <p:nvPr/>
            </p:nvSpPr>
            <p:spPr>
              <a:xfrm>
                <a:off x="8384689" y="775530"/>
                <a:ext cx="426463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baseline="-25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0B641-B3C8-CB85-B176-08DB92CE2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689" y="775530"/>
                <a:ext cx="426463" cy="453137"/>
              </a:xfrm>
              <a:prstGeom prst="rect">
                <a:avLst/>
              </a:prstGeom>
              <a:blipFill>
                <a:blip r:embed="rId5"/>
                <a:stretch>
                  <a:fillRect r="-61765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EF3E7D1-0238-40FA-C8E2-45EE76C58E75}"/>
              </a:ext>
            </a:extLst>
          </p:cNvPr>
          <p:cNvSpPr txBox="1"/>
          <p:nvPr/>
        </p:nvSpPr>
        <p:spPr>
          <a:xfrm>
            <a:off x="6096000" y="1528565"/>
            <a:ext cx="9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Helvetica" pitchFamily="2" charset="0"/>
              </a:rPr>
              <a:t>front </a:t>
            </a:r>
            <a:endParaRPr lang="en-US" sz="2400" baseline="-25000" dirty="0"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E4D01F-E064-8CB4-660A-414447BDEF75}"/>
              </a:ext>
            </a:extLst>
          </p:cNvPr>
          <p:cNvSpPr txBox="1"/>
          <p:nvPr/>
        </p:nvSpPr>
        <p:spPr>
          <a:xfrm>
            <a:off x="7346576" y="1528565"/>
            <a:ext cx="9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Helvetica" pitchFamily="2" charset="0"/>
              </a:rPr>
              <a:t>wake </a:t>
            </a:r>
            <a:endParaRPr lang="en-US" sz="2400" baseline="-25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31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 Szoeke, Simon</dc:creator>
  <cp:lastModifiedBy>de Szoeke, Simon</cp:lastModifiedBy>
  <cp:revision>3</cp:revision>
  <dcterms:created xsi:type="dcterms:W3CDTF">2025-06-09T17:10:34Z</dcterms:created>
  <dcterms:modified xsi:type="dcterms:W3CDTF">2025-06-09T17:45:27Z</dcterms:modified>
</cp:coreProperties>
</file>