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58" r:id="rId6"/>
    <p:sldId id="261" r:id="rId7"/>
  </p:sldIdLst>
  <p:sldSz cx="10058400" cy="777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E36074-AFAA-46D0-B5C5-B43F78FE81BF}" v="1" dt="2025-03-19T19:15:42.6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6" d="100"/>
          <a:sy n="86" d="100"/>
        </p:scale>
        <p:origin x="106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091B7E-1B7F-4ED2-AE97-2601DE127A0D}"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AD6AB-2F83-44F2-884E-E3D871BF63A7}" type="slidenum">
              <a:rPr lang="en-US" smtClean="0"/>
              <a:t>‹#›</a:t>
            </a:fld>
            <a:endParaRPr lang="en-US"/>
          </a:p>
        </p:txBody>
      </p:sp>
    </p:spTree>
    <p:extLst>
      <p:ext uri="{BB962C8B-B14F-4D97-AF65-F5344CB8AC3E}">
        <p14:creationId xmlns:p14="http://schemas.microsoft.com/office/powerpoint/2010/main" val="1213018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091B7E-1B7F-4ED2-AE97-2601DE127A0D}"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AD6AB-2F83-44F2-884E-E3D871BF63A7}" type="slidenum">
              <a:rPr lang="en-US" smtClean="0"/>
              <a:t>‹#›</a:t>
            </a:fld>
            <a:endParaRPr lang="en-US"/>
          </a:p>
        </p:txBody>
      </p:sp>
    </p:spTree>
    <p:extLst>
      <p:ext uri="{BB962C8B-B14F-4D97-AF65-F5344CB8AC3E}">
        <p14:creationId xmlns:p14="http://schemas.microsoft.com/office/powerpoint/2010/main" val="194109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091B7E-1B7F-4ED2-AE97-2601DE127A0D}"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AD6AB-2F83-44F2-884E-E3D871BF63A7}" type="slidenum">
              <a:rPr lang="en-US" smtClean="0"/>
              <a:t>‹#›</a:t>
            </a:fld>
            <a:endParaRPr lang="en-US"/>
          </a:p>
        </p:txBody>
      </p:sp>
    </p:spTree>
    <p:extLst>
      <p:ext uri="{BB962C8B-B14F-4D97-AF65-F5344CB8AC3E}">
        <p14:creationId xmlns:p14="http://schemas.microsoft.com/office/powerpoint/2010/main" val="347057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091B7E-1B7F-4ED2-AE97-2601DE127A0D}"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AD6AB-2F83-44F2-884E-E3D871BF63A7}" type="slidenum">
              <a:rPr lang="en-US" smtClean="0"/>
              <a:t>‹#›</a:t>
            </a:fld>
            <a:endParaRPr lang="en-US"/>
          </a:p>
        </p:txBody>
      </p:sp>
    </p:spTree>
    <p:extLst>
      <p:ext uri="{BB962C8B-B14F-4D97-AF65-F5344CB8AC3E}">
        <p14:creationId xmlns:p14="http://schemas.microsoft.com/office/powerpoint/2010/main" val="2391260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tint val="82000"/>
                  </a:schemeClr>
                </a:solidFill>
              </a:defRPr>
            </a:lvl1pPr>
            <a:lvl2pPr marL="502920" indent="0">
              <a:buNone/>
              <a:defRPr sz="2200">
                <a:solidFill>
                  <a:schemeClr val="tx1">
                    <a:tint val="82000"/>
                  </a:schemeClr>
                </a:solidFill>
              </a:defRPr>
            </a:lvl2pPr>
            <a:lvl3pPr marL="1005840" indent="0">
              <a:buNone/>
              <a:defRPr sz="1980">
                <a:solidFill>
                  <a:schemeClr val="tx1">
                    <a:tint val="82000"/>
                  </a:schemeClr>
                </a:solidFill>
              </a:defRPr>
            </a:lvl3pPr>
            <a:lvl4pPr marL="1508760" indent="0">
              <a:buNone/>
              <a:defRPr sz="1760">
                <a:solidFill>
                  <a:schemeClr val="tx1">
                    <a:tint val="82000"/>
                  </a:schemeClr>
                </a:solidFill>
              </a:defRPr>
            </a:lvl4pPr>
            <a:lvl5pPr marL="2011680" indent="0">
              <a:buNone/>
              <a:defRPr sz="1760">
                <a:solidFill>
                  <a:schemeClr val="tx1">
                    <a:tint val="82000"/>
                  </a:schemeClr>
                </a:solidFill>
              </a:defRPr>
            </a:lvl5pPr>
            <a:lvl6pPr marL="2514600" indent="0">
              <a:buNone/>
              <a:defRPr sz="1760">
                <a:solidFill>
                  <a:schemeClr val="tx1">
                    <a:tint val="82000"/>
                  </a:schemeClr>
                </a:solidFill>
              </a:defRPr>
            </a:lvl6pPr>
            <a:lvl7pPr marL="3017520" indent="0">
              <a:buNone/>
              <a:defRPr sz="1760">
                <a:solidFill>
                  <a:schemeClr val="tx1">
                    <a:tint val="82000"/>
                  </a:schemeClr>
                </a:solidFill>
              </a:defRPr>
            </a:lvl7pPr>
            <a:lvl8pPr marL="3520440" indent="0">
              <a:buNone/>
              <a:defRPr sz="1760">
                <a:solidFill>
                  <a:schemeClr val="tx1">
                    <a:tint val="82000"/>
                  </a:schemeClr>
                </a:solidFill>
              </a:defRPr>
            </a:lvl8pPr>
            <a:lvl9pPr marL="4023360" indent="0">
              <a:buNone/>
              <a:defRPr sz="176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091B7E-1B7F-4ED2-AE97-2601DE127A0D}"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AD6AB-2F83-44F2-884E-E3D871BF63A7}" type="slidenum">
              <a:rPr lang="en-US" smtClean="0"/>
              <a:t>‹#›</a:t>
            </a:fld>
            <a:endParaRPr lang="en-US"/>
          </a:p>
        </p:txBody>
      </p:sp>
    </p:spTree>
    <p:extLst>
      <p:ext uri="{BB962C8B-B14F-4D97-AF65-F5344CB8AC3E}">
        <p14:creationId xmlns:p14="http://schemas.microsoft.com/office/powerpoint/2010/main" val="495801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091B7E-1B7F-4ED2-AE97-2601DE127A0D}"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AD6AB-2F83-44F2-884E-E3D871BF63A7}" type="slidenum">
              <a:rPr lang="en-US" smtClean="0"/>
              <a:t>‹#›</a:t>
            </a:fld>
            <a:endParaRPr lang="en-US"/>
          </a:p>
        </p:txBody>
      </p:sp>
    </p:spTree>
    <p:extLst>
      <p:ext uri="{BB962C8B-B14F-4D97-AF65-F5344CB8AC3E}">
        <p14:creationId xmlns:p14="http://schemas.microsoft.com/office/powerpoint/2010/main" val="3788844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091B7E-1B7F-4ED2-AE97-2601DE127A0D}" type="datetimeFigureOut">
              <a:rPr lang="en-US" smtClean="0"/>
              <a:t>3/19/2025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EAD6AB-2F83-44F2-884E-E3D871BF63A7}" type="slidenum">
              <a:rPr lang="en-US" smtClean="0"/>
              <a:t>‹#›</a:t>
            </a:fld>
            <a:endParaRPr lang="en-US"/>
          </a:p>
        </p:txBody>
      </p:sp>
    </p:spTree>
    <p:extLst>
      <p:ext uri="{BB962C8B-B14F-4D97-AF65-F5344CB8AC3E}">
        <p14:creationId xmlns:p14="http://schemas.microsoft.com/office/powerpoint/2010/main" val="270718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091B7E-1B7F-4ED2-AE97-2601DE127A0D}" type="datetimeFigureOut">
              <a:rPr lang="en-US" smtClean="0"/>
              <a:t>3/19/2025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EAD6AB-2F83-44F2-884E-E3D871BF63A7}" type="slidenum">
              <a:rPr lang="en-US" smtClean="0"/>
              <a:t>‹#›</a:t>
            </a:fld>
            <a:endParaRPr lang="en-US"/>
          </a:p>
        </p:txBody>
      </p:sp>
    </p:spTree>
    <p:extLst>
      <p:ext uri="{BB962C8B-B14F-4D97-AF65-F5344CB8AC3E}">
        <p14:creationId xmlns:p14="http://schemas.microsoft.com/office/powerpoint/2010/main" val="4014658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091B7E-1B7F-4ED2-AE97-2601DE127A0D}" type="datetimeFigureOut">
              <a:rPr lang="en-US" smtClean="0"/>
              <a:t>3/19/2025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EAD6AB-2F83-44F2-884E-E3D871BF63A7}" type="slidenum">
              <a:rPr lang="en-US" smtClean="0"/>
              <a:t>‹#›</a:t>
            </a:fld>
            <a:endParaRPr lang="en-US"/>
          </a:p>
        </p:txBody>
      </p:sp>
    </p:spTree>
    <p:extLst>
      <p:ext uri="{BB962C8B-B14F-4D97-AF65-F5344CB8AC3E}">
        <p14:creationId xmlns:p14="http://schemas.microsoft.com/office/powerpoint/2010/main" val="610724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F2091B7E-1B7F-4ED2-AE97-2601DE127A0D}"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AD6AB-2F83-44F2-884E-E3D871BF63A7}" type="slidenum">
              <a:rPr lang="en-US" smtClean="0"/>
              <a:t>‹#›</a:t>
            </a:fld>
            <a:endParaRPr lang="en-US"/>
          </a:p>
        </p:txBody>
      </p:sp>
    </p:spTree>
    <p:extLst>
      <p:ext uri="{BB962C8B-B14F-4D97-AF65-F5344CB8AC3E}">
        <p14:creationId xmlns:p14="http://schemas.microsoft.com/office/powerpoint/2010/main" val="958279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F2091B7E-1B7F-4ED2-AE97-2601DE127A0D}"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AD6AB-2F83-44F2-884E-E3D871BF63A7}" type="slidenum">
              <a:rPr lang="en-US" smtClean="0"/>
              <a:t>‹#›</a:t>
            </a:fld>
            <a:endParaRPr lang="en-US"/>
          </a:p>
        </p:txBody>
      </p:sp>
    </p:spTree>
    <p:extLst>
      <p:ext uri="{BB962C8B-B14F-4D97-AF65-F5344CB8AC3E}">
        <p14:creationId xmlns:p14="http://schemas.microsoft.com/office/powerpoint/2010/main" val="2673632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82000"/>
                  </a:schemeClr>
                </a:solidFill>
              </a:defRPr>
            </a:lvl1pPr>
          </a:lstStyle>
          <a:p>
            <a:fld id="{F2091B7E-1B7F-4ED2-AE97-2601DE127A0D}" type="datetimeFigureOut">
              <a:rPr lang="en-US" smtClean="0"/>
              <a:t>3/19/2025</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82000"/>
                  </a:schemeClr>
                </a:solidFill>
              </a:defRPr>
            </a:lvl1pPr>
          </a:lstStyle>
          <a:p>
            <a:fld id="{25EAD6AB-2F83-44F2-884E-E3D871BF63A7}" type="slidenum">
              <a:rPr lang="en-US" smtClean="0"/>
              <a:t>‹#›</a:t>
            </a:fld>
            <a:endParaRPr lang="en-US"/>
          </a:p>
        </p:txBody>
      </p:sp>
    </p:spTree>
    <p:extLst>
      <p:ext uri="{BB962C8B-B14F-4D97-AF65-F5344CB8AC3E}">
        <p14:creationId xmlns:p14="http://schemas.microsoft.com/office/powerpoint/2010/main" val="38413852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5.png"/><Relationship Id="rId3" Type="http://schemas.openxmlformats.org/officeDocument/2006/relationships/image" Target="../media/image13.png"/><Relationship Id="rId12" Type="http://schemas.openxmlformats.org/officeDocument/2006/relationships/image" Target="../media/image22.png"/><Relationship Id="rId17" Type="http://schemas.openxmlformats.org/officeDocument/2006/relationships/image" Target="../media/image24.png"/><Relationship Id="rId2" Type="http://schemas.openxmlformats.org/officeDocument/2006/relationships/image" Target="../media/image12.PNG"/><Relationship Id="rId16" Type="http://schemas.openxmlformats.org/officeDocument/2006/relationships/image" Target="../media/image17.png"/><Relationship Id="rId1" Type="http://schemas.openxmlformats.org/officeDocument/2006/relationships/slideLayout" Target="../slideLayouts/slideLayout2.xml"/><Relationship Id="rId11" Type="http://schemas.openxmlformats.org/officeDocument/2006/relationships/image" Target="../media/image21.png"/><Relationship Id="rId15" Type="http://schemas.openxmlformats.org/officeDocument/2006/relationships/image" Target="../media/image16.png"/><Relationship Id="rId10" Type="http://schemas.openxmlformats.org/officeDocument/2006/relationships/image" Target="../media/image20.png"/><Relationship Id="rId19" Type="http://schemas.openxmlformats.org/officeDocument/2006/relationships/image" Target="../media/image26.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250.png"/><Relationship Id="rId7" Type="http://schemas.openxmlformats.org/officeDocument/2006/relationships/image" Target="../media/image29.png"/><Relationship Id="rId2" Type="http://schemas.openxmlformats.org/officeDocument/2006/relationships/image" Target="../media/image240.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0.pn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58EEFD4-75AF-F45E-80D9-4BF39F236EF3}"/>
              </a:ext>
            </a:extLst>
          </p:cNvPr>
          <p:cNvSpPr txBox="1"/>
          <p:nvPr/>
        </p:nvSpPr>
        <p:spPr>
          <a:xfrm>
            <a:off x="151528" y="2825992"/>
            <a:ext cx="2693604" cy="1245213"/>
          </a:xfrm>
          <a:prstGeom prst="rect">
            <a:avLst/>
          </a:prstGeom>
          <a:noFill/>
        </p:spPr>
        <p:txBody>
          <a:bodyPr wrap="square" rtlCol="0">
            <a:spAutoFit/>
          </a:bodyPr>
          <a:lstStyle/>
          <a:p>
            <a:r>
              <a:rPr lang="en-US" sz="1873" dirty="0"/>
              <a:t>This is the 2D Gaussian Matrix with each index being an individual gaussian curve</a:t>
            </a:r>
          </a:p>
        </p:txBody>
      </p:sp>
      <p:sp>
        <p:nvSpPr>
          <p:cNvPr id="13" name="TextBox 12">
            <a:extLst>
              <a:ext uri="{FF2B5EF4-FFF2-40B4-BE49-F238E27FC236}">
                <a16:creationId xmlns:a16="http://schemas.microsoft.com/office/drawing/2014/main" id="{956C49F4-66AC-1ACC-62CC-764A587630DE}"/>
              </a:ext>
            </a:extLst>
          </p:cNvPr>
          <p:cNvSpPr txBox="1"/>
          <p:nvPr/>
        </p:nvSpPr>
        <p:spPr>
          <a:xfrm>
            <a:off x="4660" y="5131927"/>
            <a:ext cx="2693604" cy="380553"/>
          </a:xfrm>
          <a:prstGeom prst="rect">
            <a:avLst/>
          </a:prstGeom>
          <a:noFill/>
        </p:spPr>
        <p:txBody>
          <a:bodyPr wrap="square" rtlCol="0">
            <a:spAutoFit/>
          </a:bodyPr>
          <a:lstStyle/>
          <a:p>
            <a:r>
              <a:rPr lang="en-US" sz="1873" dirty="0"/>
              <a:t>The input signal array</a:t>
            </a:r>
          </a:p>
        </p:txBody>
      </p:sp>
      <p:graphicFrame>
        <p:nvGraphicFramePr>
          <p:cNvPr id="14" name="Table 13">
            <a:extLst>
              <a:ext uri="{FF2B5EF4-FFF2-40B4-BE49-F238E27FC236}">
                <a16:creationId xmlns:a16="http://schemas.microsoft.com/office/drawing/2014/main" id="{F08068EF-E5F1-4871-5EB7-A7E577FFECA8}"/>
              </a:ext>
            </a:extLst>
          </p:cNvPr>
          <p:cNvGraphicFramePr>
            <a:graphicFrameLocks noGrp="1"/>
          </p:cNvGraphicFramePr>
          <p:nvPr>
            <p:extLst>
              <p:ext uri="{D42A27DB-BD31-4B8C-83A1-F6EECF244321}">
                <p14:modId xmlns:p14="http://schemas.microsoft.com/office/powerpoint/2010/main" val="1274137432"/>
              </p:ext>
            </p:extLst>
          </p:nvPr>
        </p:nvGraphicFramePr>
        <p:xfrm>
          <a:off x="3425752" y="2231849"/>
          <a:ext cx="3828879" cy="2433500"/>
        </p:xfrm>
        <a:graphic>
          <a:graphicData uri="http://schemas.openxmlformats.org/drawingml/2006/table">
            <a:tbl>
              <a:tblPr firstRow="1" bandRow="1">
                <a:tableStyleId>{D7AC3CCA-C797-4891-BE02-D94E43425B78}</a:tableStyleId>
              </a:tblPr>
              <a:tblGrid>
                <a:gridCol w="663222">
                  <a:extLst>
                    <a:ext uri="{9D8B030D-6E8A-4147-A177-3AD203B41FA5}">
                      <a16:colId xmlns:a16="http://schemas.microsoft.com/office/drawing/2014/main" val="491015835"/>
                    </a:ext>
                  </a:extLst>
                </a:gridCol>
                <a:gridCol w="307635">
                  <a:extLst>
                    <a:ext uri="{9D8B030D-6E8A-4147-A177-3AD203B41FA5}">
                      <a16:colId xmlns:a16="http://schemas.microsoft.com/office/drawing/2014/main" val="1709568371"/>
                    </a:ext>
                  </a:extLst>
                </a:gridCol>
                <a:gridCol w="317558">
                  <a:extLst>
                    <a:ext uri="{9D8B030D-6E8A-4147-A177-3AD203B41FA5}">
                      <a16:colId xmlns:a16="http://schemas.microsoft.com/office/drawing/2014/main" val="1661961280"/>
                    </a:ext>
                  </a:extLst>
                </a:gridCol>
                <a:gridCol w="317558">
                  <a:extLst>
                    <a:ext uri="{9D8B030D-6E8A-4147-A177-3AD203B41FA5}">
                      <a16:colId xmlns:a16="http://schemas.microsoft.com/office/drawing/2014/main" val="3475827584"/>
                    </a:ext>
                  </a:extLst>
                </a:gridCol>
                <a:gridCol w="317558">
                  <a:extLst>
                    <a:ext uri="{9D8B030D-6E8A-4147-A177-3AD203B41FA5}">
                      <a16:colId xmlns:a16="http://schemas.microsoft.com/office/drawing/2014/main" val="274839739"/>
                    </a:ext>
                  </a:extLst>
                </a:gridCol>
                <a:gridCol w="317558">
                  <a:extLst>
                    <a:ext uri="{9D8B030D-6E8A-4147-A177-3AD203B41FA5}">
                      <a16:colId xmlns:a16="http://schemas.microsoft.com/office/drawing/2014/main" val="4238945879"/>
                    </a:ext>
                  </a:extLst>
                </a:gridCol>
                <a:gridCol w="317558">
                  <a:extLst>
                    <a:ext uri="{9D8B030D-6E8A-4147-A177-3AD203B41FA5}">
                      <a16:colId xmlns:a16="http://schemas.microsoft.com/office/drawing/2014/main" val="3717843866"/>
                    </a:ext>
                  </a:extLst>
                </a:gridCol>
                <a:gridCol w="317558">
                  <a:extLst>
                    <a:ext uri="{9D8B030D-6E8A-4147-A177-3AD203B41FA5}">
                      <a16:colId xmlns:a16="http://schemas.microsoft.com/office/drawing/2014/main" val="3261756497"/>
                    </a:ext>
                  </a:extLst>
                </a:gridCol>
                <a:gridCol w="317558">
                  <a:extLst>
                    <a:ext uri="{9D8B030D-6E8A-4147-A177-3AD203B41FA5}">
                      <a16:colId xmlns:a16="http://schemas.microsoft.com/office/drawing/2014/main" val="3229512238"/>
                    </a:ext>
                  </a:extLst>
                </a:gridCol>
                <a:gridCol w="317558">
                  <a:extLst>
                    <a:ext uri="{9D8B030D-6E8A-4147-A177-3AD203B41FA5}">
                      <a16:colId xmlns:a16="http://schemas.microsoft.com/office/drawing/2014/main" val="3625312457"/>
                    </a:ext>
                  </a:extLst>
                </a:gridCol>
                <a:gridCol w="317558">
                  <a:extLst>
                    <a:ext uri="{9D8B030D-6E8A-4147-A177-3AD203B41FA5}">
                      <a16:colId xmlns:a16="http://schemas.microsoft.com/office/drawing/2014/main" val="2564797942"/>
                    </a:ext>
                  </a:extLst>
                </a:gridCol>
              </a:tblGrid>
              <a:tr h="243350">
                <a:tc>
                  <a:txBody>
                    <a:bodyPr/>
                    <a:lstStyle/>
                    <a:p>
                      <a:r>
                        <a:rPr lang="en-US" sz="1200" b="0" dirty="0">
                          <a:ln>
                            <a:noFill/>
                          </a:ln>
                        </a:rPr>
                        <a:t>Index 0</a:t>
                      </a:r>
                    </a:p>
                  </a:txBody>
                  <a:tcPr marL="58293" marR="58293" marT="29146" marB="29146"/>
                </a:tc>
                <a:tc>
                  <a:txBody>
                    <a:bodyPr/>
                    <a:lstStyle/>
                    <a:p>
                      <a:r>
                        <a:rPr lang="en-US" sz="1200" b="0" dirty="0">
                          <a:ln>
                            <a:noFill/>
                          </a:ln>
                          <a:solidFill>
                            <a:schemeClr val="tx1"/>
                          </a:solidFill>
                        </a:rPr>
                        <a:t>4</a:t>
                      </a:r>
                    </a:p>
                  </a:txBody>
                  <a:tcPr marL="58293" marR="58293" marT="29146" marB="29146"/>
                </a:tc>
                <a:tc>
                  <a:txBody>
                    <a:bodyPr/>
                    <a:lstStyle/>
                    <a:p>
                      <a:r>
                        <a:rPr lang="en-US" sz="1200" b="0" dirty="0">
                          <a:ln>
                            <a:noFill/>
                          </a:ln>
                          <a:solidFill>
                            <a:schemeClr val="tx1"/>
                          </a:solidFill>
                        </a:rPr>
                        <a:t>2</a:t>
                      </a:r>
                    </a:p>
                  </a:txBody>
                  <a:tcPr marL="58293" marR="58293" marT="29146" marB="29146"/>
                </a:tc>
                <a:tc>
                  <a:txBody>
                    <a:bodyPr/>
                    <a:lstStyle/>
                    <a:p>
                      <a:r>
                        <a:rPr lang="en-US" sz="1200" b="0" dirty="0">
                          <a:ln>
                            <a:noFill/>
                          </a:ln>
                          <a:solidFill>
                            <a:schemeClr val="tx1"/>
                          </a:solidFill>
                        </a:rPr>
                        <a:t>0</a:t>
                      </a:r>
                    </a:p>
                  </a:txBody>
                  <a:tcPr marL="58293" marR="58293" marT="29146" marB="29146"/>
                </a:tc>
                <a:tc>
                  <a:txBody>
                    <a:bodyPr/>
                    <a:lstStyle/>
                    <a:p>
                      <a:r>
                        <a:rPr lang="en-US" sz="1200" b="0" dirty="0">
                          <a:ln>
                            <a:noFill/>
                          </a:ln>
                          <a:solidFill>
                            <a:schemeClr val="tx1"/>
                          </a:solidFill>
                        </a:rPr>
                        <a:t>0</a:t>
                      </a:r>
                    </a:p>
                  </a:txBody>
                  <a:tcPr marL="58293" marR="58293" marT="29146" marB="29146"/>
                </a:tc>
                <a:tc>
                  <a:txBody>
                    <a:bodyPr/>
                    <a:lstStyle/>
                    <a:p>
                      <a:r>
                        <a:rPr lang="en-US" sz="1200" b="0" dirty="0">
                          <a:ln>
                            <a:noFill/>
                          </a:ln>
                          <a:solidFill>
                            <a:schemeClr val="tx1"/>
                          </a:solidFill>
                        </a:rPr>
                        <a:t>0</a:t>
                      </a:r>
                    </a:p>
                  </a:txBody>
                  <a:tcPr marL="58293" marR="58293" marT="29146" marB="29146"/>
                </a:tc>
                <a:tc>
                  <a:txBody>
                    <a:bodyPr/>
                    <a:lstStyle/>
                    <a:p>
                      <a:r>
                        <a:rPr lang="en-US" sz="1200" b="0" dirty="0">
                          <a:ln>
                            <a:noFill/>
                          </a:ln>
                          <a:solidFill>
                            <a:schemeClr val="tx1"/>
                          </a:solidFill>
                        </a:rPr>
                        <a:t>0</a:t>
                      </a:r>
                    </a:p>
                  </a:txBody>
                  <a:tcPr marL="58293" marR="58293" marT="29146" marB="29146"/>
                </a:tc>
                <a:tc>
                  <a:txBody>
                    <a:bodyPr/>
                    <a:lstStyle/>
                    <a:p>
                      <a:r>
                        <a:rPr lang="en-US" sz="1200" b="0" dirty="0">
                          <a:ln>
                            <a:noFill/>
                          </a:ln>
                          <a:solidFill>
                            <a:schemeClr val="tx1"/>
                          </a:solidFill>
                        </a:rPr>
                        <a:t>0</a:t>
                      </a:r>
                    </a:p>
                  </a:txBody>
                  <a:tcPr marL="58293" marR="58293" marT="29146" marB="29146"/>
                </a:tc>
                <a:tc>
                  <a:txBody>
                    <a:bodyPr/>
                    <a:lstStyle/>
                    <a:p>
                      <a:r>
                        <a:rPr lang="en-US" sz="1200" b="0" dirty="0">
                          <a:ln>
                            <a:noFill/>
                          </a:ln>
                          <a:solidFill>
                            <a:schemeClr val="tx1"/>
                          </a:solidFill>
                        </a:rPr>
                        <a:t>0</a:t>
                      </a:r>
                    </a:p>
                  </a:txBody>
                  <a:tcPr marL="58293" marR="58293" marT="29146" marB="29146"/>
                </a:tc>
                <a:tc>
                  <a:txBody>
                    <a:bodyPr/>
                    <a:lstStyle/>
                    <a:p>
                      <a:r>
                        <a:rPr lang="en-US" sz="1200" b="0" dirty="0">
                          <a:ln>
                            <a:noFill/>
                          </a:ln>
                          <a:solidFill>
                            <a:schemeClr val="tx1"/>
                          </a:solidFill>
                        </a:rPr>
                        <a:t>0</a:t>
                      </a:r>
                    </a:p>
                  </a:txBody>
                  <a:tcPr marL="58293" marR="58293" marT="29146" marB="29146"/>
                </a:tc>
                <a:tc>
                  <a:txBody>
                    <a:bodyPr/>
                    <a:lstStyle/>
                    <a:p>
                      <a:r>
                        <a:rPr lang="en-US" sz="1200" b="0" dirty="0">
                          <a:ln>
                            <a:noFill/>
                          </a:ln>
                          <a:solidFill>
                            <a:schemeClr val="tx1"/>
                          </a:solidFill>
                        </a:rPr>
                        <a:t>0</a:t>
                      </a:r>
                    </a:p>
                  </a:txBody>
                  <a:tcPr marL="58293" marR="58293" marT="29146" marB="29146"/>
                </a:tc>
                <a:extLst>
                  <a:ext uri="{0D108BD9-81ED-4DB2-BD59-A6C34878D82A}">
                    <a16:rowId xmlns:a16="http://schemas.microsoft.com/office/drawing/2014/main" val="328127146"/>
                  </a:ext>
                </a:extLst>
              </a:tr>
              <a:tr h="243350">
                <a:tc>
                  <a:txBody>
                    <a:bodyPr/>
                    <a:lstStyle/>
                    <a:p>
                      <a:r>
                        <a:rPr lang="en-US" sz="1200" dirty="0">
                          <a:ln>
                            <a:noFill/>
                          </a:ln>
                          <a:solidFill>
                            <a:schemeClr val="tx1"/>
                          </a:solidFill>
                        </a:rPr>
                        <a:t>Index 1</a:t>
                      </a:r>
                    </a:p>
                  </a:txBody>
                  <a:tcPr marL="58293" marR="58293" marT="29146" marB="29146"/>
                </a:tc>
                <a:tc>
                  <a:txBody>
                    <a:bodyPr/>
                    <a:lstStyle/>
                    <a:p>
                      <a:r>
                        <a:rPr lang="en-US" sz="1200" dirty="0">
                          <a:ln>
                            <a:noFill/>
                          </a:ln>
                          <a:solidFill>
                            <a:schemeClr val="tx1"/>
                          </a:solidFill>
                        </a:rPr>
                        <a:t>4</a:t>
                      </a:r>
                    </a:p>
                  </a:txBody>
                  <a:tcPr marL="58293" marR="58293" marT="29146" marB="29146"/>
                </a:tc>
                <a:tc>
                  <a:txBody>
                    <a:bodyPr/>
                    <a:lstStyle/>
                    <a:p>
                      <a:r>
                        <a:rPr lang="en-US" sz="1200" dirty="0">
                          <a:ln>
                            <a:noFill/>
                          </a:ln>
                          <a:solidFill>
                            <a:schemeClr val="tx1"/>
                          </a:solidFill>
                        </a:rPr>
                        <a:t>4</a:t>
                      </a:r>
                    </a:p>
                  </a:txBody>
                  <a:tcPr marL="58293" marR="58293" marT="29146" marB="29146"/>
                </a:tc>
                <a:tc>
                  <a:txBody>
                    <a:bodyPr/>
                    <a:lstStyle/>
                    <a:p>
                      <a:r>
                        <a:rPr lang="en-US" sz="1200" dirty="0">
                          <a:ln>
                            <a:noFill/>
                          </a:ln>
                          <a:solidFill>
                            <a:schemeClr val="tx1"/>
                          </a:solidFill>
                        </a:rPr>
                        <a:t>2</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extLst>
                  <a:ext uri="{0D108BD9-81ED-4DB2-BD59-A6C34878D82A}">
                    <a16:rowId xmlns:a16="http://schemas.microsoft.com/office/drawing/2014/main" val="2581482594"/>
                  </a:ext>
                </a:extLst>
              </a:tr>
              <a:tr h="243350">
                <a:tc>
                  <a:txBody>
                    <a:bodyPr/>
                    <a:lstStyle/>
                    <a:p>
                      <a:r>
                        <a:rPr lang="en-US" sz="1200" dirty="0">
                          <a:ln>
                            <a:noFill/>
                          </a:ln>
                          <a:solidFill>
                            <a:schemeClr val="tx1"/>
                          </a:solidFill>
                        </a:rPr>
                        <a:t>Index 2</a:t>
                      </a:r>
                    </a:p>
                  </a:txBody>
                  <a:tcPr marL="58293" marR="58293" marT="29146" marB="29146"/>
                </a:tc>
                <a:tc>
                  <a:txBody>
                    <a:bodyPr/>
                    <a:lstStyle/>
                    <a:p>
                      <a:r>
                        <a:rPr lang="en-US" sz="1200" dirty="0">
                          <a:ln>
                            <a:noFill/>
                          </a:ln>
                        </a:rPr>
                        <a:t>2</a:t>
                      </a:r>
                    </a:p>
                  </a:txBody>
                  <a:tcPr marL="58293" marR="58293" marT="29146" marB="29146"/>
                </a:tc>
                <a:tc>
                  <a:txBody>
                    <a:bodyPr/>
                    <a:lstStyle/>
                    <a:p>
                      <a:r>
                        <a:rPr lang="en-US" sz="1200" dirty="0">
                          <a:ln>
                            <a:noFill/>
                          </a:ln>
                        </a:rPr>
                        <a:t>4</a:t>
                      </a:r>
                    </a:p>
                  </a:txBody>
                  <a:tcPr marL="58293" marR="58293" marT="29146" marB="29146"/>
                </a:tc>
                <a:tc>
                  <a:txBody>
                    <a:bodyPr/>
                    <a:lstStyle/>
                    <a:p>
                      <a:r>
                        <a:rPr lang="en-US" sz="1200" dirty="0">
                          <a:ln>
                            <a:noFill/>
                          </a:ln>
                        </a:rPr>
                        <a:t>4</a:t>
                      </a:r>
                    </a:p>
                  </a:txBody>
                  <a:tcPr marL="58293" marR="58293" marT="29146" marB="29146"/>
                </a:tc>
                <a:tc>
                  <a:txBody>
                    <a:bodyPr/>
                    <a:lstStyle/>
                    <a:p>
                      <a:r>
                        <a:rPr lang="en-US" sz="1200" dirty="0">
                          <a:ln>
                            <a:noFill/>
                          </a:ln>
                        </a:rPr>
                        <a:t>2</a:t>
                      </a:r>
                    </a:p>
                  </a:txBody>
                  <a:tcPr marL="58293" marR="58293" marT="29146" marB="29146"/>
                </a:tc>
                <a:tc>
                  <a:txBody>
                    <a:bodyPr/>
                    <a:lstStyle/>
                    <a:p>
                      <a:r>
                        <a:rPr lang="en-US" sz="1200" dirty="0">
                          <a:ln>
                            <a:noFill/>
                          </a:ln>
                        </a:rPr>
                        <a:t>0</a:t>
                      </a:r>
                    </a:p>
                  </a:txBody>
                  <a:tcPr marL="58293" marR="58293" marT="29146" marB="29146"/>
                </a:tc>
                <a:tc>
                  <a:txBody>
                    <a:bodyPr/>
                    <a:lstStyle/>
                    <a:p>
                      <a:r>
                        <a:rPr lang="en-US" sz="1200" dirty="0">
                          <a:ln>
                            <a:noFill/>
                          </a:ln>
                        </a:rPr>
                        <a:t>0</a:t>
                      </a:r>
                    </a:p>
                  </a:txBody>
                  <a:tcPr marL="58293" marR="58293" marT="29146" marB="29146"/>
                </a:tc>
                <a:tc>
                  <a:txBody>
                    <a:bodyPr/>
                    <a:lstStyle/>
                    <a:p>
                      <a:r>
                        <a:rPr lang="en-US" sz="1200" dirty="0">
                          <a:ln>
                            <a:noFill/>
                          </a:ln>
                        </a:rPr>
                        <a:t>0</a:t>
                      </a:r>
                    </a:p>
                  </a:txBody>
                  <a:tcPr marL="58293" marR="58293" marT="29146" marB="29146"/>
                </a:tc>
                <a:tc>
                  <a:txBody>
                    <a:bodyPr/>
                    <a:lstStyle/>
                    <a:p>
                      <a:r>
                        <a:rPr lang="en-US" sz="1200" dirty="0">
                          <a:ln>
                            <a:noFill/>
                          </a:ln>
                        </a:rPr>
                        <a:t>0</a:t>
                      </a:r>
                    </a:p>
                  </a:txBody>
                  <a:tcPr marL="58293" marR="58293" marT="29146" marB="29146"/>
                </a:tc>
                <a:tc>
                  <a:txBody>
                    <a:bodyPr/>
                    <a:lstStyle/>
                    <a:p>
                      <a:r>
                        <a:rPr lang="en-US" sz="1200" dirty="0">
                          <a:ln>
                            <a:noFill/>
                          </a:ln>
                        </a:rPr>
                        <a:t>0</a:t>
                      </a:r>
                    </a:p>
                  </a:txBody>
                  <a:tcPr marL="58293" marR="58293" marT="29146" marB="29146"/>
                </a:tc>
                <a:tc>
                  <a:txBody>
                    <a:bodyPr/>
                    <a:lstStyle/>
                    <a:p>
                      <a:r>
                        <a:rPr lang="en-US" sz="1200" dirty="0">
                          <a:ln>
                            <a:noFill/>
                          </a:ln>
                        </a:rPr>
                        <a:t>0</a:t>
                      </a:r>
                    </a:p>
                  </a:txBody>
                  <a:tcPr marL="58293" marR="58293" marT="29146" marB="29146"/>
                </a:tc>
                <a:extLst>
                  <a:ext uri="{0D108BD9-81ED-4DB2-BD59-A6C34878D82A}">
                    <a16:rowId xmlns:a16="http://schemas.microsoft.com/office/drawing/2014/main" val="2940493048"/>
                  </a:ext>
                </a:extLst>
              </a:tr>
              <a:tr h="243350">
                <a:tc>
                  <a:txBody>
                    <a:bodyPr/>
                    <a:lstStyle/>
                    <a:p>
                      <a:r>
                        <a:rPr lang="en-US" sz="1200" dirty="0">
                          <a:ln>
                            <a:noFill/>
                          </a:ln>
                          <a:solidFill>
                            <a:schemeClr val="tx1"/>
                          </a:solidFill>
                        </a:rPr>
                        <a:t>Index 3</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2</a:t>
                      </a:r>
                    </a:p>
                  </a:txBody>
                  <a:tcPr marL="58293" marR="58293" marT="29146" marB="29146"/>
                </a:tc>
                <a:tc>
                  <a:txBody>
                    <a:bodyPr/>
                    <a:lstStyle/>
                    <a:p>
                      <a:r>
                        <a:rPr lang="en-US" sz="1200" dirty="0">
                          <a:ln>
                            <a:noFill/>
                          </a:ln>
                          <a:solidFill>
                            <a:schemeClr val="tx1"/>
                          </a:solidFill>
                        </a:rPr>
                        <a:t>4</a:t>
                      </a:r>
                    </a:p>
                  </a:txBody>
                  <a:tcPr marL="58293" marR="58293" marT="29146" marB="29146"/>
                </a:tc>
                <a:tc>
                  <a:txBody>
                    <a:bodyPr/>
                    <a:lstStyle/>
                    <a:p>
                      <a:r>
                        <a:rPr lang="en-US" sz="1200" dirty="0">
                          <a:ln>
                            <a:noFill/>
                          </a:ln>
                          <a:solidFill>
                            <a:schemeClr val="tx1"/>
                          </a:solidFill>
                        </a:rPr>
                        <a:t>4</a:t>
                      </a:r>
                    </a:p>
                  </a:txBody>
                  <a:tcPr marL="58293" marR="58293" marT="29146" marB="29146"/>
                </a:tc>
                <a:tc>
                  <a:txBody>
                    <a:bodyPr/>
                    <a:lstStyle/>
                    <a:p>
                      <a:r>
                        <a:rPr lang="en-US" sz="1200" dirty="0">
                          <a:ln>
                            <a:noFill/>
                          </a:ln>
                          <a:solidFill>
                            <a:schemeClr val="tx1"/>
                          </a:solidFill>
                        </a:rPr>
                        <a:t>2</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extLst>
                  <a:ext uri="{0D108BD9-81ED-4DB2-BD59-A6C34878D82A}">
                    <a16:rowId xmlns:a16="http://schemas.microsoft.com/office/drawing/2014/main" val="778190785"/>
                  </a:ext>
                </a:extLst>
              </a:tr>
              <a:tr h="243350">
                <a:tc>
                  <a:txBody>
                    <a:bodyPr/>
                    <a:lstStyle/>
                    <a:p>
                      <a:r>
                        <a:rPr lang="en-US" sz="1200" dirty="0">
                          <a:ln>
                            <a:noFill/>
                          </a:ln>
                          <a:solidFill>
                            <a:schemeClr val="tx1"/>
                          </a:solidFill>
                        </a:rPr>
                        <a:t>Index 4</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2</a:t>
                      </a:r>
                    </a:p>
                  </a:txBody>
                  <a:tcPr marL="58293" marR="58293" marT="29146" marB="29146"/>
                </a:tc>
                <a:tc>
                  <a:txBody>
                    <a:bodyPr/>
                    <a:lstStyle/>
                    <a:p>
                      <a:r>
                        <a:rPr lang="en-US" sz="1200" dirty="0">
                          <a:ln>
                            <a:noFill/>
                          </a:ln>
                          <a:solidFill>
                            <a:schemeClr val="tx1"/>
                          </a:solidFill>
                        </a:rPr>
                        <a:t>4</a:t>
                      </a:r>
                    </a:p>
                  </a:txBody>
                  <a:tcPr marL="58293" marR="58293" marT="29146" marB="29146"/>
                </a:tc>
                <a:tc>
                  <a:txBody>
                    <a:bodyPr/>
                    <a:lstStyle/>
                    <a:p>
                      <a:r>
                        <a:rPr lang="en-US" sz="1200" dirty="0">
                          <a:ln>
                            <a:noFill/>
                          </a:ln>
                          <a:solidFill>
                            <a:schemeClr val="tx1"/>
                          </a:solidFill>
                        </a:rPr>
                        <a:t>5</a:t>
                      </a:r>
                    </a:p>
                  </a:txBody>
                  <a:tcPr marL="58293" marR="58293" marT="29146" marB="29146"/>
                </a:tc>
                <a:tc>
                  <a:txBody>
                    <a:bodyPr/>
                    <a:lstStyle/>
                    <a:p>
                      <a:r>
                        <a:rPr lang="en-US" sz="1200" dirty="0">
                          <a:ln>
                            <a:noFill/>
                          </a:ln>
                          <a:solidFill>
                            <a:schemeClr val="tx1"/>
                          </a:solidFill>
                        </a:rPr>
                        <a:t>4</a:t>
                      </a:r>
                    </a:p>
                  </a:txBody>
                  <a:tcPr marL="58293" marR="58293" marT="29146" marB="29146"/>
                </a:tc>
                <a:tc>
                  <a:txBody>
                    <a:bodyPr/>
                    <a:lstStyle/>
                    <a:p>
                      <a:r>
                        <a:rPr lang="en-US" sz="1200" dirty="0">
                          <a:ln>
                            <a:noFill/>
                          </a:ln>
                          <a:solidFill>
                            <a:schemeClr val="tx1"/>
                          </a:solidFill>
                        </a:rPr>
                        <a:t>2</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extLst>
                  <a:ext uri="{0D108BD9-81ED-4DB2-BD59-A6C34878D82A}">
                    <a16:rowId xmlns:a16="http://schemas.microsoft.com/office/drawing/2014/main" val="3625032118"/>
                  </a:ext>
                </a:extLst>
              </a:tr>
              <a:tr h="243350">
                <a:tc>
                  <a:txBody>
                    <a:bodyPr/>
                    <a:lstStyle/>
                    <a:p>
                      <a:r>
                        <a:rPr lang="en-US" sz="1200" dirty="0">
                          <a:ln>
                            <a:noFill/>
                          </a:ln>
                        </a:rPr>
                        <a:t>Index 5</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1</a:t>
                      </a:r>
                    </a:p>
                  </a:txBody>
                  <a:tcPr marL="58293" marR="58293" marT="29146" marB="29146"/>
                </a:tc>
                <a:tc>
                  <a:txBody>
                    <a:bodyPr/>
                    <a:lstStyle/>
                    <a:p>
                      <a:r>
                        <a:rPr lang="en-US" sz="1200" dirty="0">
                          <a:ln>
                            <a:noFill/>
                          </a:ln>
                          <a:solidFill>
                            <a:schemeClr val="tx1"/>
                          </a:solidFill>
                        </a:rPr>
                        <a:t>2</a:t>
                      </a:r>
                    </a:p>
                  </a:txBody>
                  <a:tcPr marL="58293" marR="58293" marT="29146" marB="29146"/>
                </a:tc>
                <a:tc>
                  <a:txBody>
                    <a:bodyPr/>
                    <a:lstStyle/>
                    <a:p>
                      <a:r>
                        <a:rPr lang="en-US" sz="1200" dirty="0">
                          <a:ln>
                            <a:noFill/>
                          </a:ln>
                          <a:solidFill>
                            <a:schemeClr val="tx1"/>
                          </a:solidFill>
                        </a:rPr>
                        <a:t>4</a:t>
                      </a:r>
                    </a:p>
                  </a:txBody>
                  <a:tcPr marL="58293" marR="58293" marT="29146" marB="29146"/>
                </a:tc>
                <a:tc>
                  <a:txBody>
                    <a:bodyPr/>
                    <a:lstStyle/>
                    <a:p>
                      <a:r>
                        <a:rPr lang="en-US" sz="1200" dirty="0">
                          <a:ln>
                            <a:noFill/>
                          </a:ln>
                          <a:solidFill>
                            <a:schemeClr val="tx1"/>
                          </a:solidFill>
                        </a:rPr>
                        <a:t>5</a:t>
                      </a:r>
                    </a:p>
                  </a:txBody>
                  <a:tcPr marL="58293" marR="58293" marT="29146" marB="29146"/>
                </a:tc>
                <a:tc>
                  <a:txBody>
                    <a:bodyPr/>
                    <a:lstStyle/>
                    <a:p>
                      <a:r>
                        <a:rPr lang="en-US" sz="1200" dirty="0">
                          <a:ln>
                            <a:noFill/>
                          </a:ln>
                          <a:solidFill>
                            <a:schemeClr val="tx1"/>
                          </a:solidFill>
                        </a:rPr>
                        <a:t>4</a:t>
                      </a:r>
                    </a:p>
                  </a:txBody>
                  <a:tcPr marL="58293" marR="58293" marT="29146" marB="29146"/>
                </a:tc>
                <a:tc>
                  <a:txBody>
                    <a:bodyPr/>
                    <a:lstStyle/>
                    <a:p>
                      <a:r>
                        <a:rPr lang="en-US" sz="1200" dirty="0">
                          <a:ln>
                            <a:noFill/>
                          </a:ln>
                          <a:solidFill>
                            <a:schemeClr val="tx1"/>
                          </a:solidFill>
                        </a:rPr>
                        <a:t>2</a:t>
                      </a:r>
                    </a:p>
                  </a:txBody>
                  <a:tcPr marL="58293" marR="58293" marT="29146" marB="29146"/>
                </a:tc>
                <a:tc>
                  <a:txBody>
                    <a:bodyPr/>
                    <a:lstStyle/>
                    <a:p>
                      <a:r>
                        <a:rPr lang="en-US" sz="1200" dirty="0">
                          <a:ln>
                            <a:noFill/>
                          </a:ln>
                          <a:solidFill>
                            <a:schemeClr val="tx1"/>
                          </a:solidFill>
                        </a:rPr>
                        <a:t>0</a:t>
                      </a:r>
                    </a:p>
                  </a:txBody>
                  <a:tcPr marL="58293" marR="58293" marT="29146" marB="29146"/>
                </a:tc>
                <a:extLst>
                  <a:ext uri="{0D108BD9-81ED-4DB2-BD59-A6C34878D82A}">
                    <a16:rowId xmlns:a16="http://schemas.microsoft.com/office/drawing/2014/main" val="1415216165"/>
                  </a:ext>
                </a:extLst>
              </a:tr>
              <a:tr h="243350">
                <a:tc>
                  <a:txBody>
                    <a:bodyPr/>
                    <a:lstStyle/>
                    <a:p>
                      <a:r>
                        <a:rPr lang="en-US" sz="1200" dirty="0">
                          <a:ln>
                            <a:noFill/>
                          </a:ln>
                          <a:solidFill>
                            <a:schemeClr val="tx1"/>
                          </a:solidFill>
                        </a:rPr>
                        <a:t>Index 6</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1</a:t>
                      </a:r>
                    </a:p>
                  </a:txBody>
                  <a:tcPr marL="58293" marR="58293" marT="29146" marB="29146"/>
                </a:tc>
                <a:tc>
                  <a:txBody>
                    <a:bodyPr/>
                    <a:lstStyle/>
                    <a:p>
                      <a:r>
                        <a:rPr lang="en-US" sz="1200" dirty="0">
                          <a:ln>
                            <a:noFill/>
                          </a:ln>
                          <a:solidFill>
                            <a:schemeClr val="tx1"/>
                          </a:solidFill>
                        </a:rPr>
                        <a:t>2</a:t>
                      </a:r>
                    </a:p>
                  </a:txBody>
                  <a:tcPr marL="58293" marR="58293" marT="29146" marB="29146"/>
                </a:tc>
                <a:tc>
                  <a:txBody>
                    <a:bodyPr/>
                    <a:lstStyle/>
                    <a:p>
                      <a:r>
                        <a:rPr lang="en-US" sz="1200" dirty="0">
                          <a:ln>
                            <a:noFill/>
                          </a:ln>
                          <a:solidFill>
                            <a:schemeClr val="tx1"/>
                          </a:solidFill>
                        </a:rPr>
                        <a:t>4</a:t>
                      </a:r>
                    </a:p>
                  </a:txBody>
                  <a:tcPr marL="58293" marR="58293" marT="29146" marB="29146"/>
                </a:tc>
                <a:tc>
                  <a:txBody>
                    <a:bodyPr/>
                    <a:lstStyle/>
                    <a:p>
                      <a:r>
                        <a:rPr lang="en-US" sz="1200" dirty="0">
                          <a:ln>
                            <a:noFill/>
                          </a:ln>
                          <a:solidFill>
                            <a:schemeClr val="tx1"/>
                          </a:solidFill>
                        </a:rPr>
                        <a:t>5</a:t>
                      </a:r>
                    </a:p>
                  </a:txBody>
                  <a:tcPr marL="58293" marR="58293" marT="29146" marB="29146"/>
                </a:tc>
                <a:tc>
                  <a:txBody>
                    <a:bodyPr/>
                    <a:lstStyle/>
                    <a:p>
                      <a:r>
                        <a:rPr lang="en-US" sz="1200" dirty="0">
                          <a:ln>
                            <a:noFill/>
                          </a:ln>
                          <a:solidFill>
                            <a:schemeClr val="tx1"/>
                          </a:solidFill>
                        </a:rPr>
                        <a:t>4</a:t>
                      </a:r>
                    </a:p>
                  </a:txBody>
                  <a:tcPr marL="58293" marR="58293" marT="29146" marB="29146"/>
                </a:tc>
                <a:tc>
                  <a:txBody>
                    <a:bodyPr/>
                    <a:lstStyle/>
                    <a:p>
                      <a:r>
                        <a:rPr lang="en-US" sz="1200" dirty="0">
                          <a:ln>
                            <a:noFill/>
                          </a:ln>
                          <a:solidFill>
                            <a:schemeClr val="tx1"/>
                          </a:solidFill>
                        </a:rPr>
                        <a:t>2</a:t>
                      </a:r>
                    </a:p>
                  </a:txBody>
                  <a:tcPr marL="58293" marR="58293" marT="29146" marB="29146"/>
                </a:tc>
                <a:extLst>
                  <a:ext uri="{0D108BD9-81ED-4DB2-BD59-A6C34878D82A}">
                    <a16:rowId xmlns:a16="http://schemas.microsoft.com/office/drawing/2014/main" val="1066366702"/>
                  </a:ext>
                </a:extLst>
              </a:tr>
              <a:tr h="243350">
                <a:tc>
                  <a:txBody>
                    <a:bodyPr/>
                    <a:lstStyle/>
                    <a:p>
                      <a:r>
                        <a:rPr lang="en-US" sz="1200" dirty="0">
                          <a:ln>
                            <a:noFill/>
                          </a:ln>
                          <a:solidFill>
                            <a:schemeClr val="tx1"/>
                          </a:solidFill>
                        </a:rPr>
                        <a:t>Index 7</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1</a:t>
                      </a:r>
                    </a:p>
                  </a:txBody>
                  <a:tcPr marL="58293" marR="58293" marT="29146" marB="29146"/>
                </a:tc>
                <a:tc>
                  <a:txBody>
                    <a:bodyPr/>
                    <a:lstStyle/>
                    <a:p>
                      <a:r>
                        <a:rPr lang="en-US" sz="1200" dirty="0">
                          <a:ln>
                            <a:noFill/>
                          </a:ln>
                          <a:solidFill>
                            <a:schemeClr val="tx1"/>
                          </a:solidFill>
                        </a:rPr>
                        <a:t>1</a:t>
                      </a:r>
                    </a:p>
                  </a:txBody>
                  <a:tcPr marL="58293" marR="58293" marT="29146" marB="29146"/>
                </a:tc>
                <a:tc>
                  <a:txBody>
                    <a:bodyPr/>
                    <a:lstStyle/>
                    <a:p>
                      <a:r>
                        <a:rPr lang="en-US" sz="1200" dirty="0">
                          <a:ln>
                            <a:noFill/>
                          </a:ln>
                          <a:solidFill>
                            <a:schemeClr val="tx1"/>
                          </a:solidFill>
                        </a:rPr>
                        <a:t>2</a:t>
                      </a:r>
                    </a:p>
                  </a:txBody>
                  <a:tcPr marL="58293" marR="58293" marT="29146" marB="29146"/>
                </a:tc>
                <a:tc>
                  <a:txBody>
                    <a:bodyPr/>
                    <a:lstStyle/>
                    <a:p>
                      <a:r>
                        <a:rPr lang="en-US" sz="1200" dirty="0">
                          <a:ln>
                            <a:noFill/>
                          </a:ln>
                          <a:solidFill>
                            <a:schemeClr val="tx1"/>
                          </a:solidFill>
                        </a:rPr>
                        <a:t>4</a:t>
                      </a:r>
                    </a:p>
                  </a:txBody>
                  <a:tcPr marL="58293" marR="58293" marT="29146" marB="29146"/>
                </a:tc>
                <a:tc>
                  <a:txBody>
                    <a:bodyPr/>
                    <a:lstStyle/>
                    <a:p>
                      <a:r>
                        <a:rPr lang="en-US" sz="1200" dirty="0">
                          <a:ln>
                            <a:noFill/>
                          </a:ln>
                          <a:solidFill>
                            <a:schemeClr val="tx1"/>
                          </a:solidFill>
                        </a:rPr>
                        <a:t>5</a:t>
                      </a:r>
                    </a:p>
                  </a:txBody>
                  <a:tcPr marL="58293" marR="58293" marT="29146" marB="29146"/>
                </a:tc>
                <a:tc>
                  <a:txBody>
                    <a:bodyPr/>
                    <a:lstStyle/>
                    <a:p>
                      <a:r>
                        <a:rPr lang="en-US" sz="1200" dirty="0">
                          <a:ln>
                            <a:noFill/>
                          </a:ln>
                          <a:solidFill>
                            <a:schemeClr val="tx1"/>
                          </a:solidFill>
                        </a:rPr>
                        <a:t>2</a:t>
                      </a:r>
                    </a:p>
                  </a:txBody>
                  <a:tcPr marL="58293" marR="58293" marT="29146" marB="29146"/>
                </a:tc>
                <a:extLst>
                  <a:ext uri="{0D108BD9-81ED-4DB2-BD59-A6C34878D82A}">
                    <a16:rowId xmlns:a16="http://schemas.microsoft.com/office/drawing/2014/main" val="1236243677"/>
                  </a:ext>
                </a:extLst>
              </a:tr>
              <a:tr h="243350">
                <a:tc>
                  <a:txBody>
                    <a:bodyPr/>
                    <a:lstStyle/>
                    <a:p>
                      <a:r>
                        <a:rPr lang="en-US" sz="1200" dirty="0">
                          <a:ln>
                            <a:noFill/>
                          </a:ln>
                          <a:solidFill>
                            <a:schemeClr val="tx1"/>
                          </a:solidFill>
                        </a:rPr>
                        <a:t>Index 8</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1</a:t>
                      </a:r>
                    </a:p>
                  </a:txBody>
                  <a:tcPr marL="58293" marR="58293" marT="29146" marB="29146"/>
                </a:tc>
                <a:tc>
                  <a:txBody>
                    <a:bodyPr/>
                    <a:lstStyle/>
                    <a:p>
                      <a:r>
                        <a:rPr lang="en-US" sz="1200" dirty="0">
                          <a:ln>
                            <a:noFill/>
                          </a:ln>
                          <a:solidFill>
                            <a:schemeClr val="tx1"/>
                          </a:solidFill>
                        </a:rPr>
                        <a:t>2</a:t>
                      </a:r>
                    </a:p>
                  </a:txBody>
                  <a:tcPr marL="58293" marR="58293" marT="29146" marB="29146"/>
                </a:tc>
                <a:tc>
                  <a:txBody>
                    <a:bodyPr/>
                    <a:lstStyle/>
                    <a:p>
                      <a:r>
                        <a:rPr lang="en-US" sz="1200" dirty="0">
                          <a:ln>
                            <a:noFill/>
                          </a:ln>
                          <a:solidFill>
                            <a:schemeClr val="tx1"/>
                          </a:solidFill>
                        </a:rPr>
                        <a:t>3</a:t>
                      </a:r>
                    </a:p>
                  </a:txBody>
                  <a:tcPr marL="58293" marR="58293" marT="29146" marB="29146"/>
                </a:tc>
                <a:tc>
                  <a:txBody>
                    <a:bodyPr/>
                    <a:lstStyle/>
                    <a:p>
                      <a:r>
                        <a:rPr lang="en-US" sz="1200" dirty="0">
                          <a:ln>
                            <a:noFill/>
                          </a:ln>
                          <a:solidFill>
                            <a:schemeClr val="tx1"/>
                          </a:solidFill>
                        </a:rPr>
                        <a:t>4</a:t>
                      </a:r>
                    </a:p>
                  </a:txBody>
                  <a:tcPr marL="58293" marR="58293" marT="29146" marB="29146"/>
                </a:tc>
                <a:tc>
                  <a:txBody>
                    <a:bodyPr/>
                    <a:lstStyle/>
                    <a:p>
                      <a:r>
                        <a:rPr lang="en-US" sz="1200" dirty="0">
                          <a:ln>
                            <a:noFill/>
                          </a:ln>
                          <a:solidFill>
                            <a:schemeClr val="tx1"/>
                          </a:solidFill>
                        </a:rPr>
                        <a:t>5</a:t>
                      </a:r>
                    </a:p>
                  </a:txBody>
                  <a:tcPr marL="58293" marR="58293" marT="29146" marB="29146"/>
                </a:tc>
                <a:extLst>
                  <a:ext uri="{0D108BD9-81ED-4DB2-BD59-A6C34878D82A}">
                    <a16:rowId xmlns:a16="http://schemas.microsoft.com/office/drawing/2014/main" val="65093884"/>
                  </a:ext>
                </a:extLst>
              </a:tr>
              <a:tr h="243350">
                <a:tc>
                  <a:txBody>
                    <a:bodyPr/>
                    <a:lstStyle/>
                    <a:p>
                      <a:r>
                        <a:rPr lang="en-US" sz="1200" dirty="0">
                          <a:ln>
                            <a:noFill/>
                          </a:ln>
                          <a:solidFill>
                            <a:schemeClr val="tx1"/>
                          </a:solidFill>
                        </a:rPr>
                        <a:t>Index 9</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1</a:t>
                      </a:r>
                    </a:p>
                  </a:txBody>
                  <a:tcPr marL="58293" marR="58293" marT="29146" marB="29146"/>
                </a:tc>
                <a:tc>
                  <a:txBody>
                    <a:bodyPr/>
                    <a:lstStyle/>
                    <a:p>
                      <a:r>
                        <a:rPr lang="en-US" sz="1200" dirty="0">
                          <a:ln>
                            <a:noFill/>
                          </a:ln>
                          <a:solidFill>
                            <a:schemeClr val="tx1"/>
                          </a:solidFill>
                        </a:rPr>
                        <a:t>2</a:t>
                      </a:r>
                    </a:p>
                  </a:txBody>
                  <a:tcPr marL="58293" marR="58293" marT="29146" marB="29146"/>
                </a:tc>
                <a:tc>
                  <a:txBody>
                    <a:bodyPr/>
                    <a:lstStyle/>
                    <a:p>
                      <a:r>
                        <a:rPr lang="en-US" sz="1200" dirty="0">
                          <a:ln>
                            <a:noFill/>
                          </a:ln>
                          <a:solidFill>
                            <a:schemeClr val="tx1"/>
                          </a:solidFill>
                        </a:rPr>
                        <a:t>3</a:t>
                      </a:r>
                    </a:p>
                  </a:txBody>
                  <a:tcPr marL="58293" marR="58293" marT="29146" marB="29146"/>
                </a:tc>
                <a:tc>
                  <a:txBody>
                    <a:bodyPr/>
                    <a:lstStyle/>
                    <a:p>
                      <a:r>
                        <a:rPr lang="en-US" sz="1200" dirty="0">
                          <a:ln>
                            <a:noFill/>
                          </a:ln>
                          <a:solidFill>
                            <a:schemeClr val="tx1"/>
                          </a:solidFill>
                        </a:rPr>
                        <a:t>4</a:t>
                      </a:r>
                    </a:p>
                  </a:txBody>
                  <a:tcPr marL="58293" marR="58293" marT="29146" marB="29146"/>
                </a:tc>
                <a:extLst>
                  <a:ext uri="{0D108BD9-81ED-4DB2-BD59-A6C34878D82A}">
                    <a16:rowId xmlns:a16="http://schemas.microsoft.com/office/drawing/2014/main" val="2274803403"/>
                  </a:ext>
                </a:extLst>
              </a:tr>
            </a:tbl>
          </a:graphicData>
        </a:graphic>
      </p:graphicFrame>
      <p:graphicFrame>
        <p:nvGraphicFramePr>
          <p:cNvPr id="15" name="Table 14">
            <a:extLst>
              <a:ext uri="{FF2B5EF4-FFF2-40B4-BE49-F238E27FC236}">
                <a16:creationId xmlns:a16="http://schemas.microsoft.com/office/drawing/2014/main" id="{FDA686A4-C125-10F6-52B7-560A47033768}"/>
              </a:ext>
            </a:extLst>
          </p:cNvPr>
          <p:cNvGraphicFramePr>
            <a:graphicFrameLocks noGrp="1"/>
          </p:cNvGraphicFramePr>
          <p:nvPr>
            <p:extLst>
              <p:ext uri="{D42A27DB-BD31-4B8C-83A1-F6EECF244321}">
                <p14:modId xmlns:p14="http://schemas.microsoft.com/office/powerpoint/2010/main" val="1557271513"/>
              </p:ext>
            </p:extLst>
          </p:nvPr>
        </p:nvGraphicFramePr>
        <p:xfrm>
          <a:off x="4100521" y="5253604"/>
          <a:ext cx="3154110" cy="243350"/>
        </p:xfrm>
        <a:graphic>
          <a:graphicData uri="http://schemas.openxmlformats.org/drawingml/2006/table">
            <a:tbl>
              <a:tblPr firstRow="1" bandRow="1">
                <a:tableStyleId>{D7AC3CCA-C797-4891-BE02-D94E43425B78}</a:tableStyleId>
              </a:tblPr>
              <a:tblGrid>
                <a:gridCol w="315411">
                  <a:extLst>
                    <a:ext uri="{9D8B030D-6E8A-4147-A177-3AD203B41FA5}">
                      <a16:colId xmlns:a16="http://schemas.microsoft.com/office/drawing/2014/main" val="1595782475"/>
                    </a:ext>
                  </a:extLst>
                </a:gridCol>
                <a:gridCol w="315411">
                  <a:extLst>
                    <a:ext uri="{9D8B030D-6E8A-4147-A177-3AD203B41FA5}">
                      <a16:colId xmlns:a16="http://schemas.microsoft.com/office/drawing/2014/main" val="2895910770"/>
                    </a:ext>
                  </a:extLst>
                </a:gridCol>
                <a:gridCol w="315411">
                  <a:extLst>
                    <a:ext uri="{9D8B030D-6E8A-4147-A177-3AD203B41FA5}">
                      <a16:colId xmlns:a16="http://schemas.microsoft.com/office/drawing/2014/main" val="4171943960"/>
                    </a:ext>
                  </a:extLst>
                </a:gridCol>
                <a:gridCol w="315411">
                  <a:extLst>
                    <a:ext uri="{9D8B030D-6E8A-4147-A177-3AD203B41FA5}">
                      <a16:colId xmlns:a16="http://schemas.microsoft.com/office/drawing/2014/main" val="1069865398"/>
                    </a:ext>
                  </a:extLst>
                </a:gridCol>
                <a:gridCol w="315411">
                  <a:extLst>
                    <a:ext uri="{9D8B030D-6E8A-4147-A177-3AD203B41FA5}">
                      <a16:colId xmlns:a16="http://schemas.microsoft.com/office/drawing/2014/main" val="2397053099"/>
                    </a:ext>
                  </a:extLst>
                </a:gridCol>
                <a:gridCol w="315411">
                  <a:extLst>
                    <a:ext uri="{9D8B030D-6E8A-4147-A177-3AD203B41FA5}">
                      <a16:colId xmlns:a16="http://schemas.microsoft.com/office/drawing/2014/main" val="1885353613"/>
                    </a:ext>
                  </a:extLst>
                </a:gridCol>
                <a:gridCol w="315411">
                  <a:extLst>
                    <a:ext uri="{9D8B030D-6E8A-4147-A177-3AD203B41FA5}">
                      <a16:colId xmlns:a16="http://schemas.microsoft.com/office/drawing/2014/main" val="2860925911"/>
                    </a:ext>
                  </a:extLst>
                </a:gridCol>
                <a:gridCol w="315411">
                  <a:extLst>
                    <a:ext uri="{9D8B030D-6E8A-4147-A177-3AD203B41FA5}">
                      <a16:colId xmlns:a16="http://schemas.microsoft.com/office/drawing/2014/main" val="2068708222"/>
                    </a:ext>
                  </a:extLst>
                </a:gridCol>
                <a:gridCol w="315411">
                  <a:extLst>
                    <a:ext uri="{9D8B030D-6E8A-4147-A177-3AD203B41FA5}">
                      <a16:colId xmlns:a16="http://schemas.microsoft.com/office/drawing/2014/main" val="1150587957"/>
                    </a:ext>
                  </a:extLst>
                </a:gridCol>
                <a:gridCol w="315411">
                  <a:extLst>
                    <a:ext uri="{9D8B030D-6E8A-4147-A177-3AD203B41FA5}">
                      <a16:colId xmlns:a16="http://schemas.microsoft.com/office/drawing/2014/main" val="2391420808"/>
                    </a:ext>
                  </a:extLst>
                </a:gridCol>
              </a:tblGrid>
              <a:tr h="243350">
                <a:tc>
                  <a:txBody>
                    <a:bodyPr/>
                    <a:lstStyle/>
                    <a:p>
                      <a:r>
                        <a:rPr lang="en-US" sz="1200" b="0" dirty="0"/>
                        <a:t>2</a:t>
                      </a:r>
                    </a:p>
                  </a:txBody>
                  <a:tcPr marL="58293" marR="58293" marT="29146" marB="29146"/>
                </a:tc>
                <a:tc>
                  <a:txBody>
                    <a:bodyPr/>
                    <a:lstStyle/>
                    <a:p>
                      <a:r>
                        <a:rPr lang="en-US" sz="1200" b="0" dirty="0"/>
                        <a:t>6</a:t>
                      </a:r>
                    </a:p>
                  </a:txBody>
                  <a:tcPr marL="58293" marR="58293" marT="29146" marB="29146"/>
                </a:tc>
                <a:tc>
                  <a:txBody>
                    <a:bodyPr/>
                    <a:lstStyle/>
                    <a:p>
                      <a:r>
                        <a:rPr lang="en-US" sz="1200" b="0" dirty="0"/>
                        <a:t>2</a:t>
                      </a:r>
                    </a:p>
                  </a:txBody>
                  <a:tcPr marL="58293" marR="58293" marT="29146" marB="29146"/>
                </a:tc>
                <a:tc>
                  <a:txBody>
                    <a:bodyPr/>
                    <a:lstStyle/>
                    <a:p>
                      <a:r>
                        <a:rPr lang="en-US" sz="1200" b="0" dirty="0"/>
                        <a:t>1</a:t>
                      </a:r>
                    </a:p>
                  </a:txBody>
                  <a:tcPr marL="58293" marR="58293" marT="29146" marB="29146"/>
                </a:tc>
                <a:tc>
                  <a:txBody>
                    <a:bodyPr/>
                    <a:lstStyle/>
                    <a:p>
                      <a:r>
                        <a:rPr lang="en-US" sz="1200" b="0" dirty="0"/>
                        <a:t>1</a:t>
                      </a:r>
                    </a:p>
                  </a:txBody>
                  <a:tcPr marL="58293" marR="58293" marT="29146" marB="29146"/>
                </a:tc>
                <a:tc>
                  <a:txBody>
                    <a:bodyPr/>
                    <a:lstStyle/>
                    <a:p>
                      <a:r>
                        <a:rPr lang="en-US" sz="1200" b="0" dirty="0"/>
                        <a:t>5</a:t>
                      </a:r>
                    </a:p>
                  </a:txBody>
                  <a:tcPr marL="58293" marR="58293" marT="29146" marB="29146"/>
                </a:tc>
                <a:tc>
                  <a:txBody>
                    <a:bodyPr/>
                    <a:lstStyle/>
                    <a:p>
                      <a:r>
                        <a:rPr lang="en-US" sz="1200" b="0" dirty="0"/>
                        <a:t>5</a:t>
                      </a:r>
                    </a:p>
                  </a:txBody>
                  <a:tcPr marL="58293" marR="58293" marT="29146" marB="29146"/>
                </a:tc>
                <a:tc>
                  <a:txBody>
                    <a:bodyPr/>
                    <a:lstStyle/>
                    <a:p>
                      <a:r>
                        <a:rPr lang="en-US" sz="1200" b="0" dirty="0"/>
                        <a:t>2</a:t>
                      </a:r>
                    </a:p>
                  </a:txBody>
                  <a:tcPr marL="58293" marR="58293" marT="29146" marB="29146"/>
                </a:tc>
                <a:tc>
                  <a:txBody>
                    <a:bodyPr/>
                    <a:lstStyle/>
                    <a:p>
                      <a:r>
                        <a:rPr lang="en-US" sz="1200" b="0" dirty="0"/>
                        <a:t>4</a:t>
                      </a:r>
                    </a:p>
                  </a:txBody>
                  <a:tcPr marL="58293" marR="58293" marT="29146" marB="29146"/>
                </a:tc>
                <a:tc>
                  <a:txBody>
                    <a:bodyPr/>
                    <a:lstStyle/>
                    <a:p>
                      <a:r>
                        <a:rPr lang="en-US" sz="1200" b="0" dirty="0"/>
                        <a:t>2</a:t>
                      </a:r>
                    </a:p>
                  </a:txBody>
                  <a:tcPr marL="58293" marR="58293" marT="29146" marB="29146"/>
                </a:tc>
                <a:extLst>
                  <a:ext uri="{0D108BD9-81ED-4DB2-BD59-A6C34878D82A}">
                    <a16:rowId xmlns:a16="http://schemas.microsoft.com/office/drawing/2014/main" val="2218610499"/>
                  </a:ext>
                </a:extLst>
              </a:tr>
            </a:tbl>
          </a:graphicData>
        </a:graphic>
      </p:graphicFrame>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86CBEEE-8F94-F409-4BC5-04C2FBCFA625}"/>
                  </a:ext>
                </a:extLst>
              </p:cNvPr>
              <p:cNvSpPr txBox="1"/>
              <p:nvPr/>
            </p:nvSpPr>
            <p:spPr>
              <a:xfrm>
                <a:off x="251836" y="6222410"/>
                <a:ext cx="4077919" cy="956993"/>
              </a:xfrm>
              <a:prstGeom prst="rect">
                <a:avLst/>
              </a:prstGeom>
              <a:noFill/>
            </p:spPr>
            <p:txBody>
              <a:bodyPr wrap="square" rtlCol="0">
                <a:spAutoFit/>
              </a:bodyPr>
              <a:lstStyle/>
              <a:p>
                <a:r>
                  <a:rPr lang="en-US" sz="1873" dirty="0"/>
                  <a:t>Gaussian Matrix must be a signal length by signal length matrix </a:t>
                </a:r>
              </a:p>
              <a:p>
                <a:pPr/>
                <a14:m>
                  <m:oMathPara xmlns:m="http://schemas.openxmlformats.org/officeDocument/2006/math">
                    <m:oMathParaPr>
                      <m:jc m:val="centerGroup"/>
                    </m:oMathParaPr>
                    <m:oMath xmlns:m="http://schemas.openxmlformats.org/officeDocument/2006/math">
                      <m:sSub>
                        <m:sSubPr>
                          <m:ctrlPr>
                            <a:rPr lang="en-US" sz="1873" i="1">
                              <a:latin typeface="Cambria Math" panose="02040503050406030204" pitchFamily="18" charset="0"/>
                            </a:rPr>
                          </m:ctrlPr>
                        </m:sSubPr>
                        <m:e>
                          <m:r>
                            <a:rPr lang="en-US" sz="1873" i="1">
                              <a:latin typeface="Cambria Math" panose="02040503050406030204" pitchFamily="18" charset="0"/>
                            </a:rPr>
                            <m:t>𝐺</m:t>
                          </m:r>
                        </m:e>
                        <m:sub>
                          <m:r>
                            <a:rPr lang="en-US" sz="1873" i="1">
                              <a:latin typeface="Cambria Math" panose="02040503050406030204" pitchFamily="18" charset="0"/>
                            </a:rPr>
                            <m:t>10</m:t>
                          </m:r>
                          <m:r>
                            <a:rPr lang="en-US" sz="1873" i="1">
                              <a:latin typeface="Cambria Math" panose="02040503050406030204" pitchFamily="18" charset="0"/>
                            </a:rPr>
                            <m:t>𝑥</m:t>
                          </m:r>
                          <m:r>
                            <a:rPr lang="en-US" sz="1873" i="1">
                              <a:latin typeface="Cambria Math" panose="02040503050406030204" pitchFamily="18" charset="0"/>
                            </a:rPr>
                            <m:t>10</m:t>
                          </m:r>
                        </m:sub>
                      </m:sSub>
                    </m:oMath>
                  </m:oMathPara>
                </a14:m>
                <a:endParaRPr lang="en-US" sz="1873" dirty="0"/>
              </a:p>
            </p:txBody>
          </p:sp>
        </mc:Choice>
        <mc:Fallback xmlns="">
          <p:sp>
            <p:nvSpPr>
              <p:cNvPr id="17" name="TextBox 16">
                <a:extLst>
                  <a:ext uri="{FF2B5EF4-FFF2-40B4-BE49-F238E27FC236}">
                    <a16:creationId xmlns:a16="http://schemas.microsoft.com/office/drawing/2014/main" id="{E86CBEEE-8F94-F409-4BC5-04C2FBCFA625}"/>
                  </a:ext>
                </a:extLst>
              </p:cNvPr>
              <p:cNvSpPr txBox="1">
                <a:spLocks noRot="1" noChangeAspect="1" noMove="1" noResize="1" noEditPoints="1" noAdjustHandles="1" noChangeArrowheads="1" noChangeShapeType="1" noTextEdit="1"/>
              </p:cNvSpPr>
              <p:nvPr/>
            </p:nvSpPr>
            <p:spPr>
              <a:xfrm>
                <a:off x="251836" y="6222410"/>
                <a:ext cx="4077919" cy="956993"/>
              </a:xfrm>
              <a:prstGeom prst="rect">
                <a:avLst/>
              </a:prstGeom>
              <a:blipFill>
                <a:blip r:embed="rId2"/>
                <a:stretch>
                  <a:fillRect l="-1345" t="-3185"/>
                </a:stretch>
              </a:blipFill>
            </p:spPr>
            <p:txBody>
              <a:bodyPr/>
              <a:lstStyle/>
              <a:p>
                <a:r>
                  <a:rPr lang="en-US">
                    <a:noFill/>
                  </a:rPr>
                  <a:t> </a:t>
                </a:r>
              </a:p>
            </p:txBody>
          </p:sp>
        </mc:Fallback>
      </mc:AlternateContent>
      <p:graphicFrame>
        <p:nvGraphicFramePr>
          <p:cNvPr id="18" name="Table 17">
            <a:extLst>
              <a:ext uri="{FF2B5EF4-FFF2-40B4-BE49-F238E27FC236}">
                <a16:creationId xmlns:a16="http://schemas.microsoft.com/office/drawing/2014/main" id="{E7C80261-B6C0-C99A-6087-8D9C30BE4D93}"/>
              </a:ext>
            </a:extLst>
          </p:cNvPr>
          <p:cNvGraphicFramePr>
            <a:graphicFrameLocks noGrp="1"/>
          </p:cNvGraphicFramePr>
          <p:nvPr>
            <p:extLst>
              <p:ext uri="{D42A27DB-BD31-4B8C-83A1-F6EECF244321}">
                <p14:modId xmlns:p14="http://schemas.microsoft.com/office/powerpoint/2010/main" val="1036921251"/>
              </p:ext>
            </p:extLst>
          </p:nvPr>
        </p:nvGraphicFramePr>
        <p:xfrm>
          <a:off x="4100521" y="940310"/>
          <a:ext cx="3154110" cy="243350"/>
        </p:xfrm>
        <a:graphic>
          <a:graphicData uri="http://schemas.openxmlformats.org/drawingml/2006/table">
            <a:tbl>
              <a:tblPr firstRow="1" bandRow="1">
                <a:tableStyleId>{D7AC3CCA-C797-4891-BE02-D94E43425B78}</a:tableStyleId>
              </a:tblPr>
              <a:tblGrid>
                <a:gridCol w="315411">
                  <a:extLst>
                    <a:ext uri="{9D8B030D-6E8A-4147-A177-3AD203B41FA5}">
                      <a16:colId xmlns:a16="http://schemas.microsoft.com/office/drawing/2014/main" val="1595782475"/>
                    </a:ext>
                  </a:extLst>
                </a:gridCol>
                <a:gridCol w="315411">
                  <a:extLst>
                    <a:ext uri="{9D8B030D-6E8A-4147-A177-3AD203B41FA5}">
                      <a16:colId xmlns:a16="http://schemas.microsoft.com/office/drawing/2014/main" val="2895910770"/>
                    </a:ext>
                  </a:extLst>
                </a:gridCol>
                <a:gridCol w="315411">
                  <a:extLst>
                    <a:ext uri="{9D8B030D-6E8A-4147-A177-3AD203B41FA5}">
                      <a16:colId xmlns:a16="http://schemas.microsoft.com/office/drawing/2014/main" val="4171943960"/>
                    </a:ext>
                  </a:extLst>
                </a:gridCol>
                <a:gridCol w="315411">
                  <a:extLst>
                    <a:ext uri="{9D8B030D-6E8A-4147-A177-3AD203B41FA5}">
                      <a16:colId xmlns:a16="http://schemas.microsoft.com/office/drawing/2014/main" val="1069865398"/>
                    </a:ext>
                  </a:extLst>
                </a:gridCol>
                <a:gridCol w="315411">
                  <a:extLst>
                    <a:ext uri="{9D8B030D-6E8A-4147-A177-3AD203B41FA5}">
                      <a16:colId xmlns:a16="http://schemas.microsoft.com/office/drawing/2014/main" val="2397053099"/>
                    </a:ext>
                  </a:extLst>
                </a:gridCol>
                <a:gridCol w="315411">
                  <a:extLst>
                    <a:ext uri="{9D8B030D-6E8A-4147-A177-3AD203B41FA5}">
                      <a16:colId xmlns:a16="http://schemas.microsoft.com/office/drawing/2014/main" val="1885353613"/>
                    </a:ext>
                  </a:extLst>
                </a:gridCol>
                <a:gridCol w="315411">
                  <a:extLst>
                    <a:ext uri="{9D8B030D-6E8A-4147-A177-3AD203B41FA5}">
                      <a16:colId xmlns:a16="http://schemas.microsoft.com/office/drawing/2014/main" val="2860925911"/>
                    </a:ext>
                  </a:extLst>
                </a:gridCol>
                <a:gridCol w="315411">
                  <a:extLst>
                    <a:ext uri="{9D8B030D-6E8A-4147-A177-3AD203B41FA5}">
                      <a16:colId xmlns:a16="http://schemas.microsoft.com/office/drawing/2014/main" val="2068708222"/>
                    </a:ext>
                  </a:extLst>
                </a:gridCol>
                <a:gridCol w="315411">
                  <a:extLst>
                    <a:ext uri="{9D8B030D-6E8A-4147-A177-3AD203B41FA5}">
                      <a16:colId xmlns:a16="http://schemas.microsoft.com/office/drawing/2014/main" val="1150587957"/>
                    </a:ext>
                  </a:extLst>
                </a:gridCol>
                <a:gridCol w="315411">
                  <a:extLst>
                    <a:ext uri="{9D8B030D-6E8A-4147-A177-3AD203B41FA5}">
                      <a16:colId xmlns:a16="http://schemas.microsoft.com/office/drawing/2014/main" val="2391420808"/>
                    </a:ext>
                  </a:extLst>
                </a:gridCol>
              </a:tblGrid>
              <a:tr h="243350">
                <a:tc>
                  <a:txBody>
                    <a:bodyPr/>
                    <a:lstStyle/>
                    <a:p>
                      <a:r>
                        <a:rPr lang="en-US" sz="1200" b="0" dirty="0"/>
                        <a:t>1</a:t>
                      </a:r>
                    </a:p>
                  </a:txBody>
                  <a:tcPr marL="58293" marR="58293" marT="29146" marB="29146"/>
                </a:tc>
                <a:tc>
                  <a:txBody>
                    <a:bodyPr/>
                    <a:lstStyle/>
                    <a:p>
                      <a:r>
                        <a:rPr lang="en-US" sz="1200" b="0" dirty="0"/>
                        <a:t>2</a:t>
                      </a:r>
                    </a:p>
                  </a:txBody>
                  <a:tcPr marL="58293" marR="58293" marT="29146" marB="29146"/>
                </a:tc>
                <a:tc>
                  <a:txBody>
                    <a:bodyPr/>
                    <a:lstStyle/>
                    <a:p>
                      <a:r>
                        <a:rPr lang="en-US" sz="1200" b="0" dirty="0"/>
                        <a:t>3</a:t>
                      </a:r>
                    </a:p>
                  </a:txBody>
                  <a:tcPr marL="58293" marR="58293" marT="29146" marB="29146"/>
                </a:tc>
                <a:tc>
                  <a:txBody>
                    <a:bodyPr/>
                    <a:lstStyle/>
                    <a:p>
                      <a:r>
                        <a:rPr lang="en-US" sz="1200" b="0" dirty="0"/>
                        <a:t>4</a:t>
                      </a:r>
                    </a:p>
                  </a:txBody>
                  <a:tcPr marL="58293" marR="58293" marT="29146" marB="29146"/>
                </a:tc>
                <a:tc>
                  <a:txBody>
                    <a:bodyPr/>
                    <a:lstStyle/>
                    <a:p>
                      <a:r>
                        <a:rPr lang="en-US" sz="1200" b="0" dirty="0"/>
                        <a:t>5</a:t>
                      </a:r>
                    </a:p>
                  </a:txBody>
                  <a:tcPr marL="58293" marR="58293" marT="29146" marB="29146"/>
                </a:tc>
                <a:tc>
                  <a:txBody>
                    <a:bodyPr/>
                    <a:lstStyle/>
                    <a:p>
                      <a:r>
                        <a:rPr lang="en-US" sz="1200" b="0" dirty="0"/>
                        <a:t>6</a:t>
                      </a:r>
                    </a:p>
                  </a:txBody>
                  <a:tcPr marL="58293" marR="58293" marT="29146" marB="29146"/>
                </a:tc>
                <a:tc>
                  <a:txBody>
                    <a:bodyPr/>
                    <a:lstStyle/>
                    <a:p>
                      <a:r>
                        <a:rPr lang="en-US" sz="1200" b="0" dirty="0"/>
                        <a:t>7</a:t>
                      </a:r>
                    </a:p>
                  </a:txBody>
                  <a:tcPr marL="58293" marR="58293" marT="29146" marB="29146"/>
                </a:tc>
                <a:tc>
                  <a:txBody>
                    <a:bodyPr/>
                    <a:lstStyle/>
                    <a:p>
                      <a:r>
                        <a:rPr lang="en-US" sz="1200" b="0" dirty="0"/>
                        <a:t>8</a:t>
                      </a:r>
                    </a:p>
                  </a:txBody>
                  <a:tcPr marL="58293" marR="58293" marT="29146" marB="29146"/>
                </a:tc>
                <a:tc>
                  <a:txBody>
                    <a:bodyPr/>
                    <a:lstStyle/>
                    <a:p>
                      <a:r>
                        <a:rPr lang="en-US" sz="1200" b="0" dirty="0"/>
                        <a:t>9</a:t>
                      </a:r>
                    </a:p>
                  </a:txBody>
                  <a:tcPr marL="58293" marR="58293" marT="29146" marB="29146"/>
                </a:tc>
                <a:tc>
                  <a:txBody>
                    <a:bodyPr/>
                    <a:lstStyle/>
                    <a:p>
                      <a:r>
                        <a:rPr lang="en-US" sz="1200" b="0" dirty="0"/>
                        <a:t>10</a:t>
                      </a:r>
                    </a:p>
                  </a:txBody>
                  <a:tcPr marL="58293" marR="58293" marT="29146" marB="29146"/>
                </a:tc>
                <a:extLst>
                  <a:ext uri="{0D108BD9-81ED-4DB2-BD59-A6C34878D82A}">
                    <a16:rowId xmlns:a16="http://schemas.microsoft.com/office/drawing/2014/main" val="2218610499"/>
                  </a:ext>
                </a:extLst>
              </a:tr>
            </a:tbl>
          </a:graphicData>
        </a:graphic>
      </p:graphicFrame>
      <p:sp>
        <p:nvSpPr>
          <p:cNvPr id="19" name="TextBox 18">
            <a:extLst>
              <a:ext uri="{FF2B5EF4-FFF2-40B4-BE49-F238E27FC236}">
                <a16:creationId xmlns:a16="http://schemas.microsoft.com/office/drawing/2014/main" id="{5FBD2A6D-E539-B68D-0DE5-E038AE895CD1}"/>
              </a:ext>
            </a:extLst>
          </p:cNvPr>
          <p:cNvSpPr txBox="1"/>
          <p:nvPr/>
        </p:nvSpPr>
        <p:spPr>
          <a:xfrm>
            <a:off x="31955" y="416944"/>
            <a:ext cx="3958458" cy="1533433"/>
          </a:xfrm>
          <a:prstGeom prst="rect">
            <a:avLst/>
          </a:prstGeom>
          <a:noFill/>
        </p:spPr>
        <p:txBody>
          <a:bodyPr wrap="square" rtlCol="0">
            <a:spAutoFit/>
          </a:bodyPr>
          <a:lstStyle/>
          <a:p>
            <a:r>
              <a:rPr lang="en-US" sz="1873" dirty="0"/>
              <a:t>The energy is the x-axis, and must be a uniform change in energy due to potential “stalling” of the convolution where the gaussians no longer step across the signal array</a:t>
            </a:r>
          </a:p>
        </p:txBody>
      </p:sp>
    </p:spTree>
    <p:extLst>
      <p:ext uri="{BB962C8B-B14F-4D97-AF65-F5344CB8AC3E}">
        <p14:creationId xmlns:p14="http://schemas.microsoft.com/office/powerpoint/2010/main" val="2074293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1826029D-C1B9-1A15-D145-8B2849A76F39}"/>
              </a:ext>
            </a:extLst>
          </p:cNvPr>
          <p:cNvGraphicFramePr>
            <a:graphicFrameLocks noGrp="1"/>
          </p:cNvGraphicFramePr>
          <p:nvPr>
            <p:extLst>
              <p:ext uri="{D42A27DB-BD31-4B8C-83A1-F6EECF244321}">
                <p14:modId xmlns:p14="http://schemas.microsoft.com/office/powerpoint/2010/main" val="2319039473"/>
              </p:ext>
            </p:extLst>
          </p:nvPr>
        </p:nvGraphicFramePr>
        <p:xfrm>
          <a:off x="6892741" y="2891275"/>
          <a:ext cx="3154110" cy="236410"/>
        </p:xfrm>
        <a:graphic>
          <a:graphicData uri="http://schemas.openxmlformats.org/drawingml/2006/table">
            <a:tbl>
              <a:tblPr firstRow="1" bandRow="1">
                <a:tableStyleId>{D7AC3CCA-C797-4891-BE02-D94E43425B78}</a:tableStyleId>
              </a:tblPr>
              <a:tblGrid>
                <a:gridCol w="315411">
                  <a:extLst>
                    <a:ext uri="{9D8B030D-6E8A-4147-A177-3AD203B41FA5}">
                      <a16:colId xmlns:a16="http://schemas.microsoft.com/office/drawing/2014/main" val="1595782475"/>
                    </a:ext>
                  </a:extLst>
                </a:gridCol>
                <a:gridCol w="315411">
                  <a:extLst>
                    <a:ext uri="{9D8B030D-6E8A-4147-A177-3AD203B41FA5}">
                      <a16:colId xmlns:a16="http://schemas.microsoft.com/office/drawing/2014/main" val="2895910770"/>
                    </a:ext>
                  </a:extLst>
                </a:gridCol>
                <a:gridCol w="315411">
                  <a:extLst>
                    <a:ext uri="{9D8B030D-6E8A-4147-A177-3AD203B41FA5}">
                      <a16:colId xmlns:a16="http://schemas.microsoft.com/office/drawing/2014/main" val="4171943960"/>
                    </a:ext>
                  </a:extLst>
                </a:gridCol>
                <a:gridCol w="315411">
                  <a:extLst>
                    <a:ext uri="{9D8B030D-6E8A-4147-A177-3AD203B41FA5}">
                      <a16:colId xmlns:a16="http://schemas.microsoft.com/office/drawing/2014/main" val="1069865398"/>
                    </a:ext>
                  </a:extLst>
                </a:gridCol>
                <a:gridCol w="315411">
                  <a:extLst>
                    <a:ext uri="{9D8B030D-6E8A-4147-A177-3AD203B41FA5}">
                      <a16:colId xmlns:a16="http://schemas.microsoft.com/office/drawing/2014/main" val="2397053099"/>
                    </a:ext>
                  </a:extLst>
                </a:gridCol>
                <a:gridCol w="315411">
                  <a:extLst>
                    <a:ext uri="{9D8B030D-6E8A-4147-A177-3AD203B41FA5}">
                      <a16:colId xmlns:a16="http://schemas.microsoft.com/office/drawing/2014/main" val="1885353613"/>
                    </a:ext>
                  </a:extLst>
                </a:gridCol>
                <a:gridCol w="315411">
                  <a:extLst>
                    <a:ext uri="{9D8B030D-6E8A-4147-A177-3AD203B41FA5}">
                      <a16:colId xmlns:a16="http://schemas.microsoft.com/office/drawing/2014/main" val="2860925911"/>
                    </a:ext>
                  </a:extLst>
                </a:gridCol>
                <a:gridCol w="315411">
                  <a:extLst>
                    <a:ext uri="{9D8B030D-6E8A-4147-A177-3AD203B41FA5}">
                      <a16:colId xmlns:a16="http://schemas.microsoft.com/office/drawing/2014/main" val="2068708222"/>
                    </a:ext>
                  </a:extLst>
                </a:gridCol>
                <a:gridCol w="315411">
                  <a:extLst>
                    <a:ext uri="{9D8B030D-6E8A-4147-A177-3AD203B41FA5}">
                      <a16:colId xmlns:a16="http://schemas.microsoft.com/office/drawing/2014/main" val="1150587957"/>
                    </a:ext>
                  </a:extLst>
                </a:gridCol>
                <a:gridCol w="315411">
                  <a:extLst>
                    <a:ext uri="{9D8B030D-6E8A-4147-A177-3AD203B41FA5}">
                      <a16:colId xmlns:a16="http://schemas.microsoft.com/office/drawing/2014/main" val="2391420808"/>
                    </a:ext>
                  </a:extLst>
                </a:gridCol>
              </a:tblGrid>
              <a:tr h="236410">
                <a:tc>
                  <a:txBody>
                    <a:bodyPr/>
                    <a:lstStyle/>
                    <a:p>
                      <a:pPr marL="0" algn="l" defTabSz="914400" rtl="0" eaLnBrk="1" latinLnBrk="0" hangingPunct="1"/>
                      <a:r>
                        <a:rPr lang="en-US" sz="1100" b="0" kern="1200" dirty="0">
                          <a:ln>
                            <a:noFill/>
                          </a:ln>
                          <a:solidFill>
                            <a:schemeClr val="dk1"/>
                          </a:solidFill>
                          <a:latin typeface="+mn-lt"/>
                          <a:ea typeface="+mn-ea"/>
                          <a:cs typeface="+mn-cs"/>
                        </a:rPr>
                        <a:t>2</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6</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2</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1</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1</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5</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5</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2</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4</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2</a:t>
                      </a:r>
                    </a:p>
                  </a:txBody>
                  <a:tcPr marL="58293" marR="58293" marT="29146" marB="29146"/>
                </a:tc>
                <a:extLst>
                  <a:ext uri="{0D108BD9-81ED-4DB2-BD59-A6C34878D82A}">
                    <a16:rowId xmlns:a16="http://schemas.microsoft.com/office/drawing/2014/main" val="2218610499"/>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F7C1095-207D-9BC6-314C-739F25CB52E0}"/>
                  </a:ext>
                </a:extLst>
              </p:cNvPr>
              <p:cNvSpPr txBox="1"/>
              <p:nvPr/>
            </p:nvSpPr>
            <p:spPr>
              <a:xfrm>
                <a:off x="20798" y="3137866"/>
                <a:ext cx="3590847" cy="82105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873" i="1" smtClean="0">
                              <a:latin typeface="Cambria Math" panose="02040503050406030204" pitchFamily="18" charset="0"/>
                            </a:rPr>
                          </m:ctrlPr>
                        </m:sSubPr>
                        <m:e>
                          <m:r>
                            <a:rPr lang="en-US" sz="1873" i="1">
                              <a:latin typeface="Cambria Math" panose="02040503050406030204" pitchFamily="18" charset="0"/>
                            </a:rPr>
                            <m:t>(</m:t>
                          </m:r>
                          <m:r>
                            <a:rPr lang="en-US" sz="1873" i="1">
                              <a:latin typeface="Cambria Math" panose="02040503050406030204" pitchFamily="18" charset="0"/>
                            </a:rPr>
                            <m:t>𝐺</m:t>
                          </m:r>
                          <m:r>
                            <a:rPr lang="en-US" sz="1873" i="1">
                              <a:latin typeface="Cambria Math" panose="02040503050406030204" pitchFamily="18" charset="0"/>
                            </a:rPr>
                            <m:t>∗</m:t>
                          </m:r>
                          <m:r>
                            <a:rPr lang="en-US" sz="1873" i="1">
                              <a:latin typeface="Cambria Math" panose="02040503050406030204" pitchFamily="18" charset="0"/>
                            </a:rPr>
                            <m:t>𝑆</m:t>
                          </m:r>
                          <m:r>
                            <a:rPr lang="en-US" sz="1873" i="1">
                              <a:latin typeface="Cambria Math" panose="02040503050406030204" pitchFamily="18" charset="0"/>
                            </a:rPr>
                            <m:t>)</m:t>
                          </m:r>
                        </m:e>
                        <m:sub>
                          <m:r>
                            <a:rPr lang="en-US" sz="1873" i="1">
                              <a:latin typeface="Cambria Math" panose="02040503050406030204" pitchFamily="18" charset="0"/>
                            </a:rPr>
                            <m:t>𝑖</m:t>
                          </m:r>
                        </m:sub>
                      </m:sSub>
                      <m:r>
                        <a:rPr lang="en-US" sz="1873" i="1">
                          <a:latin typeface="Cambria Math" panose="02040503050406030204" pitchFamily="18" charset="0"/>
                        </a:rPr>
                        <m:t>=</m:t>
                      </m:r>
                      <m:nary>
                        <m:naryPr>
                          <m:chr m:val="∑"/>
                          <m:ctrlPr>
                            <a:rPr lang="en-US" sz="1873" i="1">
                              <a:latin typeface="Cambria Math" panose="02040503050406030204" pitchFamily="18" charset="0"/>
                            </a:rPr>
                          </m:ctrlPr>
                        </m:naryPr>
                        <m:sub>
                          <m:r>
                            <m:rPr>
                              <m:brk m:alnAt="23"/>
                            </m:rPr>
                            <a:rPr lang="en-US" sz="1873" i="1">
                              <a:latin typeface="Cambria Math" panose="02040503050406030204" pitchFamily="18" charset="0"/>
                            </a:rPr>
                            <m:t>𝑛</m:t>
                          </m:r>
                          <m:r>
                            <a:rPr lang="en-US" sz="1873" i="1">
                              <a:latin typeface="Cambria Math" panose="02040503050406030204" pitchFamily="18" charset="0"/>
                            </a:rPr>
                            <m:t>=0</m:t>
                          </m:r>
                        </m:sub>
                        <m:sup>
                          <m:r>
                            <a:rPr lang="en-US" sz="1873" i="1">
                              <a:latin typeface="Cambria Math" panose="02040503050406030204" pitchFamily="18" charset="0"/>
                            </a:rPr>
                            <m:t>𝑙𝑒𝑛𝑔𝑡h</m:t>
                          </m:r>
                          <m:r>
                            <a:rPr lang="en-US" sz="1873" i="1">
                              <a:latin typeface="Cambria Math" panose="02040503050406030204" pitchFamily="18" charset="0"/>
                            </a:rPr>
                            <m:t> </m:t>
                          </m:r>
                          <m:r>
                            <a:rPr lang="en-US" sz="1873" i="1">
                              <a:latin typeface="Cambria Math" panose="02040503050406030204" pitchFamily="18" charset="0"/>
                            </a:rPr>
                            <m:t>𝑜𝑓</m:t>
                          </m:r>
                          <m:r>
                            <a:rPr lang="en-US" sz="1873" i="1">
                              <a:latin typeface="Cambria Math" panose="02040503050406030204" pitchFamily="18" charset="0"/>
                            </a:rPr>
                            <m:t> </m:t>
                          </m:r>
                          <m:r>
                            <a:rPr lang="en-US" sz="1873" i="1">
                              <a:latin typeface="Cambria Math" panose="02040503050406030204" pitchFamily="18" charset="0"/>
                            </a:rPr>
                            <m:t>𝑠𝑖𝑔𝑛𝑎𝑙</m:t>
                          </m:r>
                        </m:sup>
                        <m:e>
                          <m:r>
                            <a:rPr lang="en-US" sz="1873" i="1">
                              <a:latin typeface="Cambria Math" panose="02040503050406030204" pitchFamily="18" charset="0"/>
                            </a:rPr>
                            <m:t>⋅</m:t>
                          </m:r>
                          <m:sSub>
                            <m:sSubPr>
                              <m:ctrlPr>
                                <a:rPr lang="en-US" sz="1873" i="1">
                                  <a:latin typeface="Cambria Math" panose="02040503050406030204" pitchFamily="18" charset="0"/>
                                </a:rPr>
                              </m:ctrlPr>
                            </m:sSubPr>
                            <m:e>
                              <m:r>
                                <a:rPr lang="en-US" sz="1873" i="1">
                                  <a:latin typeface="Cambria Math" panose="02040503050406030204" pitchFamily="18" charset="0"/>
                                </a:rPr>
                                <m:t>𝐺</m:t>
                              </m:r>
                            </m:e>
                            <m:sub>
                              <m:r>
                                <a:rPr lang="en-US" sz="1873" i="1">
                                  <a:latin typeface="Cambria Math" panose="02040503050406030204" pitchFamily="18" charset="0"/>
                                </a:rPr>
                                <m:t>𝑖</m:t>
                              </m:r>
                              <m:r>
                                <a:rPr lang="en-US" sz="1873" i="1">
                                  <a:latin typeface="Cambria Math" panose="02040503050406030204" pitchFamily="18" charset="0"/>
                                </a:rPr>
                                <m:t>,</m:t>
                              </m:r>
                              <m:r>
                                <a:rPr lang="en-US" sz="1873" i="1">
                                  <a:latin typeface="Cambria Math" panose="02040503050406030204" pitchFamily="18" charset="0"/>
                                </a:rPr>
                                <m:t>𝑛</m:t>
                              </m:r>
                            </m:sub>
                          </m:sSub>
                          <m:sSub>
                            <m:sSubPr>
                              <m:ctrlPr>
                                <a:rPr lang="en-US" sz="1873" i="1">
                                  <a:latin typeface="Cambria Math" panose="02040503050406030204" pitchFamily="18" charset="0"/>
                                </a:rPr>
                              </m:ctrlPr>
                            </m:sSubPr>
                            <m:e>
                              <m:r>
                                <a:rPr lang="en-US" sz="1873" i="1">
                                  <a:latin typeface="Cambria Math" panose="02040503050406030204" pitchFamily="18" charset="0"/>
                                </a:rPr>
                                <m:t>𝑆</m:t>
                              </m:r>
                            </m:e>
                            <m:sub>
                              <m:r>
                                <a:rPr lang="en-US" sz="1873" i="1">
                                  <a:latin typeface="Cambria Math" panose="02040503050406030204" pitchFamily="18" charset="0"/>
                                </a:rPr>
                                <m:t>𝑛</m:t>
                              </m:r>
                            </m:sub>
                          </m:sSub>
                          <m:r>
                            <a:rPr lang="en-US" sz="1873" i="1" smtClean="0">
                              <a:latin typeface="Cambria Math" panose="02040503050406030204" pitchFamily="18" charset="0"/>
                              <a:ea typeface="Cambria Math" panose="02040503050406030204" pitchFamily="18" charset="0"/>
                            </a:rPr>
                            <m:t>∆</m:t>
                          </m:r>
                          <m:r>
                            <a:rPr lang="en-US" sz="1873" b="0" i="1" smtClean="0">
                              <a:latin typeface="Cambria Math" panose="02040503050406030204" pitchFamily="18" charset="0"/>
                              <a:ea typeface="Cambria Math" panose="02040503050406030204" pitchFamily="18" charset="0"/>
                            </a:rPr>
                            <m:t>𝐸</m:t>
                          </m:r>
                        </m:e>
                      </m:nary>
                    </m:oMath>
                  </m:oMathPara>
                </a14:m>
                <a:endParaRPr lang="en-US" sz="1873" dirty="0"/>
              </a:p>
            </p:txBody>
          </p:sp>
        </mc:Choice>
        <mc:Fallback xmlns="">
          <p:sp>
            <p:nvSpPr>
              <p:cNvPr id="8" name="TextBox 7">
                <a:extLst>
                  <a:ext uri="{FF2B5EF4-FFF2-40B4-BE49-F238E27FC236}">
                    <a16:creationId xmlns:a16="http://schemas.microsoft.com/office/drawing/2014/main" id="{4F7C1095-207D-9BC6-314C-739F25CB52E0}"/>
                  </a:ext>
                </a:extLst>
              </p:cNvPr>
              <p:cNvSpPr txBox="1">
                <a:spLocks noRot="1" noChangeAspect="1" noMove="1" noResize="1" noEditPoints="1" noAdjustHandles="1" noChangeArrowheads="1" noChangeShapeType="1" noTextEdit="1"/>
              </p:cNvSpPr>
              <p:nvPr/>
            </p:nvSpPr>
            <p:spPr>
              <a:xfrm>
                <a:off x="20798" y="3137866"/>
                <a:ext cx="3590847" cy="821059"/>
              </a:xfrm>
              <a:prstGeom prst="rect">
                <a:avLst/>
              </a:prstGeom>
              <a:blipFill>
                <a:blip r:embed="rId2"/>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03CD1FC-9453-B1B0-E7EF-2D0BCEF22EFC}"/>
              </a:ext>
            </a:extLst>
          </p:cNvPr>
          <p:cNvSpPr txBox="1"/>
          <p:nvPr/>
        </p:nvSpPr>
        <p:spPr>
          <a:xfrm>
            <a:off x="114995" y="0"/>
            <a:ext cx="2599868" cy="3262753"/>
          </a:xfrm>
          <a:prstGeom prst="rect">
            <a:avLst/>
          </a:prstGeom>
          <a:noFill/>
        </p:spPr>
        <p:txBody>
          <a:bodyPr wrap="square" rtlCol="0">
            <a:spAutoFit/>
          </a:bodyPr>
          <a:lstStyle/>
          <a:p>
            <a:r>
              <a:rPr lang="en-US" sz="1873" dirty="0"/>
              <a:t>General formula in the code where G is the Gaussian matrix at index n with the dot product of the signal. The stepping that comes with the gaussian is already performed when making the gaussian matrix.</a:t>
            </a:r>
          </a:p>
        </p:txBody>
      </p:sp>
      <p:graphicFrame>
        <p:nvGraphicFramePr>
          <p:cNvPr id="11" name="Table 10">
            <a:extLst>
              <a:ext uri="{FF2B5EF4-FFF2-40B4-BE49-F238E27FC236}">
                <a16:creationId xmlns:a16="http://schemas.microsoft.com/office/drawing/2014/main" id="{E794452E-3448-5C3A-5524-8391EEFB7409}"/>
              </a:ext>
            </a:extLst>
          </p:cNvPr>
          <p:cNvGraphicFramePr>
            <a:graphicFrameLocks noGrp="1"/>
          </p:cNvGraphicFramePr>
          <p:nvPr>
            <p:extLst>
              <p:ext uri="{D42A27DB-BD31-4B8C-83A1-F6EECF244321}">
                <p14:modId xmlns:p14="http://schemas.microsoft.com/office/powerpoint/2010/main" val="2341684363"/>
              </p:ext>
            </p:extLst>
          </p:nvPr>
        </p:nvGraphicFramePr>
        <p:xfrm>
          <a:off x="6892741" y="3765287"/>
          <a:ext cx="3165650" cy="236410"/>
        </p:xfrm>
        <a:graphic>
          <a:graphicData uri="http://schemas.openxmlformats.org/drawingml/2006/table">
            <a:tbl>
              <a:tblPr firstRow="1" bandRow="1">
                <a:tableStyleId>{D7AC3CCA-C797-4891-BE02-D94E43425B78}</a:tableStyleId>
              </a:tblPr>
              <a:tblGrid>
                <a:gridCol w="316565">
                  <a:extLst>
                    <a:ext uri="{9D8B030D-6E8A-4147-A177-3AD203B41FA5}">
                      <a16:colId xmlns:a16="http://schemas.microsoft.com/office/drawing/2014/main" val="1595782475"/>
                    </a:ext>
                  </a:extLst>
                </a:gridCol>
                <a:gridCol w="316565">
                  <a:extLst>
                    <a:ext uri="{9D8B030D-6E8A-4147-A177-3AD203B41FA5}">
                      <a16:colId xmlns:a16="http://schemas.microsoft.com/office/drawing/2014/main" val="2895910770"/>
                    </a:ext>
                  </a:extLst>
                </a:gridCol>
                <a:gridCol w="316565">
                  <a:extLst>
                    <a:ext uri="{9D8B030D-6E8A-4147-A177-3AD203B41FA5}">
                      <a16:colId xmlns:a16="http://schemas.microsoft.com/office/drawing/2014/main" val="4171943960"/>
                    </a:ext>
                  </a:extLst>
                </a:gridCol>
                <a:gridCol w="316565">
                  <a:extLst>
                    <a:ext uri="{9D8B030D-6E8A-4147-A177-3AD203B41FA5}">
                      <a16:colId xmlns:a16="http://schemas.microsoft.com/office/drawing/2014/main" val="1069865398"/>
                    </a:ext>
                  </a:extLst>
                </a:gridCol>
                <a:gridCol w="316565">
                  <a:extLst>
                    <a:ext uri="{9D8B030D-6E8A-4147-A177-3AD203B41FA5}">
                      <a16:colId xmlns:a16="http://schemas.microsoft.com/office/drawing/2014/main" val="2397053099"/>
                    </a:ext>
                  </a:extLst>
                </a:gridCol>
                <a:gridCol w="316565">
                  <a:extLst>
                    <a:ext uri="{9D8B030D-6E8A-4147-A177-3AD203B41FA5}">
                      <a16:colId xmlns:a16="http://schemas.microsoft.com/office/drawing/2014/main" val="1885353613"/>
                    </a:ext>
                  </a:extLst>
                </a:gridCol>
                <a:gridCol w="316565">
                  <a:extLst>
                    <a:ext uri="{9D8B030D-6E8A-4147-A177-3AD203B41FA5}">
                      <a16:colId xmlns:a16="http://schemas.microsoft.com/office/drawing/2014/main" val="2860925911"/>
                    </a:ext>
                  </a:extLst>
                </a:gridCol>
                <a:gridCol w="316565">
                  <a:extLst>
                    <a:ext uri="{9D8B030D-6E8A-4147-A177-3AD203B41FA5}">
                      <a16:colId xmlns:a16="http://schemas.microsoft.com/office/drawing/2014/main" val="2068708222"/>
                    </a:ext>
                  </a:extLst>
                </a:gridCol>
                <a:gridCol w="316565">
                  <a:extLst>
                    <a:ext uri="{9D8B030D-6E8A-4147-A177-3AD203B41FA5}">
                      <a16:colId xmlns:a16="http://schemas.microsoft.com/office/drawing/2014/main" val="1150587957"/>
                    </a:ext>
                  </a:extLst>
                </a:gridCol>
                <a:gridCol w="316565">
                  <a:extLst>
                    <a:ext uri="{9D8B030D-6E8A-4147-A177-3AD203B41FA5}">
                      <a16:colId xmlns:a16="http://schemas.microsoft.com/office/drawing/2014/main" val="2391420808"/>
                    </a:ext>
                  </a:extLst>
                </a:gridCol>
              </a:tblGrid>
              <a:tr h="236410">
                <a:tc>
                  <a:txBody>
                    <a:bodyPr/>
                    <a:lstStyle/>
                    <a:p>
                      <a:r>
                        <a:rPr lang="en-US" sz="1100" b="0" dirty="0">
                          <a:ln>
                            <a:noFill/>
                          </a:ln>
                        </a:rPr>
                        <a:t>2</a:t>
                      </a:r>
                    </a:p>
                  </a:txBody>
                  <a:tcPr marL="58293" marR="58293" marT="29146" marB="29146"/>
                </a:tc>
                <a:tc>
                  <a:txBody>
                    <a:bodyPr/>
                    <a:lstStyle/>
                    <a:p>
                      <a:r>
                        <a:rPr lang="en-US" sz="1100" b="0" dirty="0">
                          <a:ln>
                            <a:noFill/>
                          </a:ln>
                        </a:rPr>
                        <a:t>6</a:t>
                      </a:r>
                    </a:p>
                  </a:txBody>
                  <a:tcPr marL="58293" marR="58293" marT="29146" marB="29146"/>
                </a:tc>
                <a:tc>
                  <a:txBody>
                    <a:bodyPr/>
                    <a:lstStyle/>
                    <a:p>
                      <a:r>
                        <a:rPr lang="en-US" sz="1100" b="0" dirty="0">
                          <a:ln>
                            <a:noFill/>
                          </a:ln>
                        </a:rPr>
                        <a:t>2</a:t>
                      </a:r>
                    </a:p>
                  </a:txBody>
                  <a:tcPr marL="58293" marR="58293" marT="29146" marB="29146"/>
                </a:tc>
                <a:tc>
                  <a:txBody>
                    <a:bodyPr/>
                    <a:lstStyle/>
                    <a:p>
                      <a:r>
                        <a:rPr lang="en-US" sz="1100" b="0" dirty="0">
                          <a:ln>
                            <a:noFill/>
                          </a:ln>
                        </a:rPr>
                        <a:t>1</a:t>
                      </a:r>
                    </a:p>
                  </a:txBody>
                  <a:tcPr marL="58293" marR="58293" marT="29146" marB="29146"/>
                </a:tc>
                <a:tc>
                  <a:txBody>
                    <a:bodyPr/>
                    <a:lstStyle/>
                    <a:p>
                      <a:r>
                        <a:rPr lang="en-US" sz="1100" b="0" dirty="0">
                          <a:ln>
                            <a:noFill/>
                          </a:ln>
                        </a:rPr>
                        <a:t>1</a:t>
                      </a:r>
                    </a:p>
                  </a:txBody>
                  <a:tcPr marL="58293" marR="58293" marT="29146" marB="29146"/>
                </a:tc>
                <a:tc>
                  <a:txBody>
                    <a:bodyPr/>
                    <a:lstStyle/>
                    <a:p>
                      <a:r>
                        <a:rPr lang="en-US" sz="1100" b="0" dirty="0">
                          <a:ln>
                            <a:noFill/>
                          </a:ln>
                        </a:rPr>
                        <a:t>5</a:t>
                      </a:r>
                    </a:p>
                  </a:txBody>
                  <a:tcPr marL="58293" marR="58293" marT="29146" marB="29146"/>
                </a:tc>
                <a:tc>
                  <a:txBody>
                    <a:bodyPr/>
                    <a:lstStyle/>
                    <a:p>
                      <a:r>
                        <a:rPr lang="en-US" sz="1100" b="0" dirty="0">
                          <a:ln>
                            <a:noFill/>
                          </a:ln>
                        </a:rPr>
                        <a:t>5</a:t>
                      </a:r>
                    </a:p>
                  </a:txBody>
                  <a:tcPr marL="58293" marR="58293" marT="29146" marB="29146"/>
                </a:tc>
                <a:tc>
                  <a:txBody>
                    <a:bodyPr/>
                    <a:lstStyle/>
                    <a:p>
                      <a:r>
                        <a:rPr lang="en-US" sz="1100" b="0" dirty="0">
                          <a:ln>
                            <a:noFill/>
                          </a:ln>
                        </a:rPr>
                        <a:t>2</a:t>
                      </a:r>
                    </a:p>
                  </a:txBody>
                  <a:tcPr marL="58293" marR="58293" marT="29146" marB="29146"/>
                </a:tc>
                <a:tc>
                  <a:txBody>
                    <a:bodyPr/>
                    <a:lstStyle/>
                    <a:p>
                      <a:r>
                        <a:rPr lang="en-US" sz="1100" b="0" dirty="0">
                          <a:ln>
                            <a:noFill/>
                          </a:ln>
                        </a:rPr>
                        <a:t>4</a:t>
                      </a:r>
                    </a:p>
                  </a:txBody>
                  <a:tcPr marL="58293" marR="58293" marT="29146" marB="29146"/>
                </a:tc>
                <a:tc>
                  <a:txBody>
                    <a:bodyPr/>
                    <a:lstStyle/>
                    <a:p>
                      <a:r>
                        <a:rPr lang="en-US" sz="1100" b="0" dirty="0">
                          <a:ln>
                            <a:noFill/>
                          </a:ln>
                        </a:rPr>
                        <a:t>2</a:t>
                      </a:r>
                    </a:p>
                  </a:txBody>
                  <a:tcPr marL="58293" marR="58293" marT="29146" marB="29146"/>
                </a:tc>
                <a:extLst>
                  <a:ext uri="{0D108BD9-81ED-4DB2-BD59-A6C34878D82A}">
                    <a16:rowId xmlns:a16="http://schemas.microsoft.com/office/drawing/2014/main" val="2218610499"/>
                  </a:ext>
                </a:extLst>
              </a:tr>
            </a:tbl>
          </a:graphicData>
        </a:graphic>
      </p:graphicFrame>
      <p:graphicFrame>
        <p:nvGraphicFramePr>
          <p:cNvPr id="15" name="Table 14">
            <a:extLst>
              <a:ext uri="{FF2B5EF4-FFF2-40B4-BE49-F238E27FC236}">
                <a16:creationId xmlns:a16="http://schemas.microsoft.com/office/drawing/2014/main" id="{92AD7634-A215-3578-1DB3-4CB38CE4A006}"/>
              </a:ext>
            </a:extLst>
          </p:cNvPr>
          <p:cNvGraphicFramePr>
            <a:graphicFrameLocks noGrp="1"/>
          </p:cNvGraphicFramePr>
          <p:nvPr>
            <p:extLst>
              <p:ext uri="{D42A27DB-BD31-4B8C-83A1-F6EECF244321}">
                <p14:modId xmlns:p14="http://schemas.microsoft.com/office/powerpoint/2010/main" val="2750229274"/>
              </p:ext>
            </p:extLst>
          </p:nvPr>
        </p:nvGraphicFramePr>
        <p:xfrm>
          <a:off x="2560839" y="87790"/>
          <a:ext cx="3828879" cy="2364100"/>
        </p:xfrm>
        <a:graphic>
          <a:graphicData uri="http://schemas.openxmlformats.org/drawingml/2006/table">
            <a:tbl>
              <a:tblPr firstRow="1" bandRow="1">
                <a:tableStyleId>{D7AC3CCA-C797-4891-BE02-D94E43425B78}</a:tableStyleId>
              </a:tblPr>
              <a:tblGrid>
                <a:gridCol w="663222">
                  <a:extLst>
                    <a:ext uri="{9D8B030D-6E8A-4147-A177-3AD203B41FA5}">
                      <a16:colId xmlns:a16="http://schemas.microsoft.com/office/drawing/2014/main" val="491015835"/>
                    </a:ext>
                  </a:extLst>
                </a:gridCol>
                <a:gridCol w="307635">
                  <a:extLst>
                    <a:ext uri="{9D8B030D-6E8A-4147-A177-3AD203B41FA5}">
                      <a16:colId xmlns:a16="http://schemas.microsoft.com/office/drawing/2014/main" val="1709568371"/>
                    </a:ext>
                  </a:extLst>
                </a:gridCol>
                <a:gridCol w="317558">
                  <a:extLst>
                    <a:ext uri="{9D8B030D-6E8A-4147-A177-3AD203B41FA5}">
                      <a16:colId xmlns:a16="http://schemas.microsoft.com/office/drawing/2014/main" val="1661961280"/>
                    </a:ext>
                  </a:extLst>
                </a:gridCol>
                <a:gridCol w="317558">
                  <a:extLst>
                    <a:ext uri="{9D8B030D-6E8A-4147-A177-3AD203B41FA5}">
                      <a16:colId xmlns:a16="http://schemas.microsoft.com/office/drawing/2014/main" val="3475827584"/>
                    </a:ext>
                  </a:extLst>
                </a:gridCol>
                <a:gridCol w="317558">
                  <a:extLst>
                    <a:ext uri="{9D8B030D-6E8A-4147-A177-3AD203B41FA5}">
                      <a16:colId xmlns:a16="http://schemas.microsoft.com/office/drawing/2014/main" val="274839739"/>
                    </a:ext>
                  </a:extLst>
                </a:gridCol>
                <a:gridCol w="317558">
                  <a:extLst>
                    <a:ext uri="{9D8B030D-6E8A-4147-A177-3AD203B41FA5}">
                      <a16:colId xmlns:a16="http://schemas.microsoft.com/office/drawing/2014/main" val="4238945879"/>
                    </a:ext>
                  </a:extLst>
                </a:gridCol>
                <a:gridCol w="317558">
                  <a:extLst>
                    <a:ext uri="{9D8B030D-6E8A-4147-A177-3AD203B41FA5}">
                      <a16:colId xmlns:a16="http://schemas.microsoft.com/office/drawing/2014/main" val="3717843866"/>
                    </a:ext>
                  </a:extLst>
                </a:gridCol>
                <a:gridCol w="317558">
                  <a:extLst>
                    <a:ext uri="{9D8B030D-6E8A-4147-A177-3AD203B41FA5}">
                      <a16:colId xmlns:a16="http://schemas.microsoft.com/office/drawing/2014/main" val="3261756497"/>
                    </a:ext>
                  </a:extLst>
                </a:gridCol>
                <a:gridCol w="317558">
                  <a:extLst>
                    <a:ext uri="{9D8B030D-6E8A-4147-A177-3AD203B41FA5}">
                      <a16:colId xmlns:a16="http://schemas.microsoft.com/office/drawing/2014/main" val="3229512238"/>
                    </a:ext>
                  </a:extLst>
                </a:gridCol>
                <a:gridCol w="317558">
                  <a:extLst>
                    <a:ext uri="{9D8B030D-6E8A-4147-A177-3AD203B41FA5}">
                      <a16:colId xmlns:a16="http://schemas.microsoft.com/office/drawing/2014/main" val="3625312457"/>
                    </a:ext>
                  </a:extLst>
                </a:gridCol>
                <a:gridCol w="317558">
                  <a:extLst>
                    <a:ext uri="{9D8B030D-6E8A-4147-A177-3AD203B41FA5}">
                      <a16:colId xmlns:a16="http://schemas.microsoft.com/office/drawing/2014/main" val="2564797942"/>
                    </a:ext>
                  </a:extLst>
                </a:gridCol>
              </a:tblGrid>
              <a:tr h="236410">
                <a:tc>
                  <a:txBody>
                    <a:bodyPr/>
                    <a:lstStyle/>
                    <a:p>
                      <a:r>
                        <a:rPr lang="en-US" sz="1100" b="0" dirty="0">
                          <a:ln>
                            <a:noFill/>
                          </a:ln>
                        </a:rPr>
                        <a:t>Index 0</a:t>
                      </a:r>
                    </a:p>
                  </a:txBody>
                  <a:tcPr marL="58293" marR="58293" marT="29146" marB="29146"/>
                </a:tc>
                <a:tc>
                  <a:txBody>
                    <a:bodyPr/>
                    <a:lstStyle/>
                    <a:p>
                      <a:r>
                        <a:rPr lang="en-US" sz="1100" b="0" dirty="0">
                          <a:ln>
                            <a:noFill/>
                          </a:ln>
                          <a:solidFill>
                            <a:schemeClr val="tx1"/>
                          </a:solidFill>
                        </a:rPr>
                        <a:t>4</a:t>
                      </a:r>
                    </a:p>
                  </a:txBody>
                  <a:tcPr marL="58293" marR="58293" marT="29146" marB="29146"/>
                </a:tc>
                <a:tc>
                  <a:txBody>
                    <a:bodyPr/>
                    <a:lstStyle/>
                    <a:p>
                      <a:r>
                        <a:rPr lang="en-US" sz="1100" b="0" dirty="0">
                          <a:ln>
                            <a:noFill/>
                          </a:ln>
                          <a:solidFill>
                            <a:schemeClr val="tx1"/>
                          </a:solidFill>
                        </a:rPr>
                        <a:t>2</a:t>
                      </a:r>
                    </a:p>
                  </a:txBody>
                  <a:tcPr marL="58293" marR="58293" marT="29146" marB="29146"/>
                </a:tc>
                <a:tc>
                  <a:txBody>
                    <a:bodyPr/>
                    <a:lstStyle/>
                    <a:p>
                      <a:r>
                        <a:rPr lang="en-US" sz="1100" b="0" dirty="0">
                          <a:ln>
                            <a:noFill/>
                          </a:ln>
                          <a:solidFill>
                            <a:schemeClr val="tx1"/>
                          </a:solidFill>
                        </a:rPr>
                        <a:t>0</a:t>
                      </a:r>
                    </a:p>
                  </a:txBody>
                  <a:tcPr marL="58293" marR="58293" marT="29146" marB="29146"/>
                </a:tc>
                <a:tc>
                  <a:txBody>
                    <a:bodyPr/>
                    <a:lstStyle/>
                    <a:p>
                      <a:r>
                        <a:rPr lang="en-US" sz="1100" b="0" dirty="0">
                          <a:ln>
                            <a:noFill/>
                          </a:ln>
                          <a:solidFill>
                            <a:schemeClr val="tx1"/>
                          </a:solidFill>
                        </a:rPr>
                        <a:t>0</a:t>
                      </a:r>
                    </a:p>
                  </a:txBody>
                  <a:tcPr marL="58293" marR="58293" marT="29146" marB="29146"/>
                </a:tc>
                <a:tc>
                  <a:txBody>
                    <a:bodyPr/>
                    <a:lstStyle/>
                    <a:p>
                      <a:r>
                        <a:rPr lang="en-US" sz="1100" b="0" dirty="0">
                          <a:ln>
                            <a:noFill/>
                          </a:ln>
                          <a:solidFill>
                            <a:schemeClr val="tx1"/>
                          </a:solidFill>
                        </a:rPr>
                        <a:t>0</a:t>
                      </a:r>
                    </a:p>
                  </a:txBody>
                  <a:tcPr marL="58293" marR="58293" marT="29146" marB="29146"/>
                </a:tc>
                <a:tc>
                  <a:txBody>
                    <a:bodyPr/>
                    <a:lstStyle/>
                    <a:p>
                      <a:r>
                        <a:rPr lang="en-US" sz="1100" b="0" dirty="0">
                          <a:ln>
                            <a:noFill/>
                          </a:ln>
                          <a:solidFill>
                            <a:schemeClr val="tx1"/>
                          </a:solidFill>
                        </a:rPr>
                        <a:t>0</a:t>
                      </a:r>
                    </a:p>
                  </a:txBody>
                  <a:tcPr marL="58293" marR="58293" marT="29146" marB="29146"/>
                </a:tc>
                <a:tc>
                  <a:txBody>
                    <a:bodyPr/>
                    <a:lstStyle/>
                    <a:p>
                      <a:r>
                        <a:rPr lang="en-US" sz="1100" b="0" dirty="0">
                          <a:ln>
                            <a:noFill/>
                          </a:ln>
                          <a:solidFill>
                            <a:schemeClr val="tx1"/>
                          </a:solidFill>
                        </a:rPr>
                        <a:t>0</a:t>
                      </a:r>
                    </a:p>
                  </a:txBody>
                  <a:tcPr marL="58293" marR="58293" marT="29146" marB="29146"/>
                </a:tc>
                <a:tc>
                  <a:txBody>
                    <a:bodyPr/>
                    <a:lstStyle/>
                    <a:p>
                      <a:r>
                        <a:rPr lang="en-US" sz="1100" b="0" dirty="0">
                          <a:ln>
                            <a:noFill/>
                          </a:ln>
                          <a:solidFill>
                            <a:schemeClr val="tx1"/>
                          </a:solidFill>
                        </a:rPr>
                        <a:t>0</a:t>
                      </a:r>
                    </a:p>
                  </a:txBody>
                  <a:tcPr marL="58293" marR="58293" marT="29146" marB="29146"/>
                </a:tc>
                <a:tc>
                  <a:txBody>
                    <a:bodyPr/>
                    <a:lstStyle/>
                    <a:p>
                      <a:r>
                        <a:rPr lang="en-US" sz="1100" b="0" dirty="0">
                          <a:ln>
                            <a:noFill/>
                          </a:ln>
                          <a:solidFill>
                            <a:schemeClr val="tx1"/>
                          </a:solidFill>
                        </a:rPr>
                        <a:t>0</a:t>
                      </a:r>
                    </a:p>
                  </a:txBody>
                  <a:tcPr marL="58293" marR="58293" marT="29146" marB="29146"/>
                </a:tc>
                <a:tc>
                  <a:txBody>
                    <a:bodyPr/>
                    <a:lstStyle/>
                    <a:p>
                      <a:r>
                        <a:rPr lang="en-US" sz="1100" b="0" dirty="0">
                          <a:ln>
                            <a:noFill/>
                          </a:ln>
                          <a:solidFill>
                            <a:schemeClr val="tx1"/>
                          </a:solidFill>
                        </a:rPr>
                        <a:t>0</a:t>
                      </a:r>
                    </a:p>
                  </a:txBody>
                  <a:tcPr marL="58293" marR="58293" marT="29146" marB="29146"/>
                </a:tc>
                <a:extLst>
                  <a:ext uri="{0D108BD9-81ED-4DB2-BD59-A6C34878D82A}">
                    <a16:rowId xmlns:a16="http://schemas.microsoft.com/office/drawing/2014/main" val="328127146"/>
                  </a:ext>
                </a:extLst>
              </a:tr>
              <a:tr h="236410">
                <a:tc>
                  <a:txBody>
                    <a:bodyPr/>
                    <a:lstStyle/>
                    <a:p>
                      <a:r>
                        <a:rPr lang="en-US" sz="1100" dirty="0">
                          <a:ln>
                            <a:noFill/>
                          </a:ln>
                          <a:solidFill>
                            <a:schemeClr val="tx1"/>
                          </a:solidFill>
                        </a:rPr>
                        <a:t>Index 1</a:t>
                      </a:r>
                    </a:p>
                  </a:txBody>
                  <a:tcPr marL="58293" marR="58293" marT="29146" marB="29146"/>
                </a:tc>
                <a:tc>
                  <a:txBody>
                    <a:bodyPr/>
                    <a:lstStyle/>
                    <a:p>
                      <a:r>
                        <a:rPr lang="en-US" sz="1100" dirty="0">
                          <a:ln>
                            <a:noFill/>
                          </a:ln>
                          <a:solidFill>
                            <a:schemeClr val="tx1"/>
                          </a:solidFill>
                        </a:rPr>
                        <a:t>4</a:t>
                      </a:r>
                    </a:p>
                  </a:txBody>
                  <a:tcPr marL="58293" marR="58293" marT="29146" marB="29146"/>
                </a:tc>
                <a:tc>
                  <a:txBody>
                    <a:bodyPr/>
                    <a:lstStyle/>
                    <a:p>
                      <a:r>
                        <a:rPr lang="en-US" sz="1100" dirty="0">
                          <a:ln>
                            <a:noFill/>
                          </a:ln>
                          <a:solidFill>
                            <a:schemeClr val="tx1"/>
                          </a:solidFill>
                        </a:rPr>
                        <a:t>4</a:t>
                      </a:r>
                    </a:p>
                  </a:txBody>
                  <a:tcPr marL="58293" marR="58293" marT="29146" marB="29146"/>
                </a:tc>
                <a:tc>
                  <a:txBody>
                    <a:bodyPr/>
                    <a:lstStyle/>
                    <a:p>
                      <a:r>
                        <a:rPr lang="en-US" sz="1100" dirty="0">
                          <a:ln>
                            <a:noFill/>
                          </a:ln>
                          <a:solidFill>
                            <a:schemeClr val="tx1"/>
                          </a:solidFill>
                        </a:rPr>
                        <a:t>2</a:t>
                      </a:r>
                    </a:p>
                  </a:txBody>
                  <a:tcPr marL="58293" marR="58293" marT="29146" marB="29146"/>
                </a:tc>
                <a:tc>
                  <a:txBody>
                    <a:bodyPr/>
                    <a:lstStyle/>
                    <a:p>
                      <a:r>
                        <a:rPr lang="en-US" sz="1100" dirty="0">
                          <a:ln>
                            <a:noFill/>
                          </a:ln>
                          <a:solidFill>
                            <a:schemeClr val="tx1"/>
                          </a:solidFill>
                        </a:rPr>
                        <a:t>0</a:t>
                      </a:r>
                    </a:p>
                  </a:txBody>
                  <a:tcPr marL="58293" marR="58293" marT="29146" marB="29146"/>
                </a:tc>
                <a:tc>
                  <a:txBody>
                    <a:bodyPr/>
                    <a:lstStyle/>
                    <a:p>
                      <a:r>
                        <a:rPr lang="en-US" sz="1100" dirty="0">
                          <a:ln>
                            <a:noFill/>
                          </a:ln>
                          <a:solidFill>
                            <a:schemeClr val="tx1"/>
                          </a:solidFill>
                        </a:rPr>
                        <a:t>0</a:t>
                      </a:r>
                    </a:p>
                  </a:txBody>
                  <a:tcPr marL="58293" marR="58293" marT="29146" marB="29146"/>
                </a:tc>
                <a:tc>
                  <a:txBody>
                    <a:bodyPr/>
                    <a:lstStyle/>
                    <a:p>
                      <a:r>
                        <a:rPr lang="en-US" sz="1100" dirty="0">
                          <a:ln>
                            <a:noFill/>
                          </a:ln>
                          <a:solidFill>
                            <a:schemeClr val="tx1"/>
                          </a:solidFill>
                        </a:rPr>
                        <a:t>0</a:t>
                      </a:r>
                    </a:p>
                  </a:txBody>
                  <a:tcPr marL="58293" marR="58293" marT="29146" marB="29146"/>
                </a:tc>
                <a:tc>
                  <a:txBody>
                    <a:bodyPr/>
                    <a:lstStyle/>
                    <a:p>
                      <a:r>
                        <a:rPr lang="en-US" sz="1100" dirty="0">
                          <a:ln>
                            <a:noFill/>
                          </a:ln>
                          <a:solidFill>
                            <a:schemeClr val="tx1"/>
                          </a:solidFill>
                        </a:rPr>
                        <a:t>0</a:t>
                      </a:r>
                    </a:p>
                  </a:txBody>
                  <a:tcPr marL="58293" marR="58293" marT="29146" marB="29146"/>
                </a:tc>
                <a:tc>
                  <a:txBody>
                    <a:bodyPr/>
                    <a:lstStyle/>
                    <a:p>
                      <a:r>
                        <a:rPr lang="en-US" sz="1100" dirty="0">
                          <a:ln>
                            <a:noFill/>
                          </a:ln>
                          <a:solidFill>
                            <a:schemeClr val="tx1"/>
                          </a:solidFill>
                        </a:rPr>
                        <a:t>0</a:t>
                      </a:r>
                    </a:p>
                  </a:txBody>
                  <a:tcPr marL="58293" marR="58293" marT="29146" marB="29146"/>
                </a:tc>
                <a:tc>
                  <a:txBody>
                    <a:bodyPr/>
                    <a:lstStyle/>
                    <a:p>
                      <a:r>
                        <a:rPr lang="en-US" sz="1100" dirty="0">
                          <a:ln>
                            <a:noFill/>
                          </a:ln>
                          <a:solidFill>
                            <a:schemeClr val="tx1"/>
                          </a:solidFill>
                        </a:rPr>
                        <a:t>0</a:t>
                      </a:r>
                    </a:p>
                  </a:txBody>
                  <a:tcPr marL="58293" marR="58293" marT="29146" marB="29146"/>
                </a:tc>
                <a:tc>
                  <a:txBody>
                    <a:bodyPr/>
                    <a:lstStyle/>
                    <a:p>
                      <a:r>
                        <a:rPr lang="en-US" sz="1100" dirty="0">
                          <a:ln>
                            <a:noFill/>
                          </a:ln>
                          <a:solidFill>
                            <a:schemeClr val="tx1"/>
                          </a:solidFill>
                        </a:rPr>
                        <a:t>0</a:t>
                      </a:r>
                    </a:p>
                  </a:txBody>
                  <a:tcPr marL="58293" marR="58293" marT="29146" marB="29146"/>
                </a:tc>
                <a:extLst>
                  <a:ext uri="{0D108BD9-81ED-4DB2-BD59-A6C34878D82A}">
                    <a16:rowId xmlns:a16="http://schemas.microsoft.com/office/drawing/2014/main" val="2581482594"/>
                  </a:ext>
                </a:extLst>
              </a:tr>
              <a:tr h="236410">
                <a:tc>
                  <a:txBody>
                    <a:bodyPr/>
                    <a:lstStyle/>
                    <a:p>
                      <a:r>
                        <a:rPr lang="en-US" sz="1100" dirty="0">
                          <a:ln>
                            <a:noFill/>
                          </a:ln>
                          <a:solidFill>
                            <a:schemeClr val="tx1"/>
                          </a:solidFill>
                        </a:rPr>
                        <a:t>Index 2</a:t>
                      </a:r>
                    </a:p>
                  </a:txBody>
                  <a:tcPr marL="58293" marR="58293" marT="29146" marB="29146"/>
                </a:tc>
                <a:tc>
                  <a:txBody>
                    <a:bodyPr/>
                    <a:lstStyle/>
                    <a:p>
                      <a:r>
                        <a:rPr lang="en-US" sz="1100" dirty="0">
                          <a:ln>
                            <a:noFill/>
                          </a:ln>
                        </a:rPr>
                        <a:t>2</a:t>
                      </a:r>
                    </a:p>
                  </a:txBody>
                  <a:tcPr marL="58293" marR="58293" marT="29146" marB="29146"/>
                </a:tc>
                <a:tc>
                  <a:txBody>
                    <a:bodyPr/>
                    <a:lstStyle/>
                    <a:p>
                      <a:r>
                        <a:rPr lang="en-US" sz="1100" dirty="0">
                          <a:ln>
                            <a:noFill/>
                          </a:ln>
                        </a:rPr>
                        <a:t>4</a:t>
                      </a:r>
                    </a:p>
                  </a:txBody>
                  <a:tcPr marL="58293" marR="58293" marT="29146" marB="29146"/>
                </a:tc>
                <a:tc>
                  <a:txBody>
                    <a:bodyPr/>
                    <a:lstStyle/>
                    <a:p>
                      <a:r>
                        <a:rPr lang="en-US" sz="1100" dirty="0">
                          <a:ln>
                            <a:noFill/>
                          </a:ln>
                        </a:rPr>
                        <a:t>4</a:t>
                      </a:r>
                    </a:p>
                  </a:txBody>
                  <a:tcPr marL="58293" marR="58293" marT="29146" marB="29146"/>
                </a:tc>
                <a:tc>
                  <a:txBody>
                    <a:bodyPr/>
                    <a:lstStyle/>
                    <a:p>
                      <a:r>
                        <a:rPr lang="en-US" sz="1100" dirty="0">
                          <a:ln>
                            <a:noFill/>
                          </a:ln>
                        </a:rPr>
                        <a:t>2</a:t>
                      </a:r>
                    </a:p>
                  </a:txBody>
                  <a:tcPr marL="58293" marR="58293" marT="29146" marB="29146"/>
                </a:tc>
                <a:tc>
                  <a:txBody>
                    <a:bodyPr/>
                    <a:lstStyle/>
                    <a:p>
                      <a:r>
                        <a:rPr lang="en-US" sz="1100" dirty="0">
                          <a:ln>
                            <a:noFill/>
                          </a:ln>
                        </a:rPr>
                        <a:t>0</a:t>
                      </a:r>
                    </a:p>
                  </a:txBody>
                  <a:tcPr marL="58293" marR="58293" marT="29146" marB="29146"/>
                </a:tc>
                <a:tc>
                  <a:txBody>
                    <a:bodyPr/>
                    <a:lstStyle/>
                    <a:p>
                      <a:r>
                        <a:rPr lang="en-US" sz="1100" dirty="0">
                          <a:ln>
                            <a:noFill/>
                          </a:ln>
                        </a:rPr>
                        <a:t>0</a:t>
                      </a:r>
                    </a:p>
                  </a:txBody>
                  <a:tcPr marL="58293" marR="58293" marT="29146" marB="29146"/>
                </a:tc>
                <a:tc>
                  <a:txBody>
                    <a:bodyPr/>
                    <a:lstStyle/>
                    <a:p>
                      <a:r>
                        <a:rPr lang="en-US" sz="1100" dirty="0">
                          <a:ln>
                            <a:noFill/>
                          </a:ln>
                        </a:rPr>
                        <a:t>0</a:t>
                      </a:r>
                    </a:p>
                  </a:txBody>
                  <a:tcPr marL="58293" marR="58293" marT="29146" marB="29146"/>
                </a:tc>
                <a:tc>
                  <a:txBody>
                    <a:bodyPr/>
                    <a:lstStyle/>
                    <a:p>
                      <a:r>
                        <a:rPr lang="en-US" sz="1100" dirty="0">
                          <a:ln>
                            <a:noFill/>
                          </a:ln>
                        </a:rPr>
                        <a:t>0</a:t>
                      </a:r>
                    </a:p>
                  </a:txBody>
                  <a:tcPr marL="58293" marR="58293" marT="29146" marB="29146"/>
                </a:tc>
                <a:tc>
                  <a:txBody>
                    <a:bodyPr/>
                    <a:lstStyle/>
                    <a:p>
                      <a:r>
                        <a:rPr lang="en-US" sz="1100" dirty="0">
                          <a:ln>
                            <a:noFill/>
                          </a:ln>
                        </a:rPr>
                        <a:t>0</a:t>
                      </a:r>
                    </a:p>
                  </a:txBody>
                  <a:tcPr marL="58293" marR="58293" marT="29146" marB="29146"/>
                </a:tc>
                <a:tc>
                  <a:txBody>
                    <a:bodyPr/>
                    <a:lstStyle/>
                    <a:p>
                      <a:r>
                        <a:rPr lang="en-US" sz="1100" dirty="0">
                          <a:ln>
                            <a:noFill/>
                          </a:ln>
                        </a:rPr>
                        <a:t>0</a:t>
                      </a:r>
                    </a:p>
                  </a:txBody>
                  <a:tcPr marL="58293" marR="58293" marT="29146" marB="29146"/>
                </a:tc>
                <a:extLst>
                  <a:ext uri="{0D108BD9-81ED-4DB2-BD59-A6C34878D82A}">
                    <a16:rowId xmlns:a16="http://schemas.microsoft.com/office/drawing/2014/main" val="2940493048"/>
                  </a:ext>
                </a:extLst>
              </a:tr>
              <a:tr h="236410">
                <a:tc>
                  <a:txBody>
                    <a:bodyPr/>
                    <a:lstStyle/>
                    <a:p>
                      <a:r>
                        <a:rPr lang="en-US" sz="1100" dirty="0">
                          <a:ln>
                            <a:noFill/>
                          </a:ln>
                          <a:solidFill>
                            <a:schemeClr val="tx1"/>
                          </a:solidFill>
                        </a:rPr>
                        <a:t>Index 3</a:t>
                      </a:r>
                    </a:p>
                  </a:txBody>
                  <a:tcPr marL="58293" marR="58293" marT="29146" marB="29146"/>
                </a:tc>
                <a:tc>
                  <a:txBody>
                    <a:bodyPr/>
                    <a:lstStyle/>
                    <a:p>
                      <a:r>
                        <a:rPr lang="en-US" sz="1100" dirty="0">
                          <a:ln>
                            <a:noFill/>
                          </a:ln>
                          <a:solidFill>
                            <a:schemeClr val="tx1"/>
                          </a:solidFill>
                        </a:rPr>
                        <a:t>0</a:t>
                      </a:r>
                    </a:p>
                  </a:txBody>
                  <a:tcPr marL="58293" marR="58293" marT="29146" marB="29146"/>
                </a:tc>
                <a:tc>
                  <a:txBody>
                    <a:bodyPr/>
                    <a:lstStyle/>
                    <a:p>
                      <a:r>
                        <a:rPr lang="en-US" sz="1100" dirty="0">
                          <a:ln>
                            <a:noFill/>
                          </a:ln>
                          <a:solidFill>
                            <a:schemeClr val="tx1"/>
                          </a:solidFill>
                        </a:rPr>
                        <a:t>2</a:t>
                      </a:r>
                    </a:p>
                  </a:txBody>
                  <a:tcPr marL="58293" marR="58293" marT="29146" marB="29146"/>
                </a:tc>
                <a:tc>
                  <a:txBody>
                    <a:bodyPr/>
                    <a:lstStyle/>
                    <a:p>
                      <a:r>
                        <a:rPr lang="en-US" sz="1100" dirty="0">
                          <a:ln>
                            <a:noFill/>
                          </a:ln>
                          <a:solidFill>
                            <a:schemeClr val="tx1"/>
                          </a:solidFill>
                        </a:rPr>
                        <a:t>4</a:t>
                      </a:r>
                    </a:p>
                  </a:txBody>
                  <a:tcPr marL="58293" marR="58293" marT="29146" marB="29146"/>
                </a:tc>
                <a:tc>
                  <a:txBody>
                    <a:bodyPr/>
                    <a:lstStyle/>
                    <a:p>
                      <a:r>
                        <a:rPr lang="en-US" sz="1100" dirty="0">
                          <a:ln>
                            <a:noFill/>
                          </a:ln>
                          <a:solidFill>
                            <a:schemeClr val="tx1"/>
                          </a:solidFill>
                        </a:rPr>
                        <a:t>4</a:t>
                      </a:r>
                    </a:p>
                  </a:txBody>
                  <a:tcPr marL="58293" marR="58293" marT="29146" marB="29146"/>
                </a:tc>
                <a:tc>
                  <a:txBody>
                    <a:bodyPr/>
                    <a:lstStyle/>
                    <a:p>
                      <a:r>
                        <a:rPr lang="en-US" sz="1100" dirty="0">
                          <a:ln>
                            <a:noFill/>
                          </a:ln>
                          <a:solidFill>
                            <a:schemeClr val="tx1"/>
                          </a:solidFill>
                        </a:rPr>
                        <a:t>2</a:t>
                      </a:r>
                    </a:p>
                  </a:txBody>
                  <a:tcPr marL="58293" marR="58293" marT="29146" marB="29146"/>
                </a:tc>
                <a:tc>
                  <a:txBody>
                    <a:bodyPr/>
                    <a:lstStyle/>
                    <a:p>
                      <a:r>
                        <a:rPr lang="en-US" sz="1100" dirty="0">
                          <a:ln>
                            <a:noFill/>
                          </a:ln>
                          <a:solidFill>
                            <a:schemeClr val="tx1"/>
                          </a:solidFill>
                        </a:rPr>
                        <a:t>0</a:t>
                      </a:r>
                    </a:p>
                  </a:txBody>
                  <a:tcPr marL="58293" marR="58293" marT="29146" marB="29146"/>
                </a:tc>
                <a:tc>
                  <a:txBody>
                    <a:bodyPr/>
                    <a:lstStyle/>
                    <a:p>
                      <a:r>
                        <a:rPr lang="en-US" sz="1100" dirty="0">
                          <a:ln>
                            <a:noFill/>
                          </a:ln>
                          <a:solidFill>
                            <a:schemeClr val="tx1"/>
                          </a:solidFill>
                        </a:rPr>
                        <a:t>0</a:t>
                      </a:r>
                    </a:p>
                  </a:txBody>
                  <a:tcPr marL="58293" marR="58293" marT="29146" marB="29146"/>
                </a:tc>
                <a:tc>
                  <a:txBody>
                    <a:bodyPr/>
                    <a:lstStyle/>
                    <a:p>
                      <a:r>
                        <a:rPr lang="en-US" sz="1100" dirty="0">
                          <a:ln>
                            <a:noFill/>
                          </a:ln>
                          <a:solidFill>
                            <a:schemeClr val="tx1"/>
                          </a:solidFill>
                        </a:rPr>
                        <a:t>0</a:t>
                      </a:r>
                    </a:p>
                  </a:txBody>
                  <a:tcPr marL="58293" marR="58293" marT="29146" marB="29146"/>
                </a:tc>
                <a:tc>
                  <a:txBody>
                    <a:bodyPr/>
                    <a:lstStyle/>
                    <a:p>
                      <a:r>
                        <a:rPr lang="en-US" sz="1100" dirty="0">
                          <a:ln>
                            <a:noFill/>
                          </a:ln>
                          <a:solidFill>
                            <a:schemeClr val="tx1"/>
                          </a:solidFill>
                        </a:rPr>
                        <a:t>0</a:t>
                      </a:r>
                    </a:p>
                  </a:txBody>
                  <a:tcPr marL="58293" marR="58293" marT="29146" marB="29146"/>
                </a:tc>
                <a:tc>
                  <a:txBody>
                    <a:bodyPr/>
                    <a:lstStyle/>
                    <a:p>
                      <a:r>
                        <a:rPr lang="en-US" sz="1100" dirty="0">
                          <a:ln>
                            <a:noFill/>
                          </a:ln>
                          <a:solidFill>
                            <a:schemeClr val="tx1"/>
                          </a:solidFill>
                        </a:rPr>
                        <a:t>0</a:t>
                      </a:r>
                    </a:p>
                  </a:txBody>
                  <a:tcPr marL="58293" marR="58293" marT="29146" marB="29146"/>
                </a:tc>
                <a:extLst>
                  <a:ext uri="{0D108BD9-81ED-4DB2-BD59-A6C34878D82A}">
                    <a16:rowId xmlns:a16="http://schemas.microsoft.com/office/drawing/2014/main" val="778190785"/>
                  </a:ext>
                </a:extLst>
              </a:tr>
              <a:tr h="236410">
                <a:tc>
                  <a:txBody>
                    <a:bodyPr/>
                    <a:lstStyle/>
                    <a:p>
                      <a:r>
                        <a:rPr lang="en-US" sz="1100" dirty="0">
                          <a:ln>
                            <a:noFill/>
                          </a:ln>
                          <a:solidFill>
                            <a:schemeClr val="tx1"/>
                          </a:solidFill>
                        </a:rPr>
                        <a:t>Index 4</a:t>
                      </a:r>
                    </a:p>
                  </a:txBody>
                  <a:tcPr marL="58293" marR="58293" marT="29146" marB="29146"/>
                </a:tc>
                <a:tc>
                  <a:txBody>
                    <a:bodyPr/>
                    <a:lstStyle/>
                    <a:p>
                      <a:r>
                        <a:rPr lang="en-US" sz="1100" dirty="0">
                          <a:ln>
                            <a:noFill/>
                          </a:ln>
                          <a:solidFill>
                            <a:schemeClr val="tx1"/>
                          </a:solidFill>
                        </a:rPr>
                        <a:t>0</a:t>
                      </a:r>
                    </a:p>
                  </a:txBody>
                  <a:tcPr marL="58293" marR="58293" marT="29146" marB="29146"/>
                </a:tc>
                <a:tc>
                  <a:txBody>
                    <a:bodyPr/>
                    <a:lstStyle/>
                    <a:p>
                      <a:r>
                        <a:rPr lang="en-US" sz="1100" dirty="0">
                          <a:ln>
                            <a:noFill/>
                          </a:ln>
                          <a:solidFill>
                            <a:schemeClr val="tx1"/>
                          </a:solidFill>
                        </a:rPr>
                        <a:t>0</a:t>
                      </a:r>
                    </a:p>
                  </a:txBody>
                  <a:tcPr marL="58293" marR="58293" marT="29146" marB="29146"/>
                </a:tc>
                <a:tc>
                  <a:txBody>
                    <a:bodyPr/>
                    <a:lstStyle/>
                    <a:p>
                      <a:r>
                        <a:rPr lang="en-US" sz="1100" dirty="0">
                          <a:ln>
                            <a:noFill/>
                          </a:ln>
                          <a:solidFill>
                            <a:schemeClr val="tx1"/>
                          </a:solidFill>
                        </a:rPr>
                        <a:t>2</a:t>
                      </a:r>
                    </a:p>
                  </a:txBody>
                  <a:tcPr marL="58293" marR="58293" marT="29146" marB="29146"/>
                </a:tc>
                <a:tc>
                  <a:txBody>
                    <a:bodyPr/>
                    <a:lstStyle/>
                    <a:p>
                      <a:r>
                        <a:rPr lang="en-US" sz="1100" dirty="0">
                          <a:ln>
                            <a:noFill/>
                          </a:ln>
                          <a:solidFill>
                            <a:schemeClr val="tx1"/>
                          </a:solidFill>
                        </a:rPr>
                        <a:t>4</a:t>
                      </a:r>
                    </a:p>
                  </a:txBody>
                  <a:tcPr marL="58293" marR="58293" marT="29146" marB="29146"/>
                </a:tc>
                <a:tc>
                  <a:txBody>
                    <a:bodyPr/>
                    <a:lstStyle/>
                    <a:p>
                      <a:r>
                        <a:rPr lang="en-US" sz="1100" dirty="0">
                          <a:ln>
                            <a:noFill/>
                          </a:ln>
                          <a:solidFill>
                            <a:schemeClr val="tx1"/>
                          </a:solidFill>
                        </a:rPr>
                        <a:t>5</a:t>
                      </a:r>
                    </a:p>
                  </a:txBody>
                  <a:tcPr marL="58293" marR="58293" marT="29146" marB="29146"/>
                </a:tc>
                <a:tc>
                  <a:txBody>
                    <a:bodyPr/>
                    <a:lstStyle/>
                    <a:p>
                      <a:r>
                        <a:rPr lang="en-US" sz="1100" dirty="0">
                          <a:ln>
                            <a:noFill/>
                          </a:ln>
                          <a:solidFill>
                            <a:schemeClr val="tx1"/>
                          </a:solidFill>
                        </a:rPr>
                        <a:t>4</a:t>
                      </a:r>
                    </a:p>
                  </a:txBody>
                  <a:tcPr marL="58293" marR="58293" marT="29146" marB="29146"/>
                </a:tc>
                <a:tc>
                  <a:txBody>
                    <a:bodyPr/>
                    <a:lstStyle/>
                    <a:p>
                      <a:r>
                        <a:rPr lang="en-US" sz="1100" dirty="0">
                          <a:ln>
                            <a:noFill/>
                          </a:ln>
                          <a:solidFill>
                            <a:schemeClr val="tx1"/>
                          </a:solidFill>
                        </a:rPr>
                        <a:t>2</a:t>
                      </a:r>
                    </a:p>
                  </a:txBody>
                  <a:tcPr marL="58293" marR="58293" marT="29146" marB="29146"/>
                </a:tc>
                <a:tc>
                  <a:txBody>
                    <a:bodyPr/>
                    <a:lstStyle/>
                    <a:p>
                      <a:r>
                        <a:rPr lang="en-US" sz="1100" dirty="0">
                          <a:ln>
                            <a:noFill/>
                          </a:ln>
                          <a:solidFill>
                            <a:schemeClr val="tx1"/>
                          </a:solidFill>
                        </a:rPr>
                        <a:t>0</a:t>
                      </a:r>
                    </a:p>
                  </a:txBody>
                  <a:tcPr marL="58293" marR="58293" marT="29146" marB="29146"/>
                </a:tc>
                <a:tc>
                  <a:txBody>
                    <a:bodyPr/>
                    <a:lstStyle/>
                    <a:p>
                      <a:r>
                        <a:rPr lang="en-US" sz="1100" dirty="0">
                          <a:ln>
                            <a:noFill/>
                          </a:ln>
                          <a:solidFill>
                            <a:schemeClr val="tx1"/>
                          </a:solidFill>
                        </a:rPr>
                        <a:t>0</a:t>
                      </a:r>
                    </a:p>
                  </a:txBody>
                  <a:tcPr marL="58293" marR="58293" marT="29146" marB="29146"/>
                </a:tc>
                <a:tc>
                  <a:txBody>
                    <a:bodyPr/>
                    <a:lstStyle/>
                    <a:p>
                      <a:r>
                        <a:rPr lang="en-US" sz="1100" dirty="0">
                          <a:ln>
                            <a:noFill/>
                          </a:ln>
                          <a:solidFill>
                            <a:schemeClr val="tx1"/>
                          </a:solidFill>
                        </a:rPr>
                        <a:t>0</a:t>
                      </a:r>
                    </a:p>
                  </a:txBody>
                  <a:tcPr marL="58293" marR="58293" marT="29146" marB="29146"/>
                </a:tc>
                <a:extLst>
                  <a:ext uri="{0D108BD9-81ED-4DB2-BD59-A6C34878D82A}">
                    <a16:rowId xmlns:a16="http://schemas.microsoft.com/office/drawing/2014/main" val="3625032118"/>
                  </a:ext>
                </a:extLst>
              </a:tr>
              <a:tr h="236410">
                <a:tc>
                  <a:txBody>
                    <a:bodyPr/>
                    <a:lstStyle/>
                    <a:p>
                      <a:r>
                        <a:rPr lang="en-US" sz="1100" dirty="0">
                          <a:ln>
                            <a:noFill/>
                          </a:ln>
                        </a:rPr>
                        <a:t>Index 5</a:t>
                      </a:r>
                    </a:p>
                  </a:txBody>
                  <a:tcPr marL="58293" marR="58293" marT="29146" marB="29146"/>
                </a:tc>
                <a:tc>
                  <a:txBody>
                    <a:bodyPr/>
                    <a:lstStyle/>
                    <a:p>
                      <a:r>
                        <a:rPr lang="en-US" sz="1100" dirty="0">
                          <a:ln>
                            <a:noFill/>
                          </a:ln>
                          <a:solidFill>
                            <a:schemeClr val="tx1"/>
                          </a:solidFill>
                        </a:rPr>
                        <a:t>0</a:t>
                      </a:r>
                    </a:p>
                  </a:txBody>
                  <a:tcPr marL="58293" marR="58293" marT="29146" marB="29146"/>
                </a:tc>
                <a:tc>
                  <a:txBody>
                    <a:bodyPr/>
                    <a:lstStyle/>
                    <a:p>
                      <a:r>
                        <a:rPr lang="en-US" sz="1100" dirty="0">
                          <a:ln>
                            <a:noFill/>
                          </a:ln>
                          <a:solidFill>
                            <a:schemeClr val="tx1"/>
                          </a:solidFill>
                        </a:rPr>
                        <a:t>0</a:t>
                      </a:r>
                    </a:p>
                  </a:txBody>
                  <a:tcPr marL="58293" marR="58293" marT="29146" marB="29146"/>
                </a:tc>
                <a:tc>
                  <a:txBody>
                    <a:bodyPr/>
                    <a:lstStyle/>
                    <a:p>
                      <a:r>
                        <a:rPr lang="en-US" sz="1100" dirty="0">
                          <a:ln>
                            <a:noFill/>
                          </a:ln>
                          <a:solidFill>
                            <a:schemeClr val="tx1"/>
                          </a:solidFill>
                        </a:rPr>
                        <a:t>0</a:t>
                      </a:r>
                    </a:p>
                  </a:txBody>
                  <a:tcPr marL="58293" marR="58293" marT="29146" marB="29146"/>
                </a:tc>
                <a:tc>
                  <a:txBody>
                    <a:bodyPr/>
                    <a:lstStyle/>
                    <a:p>
                      <a:r>
                        <a:rPr lang="en-US" sz="1100" dirty="0">
                          <a:ln>
                            <a:noFill/>
                          </a:ln>
                          <a:solidFill>
                            <a:schemeClr val="tx1"/>
                          </a:solidFill>
                        </a:rPr>
                        <a:t>1</a:t>
                      </a:r>
                    </a:p>
                  </a:txBody>
                  <a:tcPr marL="58293" marR="58293" marT="29146" marB="29146"/>
                </a:tc>
                <a:tc>
                  <a:txBody>
                    <a:bodyPr/>
                    <a:lstStyle/>
                    <a:p>
                      <a:r>
                        <a:rPr lang="en-US" sz="1100" dirty="0">
                          <a:ln>
                            <a:noFill/>
                          </a:ln>
                          <a:solidFill>
                            <a:schemeClr val="tx1"/>
                          </a:solidFill>
                        </a:rPr>
                        <a:t>2</a:t>
                      </a:r>
                    </a:p>
                  </a:txBody>
                  <a:tcPr marL="58293" marR="58293" marT="29146" marB="29146"/>
                </a:tc>
                <a:tc>
                  <a:txBody>
                    <a:bodyPr/>
                    <a:lstStyle/>
                    <a:p>
                      <a:r>
                        <a:rPr lang="en-US" sz="1100" dirty="0">
                          <a:ln>
                            <a:noFill/>
                          </a:ln>
                          <a:solidFill>
                            <a:schemeClr val="tx1"/>
                          </a:solidFill>
                        </a:rPr>
                        <a:t>4</a:t>
                      </a:r>
                    </a:p>
                  </a:txBody>
                  <a:tcPr marL="58293" marR="58293" marT="29146" marB="29146"/>
                </a:tc>
                <a:tc>
                  <a:txBody>
                    <a:bodyPr/>
                    <a:lstStyle/>
                    <a:p>
                      <a:r>
                        <a:rPr lang="en-US" sz="1100" dirty="0">
                          <a:ln>
                            <a:noFill/>
                          </a:ln>
                          <a:solidFill>
                            <a:schemeClr val="tx1"/>
                          </a:solidFill>
                        </a:rPr>
                        <a:t>5</a:t>
                      </a:r>
                    </a:p>
                  </a:txBody>
                  <a:tcPr marL="58293" marR="58293" marT="29146" marB="29146"/>
                </a:tc>
                <a:tc>
                  <a:txBody>
                    <a:bodyPr/>
                    <a:lstStyle/>
                    <a:p>
                      <a:r>
                        <a:rPr lang="en-US" sz="1100" dirty="0">
                          <a:ln>
                            <a:noFill/>
                          </a:ln>
                          <a:solidFill>
                            <a:schemeClr val="tx1"/>
                          </a:solidFill>
                        </a:rPr>
                        <a:t>4</a:t>
                      </a:r>
                    </a:p>
                  </a:txBody>
                  <a:tcPr marL="58293" marR="58293" marT="29146" marB="29146"/>
                </a:tc>
                <a:tc>
                  <a:txBody>
                    <a:bodyPr/>
                    <a:lstStyle/>
                    <a:p>
                      <a:r>
                        <a:rPr lang="en-US" sz="1100" dirty="0">
                          <a:ln>
                            <a:noFill/>
                          </a:ln>
                          <a:solidFill>
                            <a:schemeClr val="tx1"/>
                          </a:solidFill>
                        </a:rPr>
                        <a:t>2</a:t>
                      </a:r>
                    </a:p>
                  </a:txBody>
                  <a:tcPr marL="58293" marR="58293" marT="29146" marB="29146"/>
                </a:tc>
                <a:tc>
                  <a:txBody>
                    <a:bodyPr/>
                    <a:lstStyle/>
                    <a:p>
                      <a:r>
                        <a:rPr lang="en-US" sz="1100" dirty="0">
                          <a:ln>
                            <a:noFill/>
                          </a:ln>
                          <a:solidFill>
                            <a:schemeClr val="tx1"/>
                          </a:solidFill>
                        </a:rPr>
                        <a:t>0</a:t>
                      </a:r>
                    </a:p>
                  </a:txBody>
                  <a:tcPr marL="58293" marR="58293" marT="29146" marB="29146"/>
                </a:tc>
                <a:extLst>
                  <a:ext uri="{0D108BD9-81ED-4DB2-BD59-A6C34878D82A}">
                    <a16:rowId xmlns:a16="http://schemas.microsoft.com/office/drawing/2014/main" val="1415216165"/>
                  </a:ext>
                </a:extLst>
              </a:tr>
              <a:tr h="236410">
                <a:tc>
                  <a:txBody>
                    <a:bodyPr/>
                    <a:lstStyle/>
                    <a:p>
                      <a:r>
                        <a:rPr lang="en-US" sz="1100" dirty="0">
                          <a:ln>
                            <a:noFill/>
                          </a:ln>
                          <a:solidFill>
                            <a:schemeClr val="tx1"/>
                          </a:solidFill>
                        </a:rPr>
                        <a:t>Index 6</a:t>
                      </a:r>
                    </a:p>
                  </a:txBody>
                  <a:tcPr marL="58293" marR="58293" marT="29146" marB="29146"/>
                </a:tc>
                <a:tc>
                  <a:txBody>
                    <a:bodyPr/>
                    <a:lstStyle/>
                    <a:p>
                      <a:r>
                        <a:rPr lang="en-US" sz="1100" dirty="0">
                          <a:ln>
                            <a:noFill/>
                          </a:ln>
                          <a:solidFill>
                            <a:schemeClr val="tx1"/>
                          </a:solidFill>
                        </a:rPr>
                        <a:t>0</a:t>
                      </a:r>
                    </a:p>
                  </a:txBody>
                  <a:tcPr marL="58293" marR="58293" marT="29146" marB="29146"/>
                </a:tc>
                <a:tc>
                  <a:txBody>
                    <a:bodyPr/>
                    <a:lstStyle/>
                    <a:p>
                      <a:r>
                        <a:rPr lang="en-US" sz="1100" dirty="0">
                          <a:ln>
                            <a:noFill/>
                          </a:ln>
                          <a:solidFill>
                            <a:schemeClr val="tx1"/>
                          </a:solidFill>
                        </a:rPr>
                        <a:t>0</a:t>
                      </a:r>
                    </a:p>
                  </a:txBody>
                  <a:tcPr marL="58293" marR="58293" marT="29146" marB="29146"/>
                </a:tc>
                <a:tc>
                  <a:txBody>
                    <a:bodyPr/>
                    <a:lstStyle/>
                    <a:p>
                      <a:r>
                        <a:rPr lang="en-US" sz="1100" dirty="0">
                          <a:ln>
                            <a:noFill/>
                          </a:ln>
                          <a:solidFill>
                            <a:schemeClr val="tx1"/>
                          </a:solidFill>
                        </a:rPr>
                        <a:t>0</a:t>
                      </a:r>
                    </a:p>
                  </a:txBody>
                  <a:tcPr marL="58293" marR="58293" marT="29146" marB="29146"/>
                </a:tc>
                <a:tc>
                  <a:txBody>
                    <a:bodyPr/>
                    <a:lstStyle/>
                    <a:p>
                      <a:r>
                        <a:rPr lang="en-US" sz="1100" dirty="0">
                          <a:ln>
                            <a:noFill/>
                          </a:ln>
                          <a:solidFill>
                            <a:schemeClr val="tx1"/>
                          </a:solidFill>
                        </a:rPr>
                        <a:t>0</a:t>
                      </a:r>
                    </a:p>
                  </a:txBody>
                  <a:tcPr marL="58293" marR="58293" marT="29146" marB="29146"/>
                </a:tc>
                <a:tc>
                  <a:txBody>
                    <a:bodyPr/>
                    <a:lstStyle/>
                    <a:p>
                      <a:r>
                        <a:rPr lang="en-US" sz="1100" dirty="0">
                          <a:ln>
                            <a:noFill/>
                          </a:ln>
                          <a:solidFill>
                            <a:schemeClr val="tx1"/>
                          </a:solidFill>
                        </a:rPr>
                        <a:t>1</a:t>
                      </a:r>
                    </a:p>
                  </a:txBody>
                  <a:tcPr marL="58293" marR="58293" marT="29146" marB="29146"/>
                </a:tc>
                <a:tc>
                  <a:txBody>
                    <a:bodyPr/>
                    <a:lstStyle/>
                    <a:p>
                      <a:r>
                        <a:rPr lang="en-US" sz="1100" dirty="0">
                          <a:ln>
                            <a:noFill/>
                          </a:ln>
                          <a:solidFill>
                            <a:schemeClr val="tx1"/>
                          </a:solidFill>
                        </a:rPr>
                        <a:t>2</a:t>
                      </a:r>
                    </a:p>
                  </a:txBody>
                  <a:tcPr marL="58293" marR="58293" marT="29146" marB="29146"/>
                </a:tc>
                <a:tc>
                  <a:txBody>
                    <a:bodyPr/>
                    <a:lstStyle/>
                    <a:p>
                      <a:r>
                        <a:rPr lang="en-US" sz="1100" dirty="0">
                          <a:ln>
                            <a:noFill/>
                          </a:ln>
                          <a:solidFill>
                            <a:schemeClr val="tx1"/>
                          </a:solidFill>
                        </a:rPr>
                        <a:t>4</a:t>
                      </a:r>
                    </a:p>
                  </a:txBody>
                  <a:tcPr marL="58293" marR="58293" marT="29146" marB="29146"/>
                </a:tc>
                <a:tc>
                  <a:txBody>
                    <a:bodyPr/>
                    <a:lstStyle/>
                    <a:p>
                      <a:r>
                        <a:rPr lang="en-US" sz="1100" dirty="0">
                          <a:ln>
                            <a:noFill/>
                          </a:ln>
                          <a:solidFill>
                            <a:schemeClr val="tx1"/>
                          </a:solidFill>
                        </a:rPr>
                        <a:t>5</a:t>
                      </a:r>
                    </a:p>
                  </a:txBody>
                  <a:tcPr marL="58293" marR="58293" marT="29146" marB="29146"/>
                </a:tc>
                <a:tc>
                  <a:txBody>
                    <a:bodyPr/>
                    <a:lstStyle/>
                    <a:p>
                      <a:r>
                        <a:rPr lang="en-US" sz="1100" dirty="0">
                          <a:ln>
                            <a:noFill/>
                          </a:ln>
                          <a:solidFill>
                            <a:schemeClr val="tx1"/>
                          </a:solidFill>
                        </a:rPr>
                        <a:t>4</a:t>
                      </a:r>
                    </a:p>
                  </a:txBody>
                  <a:tcPr marL="58293" marR="58293" marT="29146" marB="29146"/>
                </a:tc>
                <a:tc>
                  <a:txBody>
                    <a:bodyPr/>
                    <a:lstStyle/>
                    <a:p>
                      <a:r>
                        <a:rPr lang="en-US" sz="1100" dirty="0">
                          <a:ln>
                            <a:noFill/>
                          </a:ln>
                          <a:solidFill>
                            <a:schemeClr val="tx1"/>
                          </a:solidFill>
                        </a:rPr>
                        <a:t>2</a:t>
                      </a:r>
                    </a:p>
                  </a:txBody>
                  <a:tcPr marL="58293" marR="58293" marT="29146" marB="29146"/>
                </a:tc>
                <a:extLst>
                  <a:ext uri="{0D108BD9-81ED-4DB2-BD59-A6C34878D82A}">
                    <a16:rowId xmlns:a16="http://schemas.microsoft.com/office/drawing/2014/main" val="1066366702"/>
                  </a:ext>
                </a:extLst>
              </a:tr>
              <a:tr h="236410">
                <a:tc>
                  <a:txBody>
                    <a:bodyPr/>
                    <a:lstStyle/>
                    <a:p>
                      <a:r>
                        <a:rPr lang="en-US" sz="1100" dirty="0">
                          <a:ln>
                            <a:noFill/>
                          </a:ln>
                          <a:solidFill>
                            <a:schemeClr val="tx1"/>
                          </a:solidFill>
                        </a:rPr>
                        <a:t>Index 7</a:t>
                      </a:r>
                    </a:p>
                  </a:txBody>
                  <a:tcPr marL="58293" marR="58293" marT="29146" marB="29146"/>
                </a:tc>
                <a:tc>
                  <a:txBody>
                    <a:bodyPr/>
                    <a:lstStyle/>
                    <a:p>
                      <a:r>
                        <a:rPr lang="en-US" sz="1100" dirty="0">
                          <a:ln>
                            <a:noFill/>
                          </a:ln>
                          <a:solidFill>
                            <a:schemeClr val="tx1"/>
                          </a:solidFill>
                        </a:rPr>
                        <a:t>0</a:t>
                      </a:r>
                    </a:p>
                  </a:txBody>
                  <a:tcPr marL="58293" marR="58293" marT="29146" marB="29146"/>
                </a:tc>
                <a:tc>
                  <a:txBody>
                    <a:bodyPr/>
                    <a:lstStyle/>
                    <a:p>
                      <a:r>
                        <a:rPr lang="en-US" sz="1100" dirty="0">
                          <a:ln>
                            <a:noFill/>
                          </a:ln>
                          <a:solidFill>
                            <a:schemeClr val="tx1"/>
                          </a:solidFill>
                        </a:rPr>
                        <a:t>0</a:t>
                      </a:r>
                    </a:p>
                  </a:txBody>
                  <a:tcPr marL="58293" marR="58293" marT="29146" marB="29146"/>
                </a:tc>
                <a:tc>
                  <a:txBody>
                    <a:bodyPr/>
                    <a:lstStyle/>
                    <a:p>
                      <a:r>
                        <a:rPr lang="en-US" sz="1100" dirty="0">
                          <a:ln>
                            <a:noFill/>
                          </a:ln>
                          <a:solidFill>
                            <a:schemeClr val="tx1"/>
                          </a:solidFill>
                        </a:rPr>
                        <a:t>0</a:t>
                      </a:r>
                    </a:p>
                  </a:txBody>
                  <a:tcPr marL="58293" marR="58293" marT="29146" marB="29146"/>
                </a:tc>
                <a:tc>
                  <a:txBody>
                    <a:bodyPr/>
                    <a:lstStyle/>
                    <a:p>
                      <a:r>
                        <a:rPr lang="en-US" sz="1100" dirty="0">
                          <a:ln>
                            <a:noFill/>
                          </a:ln>
                          <a:solidFill>
                            <a:schemeClr val="tx1"/>
                          </a:solidFill>
                        </a:rPr>
                        <a:t>0</a:t>
                      </a:r>
                    </a:p>
                  </a:txBody>
                  <a:tcPr marL="58293" marR="58293" marT="29146" marB="29146"/>
                </a:tc>
                <a:tc>
                  <a:txBody>
                    <a:bodyPr/>
                    <a:lstStyle/>
                    <a:p>
                      <a:r>
                        <a:rPr lang="en-US" sz="1100" dirty="0">
                          <a:ln>
                            <a:noFill/>
                          </a:ln>
                          <a:solidFill>
                            <a:schemeClr val="tx1"/>
                          </a:solidFill>
                        </a:rPr>
                        <a:t>1</a:t>
                      </a:r>
                    </a:p>
                  </a:txBody>
                  <a:tcPr marL="58293" marR="58293" marT="29146" marB="29146"/>
                </a:tc>
                <a:tc>
                  <a:txBody>
                    <a:bodyPr/>
                    <a:lstStyle/>
                    <a:p>
                      <a:r>
                        <a:rPr lang="en-US" sz="1100" dirty="0">
                          <a:ln>
                            <a:noFill/>
                          </a:ln>
                          <a:solidFill>
                            <a:schemeClr val="tx1"/>
                          </a:solidFill>
                        </a:rPr>
                        <a:t>1</a:t>
                      </a:r>
                    </a:p>
                  </a:txBody>
                  <a:tcPr marL="58293" marR="58293" marT="29146" marB="29146"/>
                </a:tc>
                <a:tc>
                  <a:txBody>
                    <a:bodyPr/>
                    <a:lstStyle/>
                    <a:p>
                      <a:r>
                        <a:rPr lang="en-US" sz="1100" dirty="0">
                          <a:ln>
                            <a:noFill/>
                          </a:ln>
                          <a:solidFill>
                            <a:schemeClr val="tx1"/>
                          </a:solidFill>
                        </a:rPr>
                        <a:t>2</a:t>
                      </a:r>
                    </a:p>
                  </a:txBody>
                  <a:tcPr marL="58293" marR="58293" marT="29146" marB="29146"/>
                </a:tc>
                <a:tc>
                  <a:txBody>
                    <a:bodyPr/>
                    <a:lstStyle/>
                    <a:p>
                      <a:r>
                        <a:rPr lang="en-US" sz="1100" dirty="0">
                          <a:ln>
                            <a:noFill/>
                          </a:ln>
                          <a:solidFill>
                            <a:schemeClr val="tx1"/>
                          </a:solidFill>
                        </a:rPr>
                        <a:t>4</a:t>
                      </a:r>
                    </a:p>
                  </a:txBody>
                  <a:tcPr marL="58293" marR="58293" marT="29146" marB="29146"/>
                </a:tc>
                <a:tc>
                  <a:txBody>
                    <a:bodyPr/>
                    <a:lstStyle/>
                    <a:p>
                      <a:r>
                        <a:rPr lang="en-US" sz="1100" dirty="0">
                          <a:ln>
                            <a:noFill/>
                          </a:ln>
                          <a:solidFill>
                            <a:schemeClr val="tx1"/>
                          </a:solidFill>
                        </a:rPr>
                        <a:t>5</a:t>
                      </a:r>
                    </a:p>
                  </a:txBody>
                  <a:tcPr marL="58293" marR="58293" marT="29146" marB="29146"/>
                </a:tc>
                <a:tc>
                  <a:txBody>
                    <a:bodyPr/>
                    <a:lstStyle/>
                    <a:p>
                      <a:r>
                        <a:rPr lang="en-US" sz="1100" dirty="0">
                          <a:ln>
                            <a:noFill/>
                          </a:ln>
                          <a:solidFill>
                            <a:schemeClr val="tx1"/>
                          </a:solidFill>
                        </a:rPr>
                        <a:t>2</a:t>
                      </a:r>
                    </a:p>
                  </a:txBody>
                  <a:tcPr marL="58293" marR="58293" marT="29146" marB="29146"/>
                </a:tc>
                <a:extLst>
                  <a:ext uri="{0D108BD9-81ED-4DB2-BD59-A6C34878D82A}">
                    <a16:rowId xmlns:a16="http://schemas.microsoft.com/office/drawing/2014/main" val="1236243677"/>
                  </a:ext>
                </a:extLst>
              </a:tr>
              <a:tr h="236410">
                <a:tc>
                  <a:txBody>
                    <a:bodyPr/>
                    <a:lstStyle/>
                    <a:p>
                      <a:r>
                        <a:rPr lang="en-US" sz="1100" dirty="0">
                          <a:ln>
                            <a:noFill/>
                          </a:ln>
                          <a:solidFill>
                            <a:schemeClr val="tx1"/>
                          </a:solidFill>
                        </a:rPr>
                        <a:t>Index 8</a:t>
                      </a:r>
                    </a:p>
                  </a:txBody>
                  <a:tcPr marL="58293" marR="58293" marT="29146" marB="29146"/>
                </a:tc>
                <a:tc>
                  <a:txBody>
                    <a:bodyPr/>
                    <a:lstStyle/>
                    <a:p>
                      <a:r>
                        <a:rPr lang="en-US" sz="1100" dirty="0">
                          <a:ln>
                            <a:noFill/>
                          </a:ln>
                          <a:solidFill>
                            <a:schemeClr val="tx1"/>
                          </a:solidFill>
                        </a:rPr>
                        <a:t>0</a:t>
                      </a:r>
                    </a:p>
                  </a:txBody>
                  <a:tcPr marL="58293" marR="58293" marT="29146" marB="29146"/>
                </a:tc>
                <a:tc>
                  <a:txBody>
                    <a:bodyPr/>
                    <a:lstStyle/>
                    <a:p>
                      <a:r>
                        <a:rPr lang="en-US" sz="1100" dirty="0">
                          <a:ln>
                            <a:noFill/>
                          </a:ln>
                          <a:solidFill>
                            <a:schemeClr val="tx1"/>
                          </a:solidFill>
                        </a:rPr>
                        <a:t>0</a:t>
                      </a:r>
                    </a:p>
                  </a:txBody>
                  <a:tcPr marL="58293" marR="58293" marT="29146" marB="29146"/>
                </a:tc>
                <a:tc>
                  <a:txBody>
                    <a:bodyPr/>
                    <a:lstStyle/>
                    <a:p>
                      <a:r>
                        <a:rPr lang="en-US" sz="1100" dirty="0">
                          <a:ln>
                            <a:noFill/>
                          </a:ln>
                          <a:solidFill>
                            <a:schemeClr val="tx1"/>
                          </a:solidFill>
                        </a:rPr>
                        <a:t>0</a:t>
                      </a:r>
                    </a:p>
                  </a:txBody>
                  <a:tcPr marL="58293" marR="58293" marT="29146" marB="29146"/>
                </a:tc>
                <a:tc>
                  <a:txBody>
                    <a:bodyPr/>
                    <a:lstStyle/>
                    <a:p>
                      <a:r>
                        <a:rPr lang="en-US" sz="1100" dirty="0">
                          <a:ln>
                            <a:noFill/>
                          </a:ln>
                          <a:solidFill>
                            <a:schemeClr val="tx1"/>
                          </a:solidFill>
                        </a:rPr>
                        <a:t>0</a:t>
                      </a:r>
                    </a:p>
                  </a:txBody>
                  <a:tcPr marL="58293" marR="58293" marT="29146" marB="29146"/>
                </a:tc>
                <a:tc>
                  <a:txBody>
                    <a:bodyPr/>
                    <a:lstStyle/>
                    <a:p>
                      <a:r>
                        <a:rPr lang="en-US" sz="1100" dirty="0">
                          <a:ln>
                            <a:noFill/>
                          </a:ln>
                          <a:solidFill>
                            <a:schemeClr val="tx1"/>
                          </a:solidFill>
                        </a:rPr>
                        <a:t>0</a:t>
                      </a:r>
                    </a:p>
                  </a:txBody>
                  <a:tcPr marL="58293" marR="58293" marT="29146" marB="29146"/>
                </a:tc>
                <a:tc>
                  <a:txBody>
                    <a:bodyPr/>
                    <a:lstStyle/>
                    <a:p>
                      <a:r>
                        <a:rPr lang="en-US" sz="1100" dirty="0">
                          <a:ln>
                            <a:noFill/>
                          </a:ln>
                          <a:solidFill>
                            <a:schemeClr val="tx1"/>
                          </a:solidFill>
                        </a:rPr>
                        <a:t>1</a:t>
                      </a:r>
                    </a:p>
                  </a:txBody>
                  <a:tcPr marL="58293" marR="58293" marT="29146" marB="29146"/>
                </a:tc>
                <a:tc>
                  <a:txBody>
                    <a:bodyPr/>
                    <a:lstStyle/>
                    <a:p>
                      <a:r>
                        <a:rPr lang="en-US" sz="1100" dirty="0">
                          <a:ln>
                            <a:noFill/>
                          </a:ln>
                          <a:solidFill>
                            <a:schemeClr val="tx1"/>
                          </a:solidFill>
                        </a:rPr>
                        <a:t>2</a:t>
                      </a:r>
                    </a:p>
                  </a:txBody>
                  <a:tcPr marL="58293" marR="58293" marT="29146" marB="29146"/>
                </a:tc>
                <a:tc>
                  <a:txBody>
                    <a:bodyPr/>
                    <a:lstStyle/>
                    <a:p>
                      <a:r>
                        <a:rPr lang="en-US" sz="1100" dirty="0">
                          <a:ln>
                            <a:noFill/>
                          </a:ln>
                          <a:solidFill>
                            <a:schemeClr val="tx1"/>
                          </a:solidFill>
                        </a:rPr>
                        <a:t>3</a:t>
                      </a:r>
                    </a:p>
                  </a:txBody>
                  <a:tcPr marL="58293" marR="58293" marT="29146" marB="29146"/>
                </a:tc>
                <a:tc>
                  <a:txBody>
                    <a:bodyPr/>
                    <a:lstStyle/>
                    <a:p>
                      <a:r>
                        <a:rPr lang="en-US" sz="1100" dirty="0">
                          <a:ln>
                            <a:noFill/>
                          </a:ln>
                          <a:solidFill>
                            <a:schemeClr val="tx1"/>
                          </a:solidFill>
                        </a:rPr>
                        <a:t>4</a:t>
                      </a:r>
                    </a:p>
                  </a:txBody>
                  <a:tcPr marL="58293" marR="58293" marT="29146" marB="29146"/>
                </a:tc>
                <a:tc>
                  <a:txBody>
                    <a:bodyPr/>
                    <a:lstStyle/>
                    <a:p>
                      <a:r>
                        <a:rPr lang="en-US" sz="1100" dirty="0">
                          <a:ln>
                            <a:noFill/>
                          </a:ln>
                          <a:solidFill>
                            <a:schemeClr val="tx1"/>
                          </a:solidFill>
                        </a:rPr>
                        <a:t>5</a:t>
                      </a:r>
                    </a:p>
                  </a:txBody>
                  <a:tcPr marL="58293" marR="58293" marT="29146" marB="29146"/>
                </a:tc>
                <a:extLst>
                  <a:ext uri="{0D108BD9-81ED-4DB2-BD59-A6C34878D82A}">
                    <a16:rowId xmlns:a16="http://schemas.microsoft.com/office/drawing/2014/main" val="65093884"/>
                  </a:ext>
                </a:extLst>
              </a:tr>
              <a:tr h="236410">
                <a:tc>
                  <a:txBody>
                    <a:bodyPr/>
                    <a:lstStyle/>
                    <a:p>
                      <a:r>
                        <a:rPr lang="en-US" sz="1100" dirty="0">
                          <a:ln>
                            <a:noFill/>
                          </a:ln>
                          <a:solidFill>
                            <a:schemeClr val="tx1"/>
                          </a:solidFill>
                        </a:rPr>
                        <a:t>Index 9</a:t>
                      </a:r>
                    </a:p>
                  </a:txBody>
                  <a:tcPr marL="58293" marR="58293" marT="29146" marB="29146"/>
                </a:tc>
                <a:tc>
                  <a:txBody>
                    <a:bodyPr/>
                    <a:lstStyle/>
                    <a:p>
                      <a:r>
                        <a:rPr lang="en-US" sz="1100" dirty="0">
                          <a:ln>
                            <a:noFill/>
                          </a:ln>
                          <a:solidFill>
                            <a:schemeClr val="tx1"/>
                          </a:solidFill>
                        </a:rPr>
                        <a:t>0</a:t>
                      </a:r>
                    </a:p>
                  </a:txBody>
                  <a:tcPr marL="58293" marR="58293" marT="29146" marB="29146"/>
                </a:tc>
                <a:tc>
                  <a:txBody>
                    <a:bodyPr/>
                    <a:lstStyle/>
                    <a:p>
                      <a:r>
                        <a:rPr lang="en-US" sz="1100" dirty="0">
                          <a:ln>
                            <a:noFill/>
                          </a:ln>
                          <a:solidFill>
                            <a:schemeClr val="tx1"/>
                          </a:solidFill>
                        </a:rPr>
                        <a:t>0</a:t>
                      </a:r>
                    </a:p>
                  </a:txBody>
                  <a:tcPr marL="58293" marR="58293" marT="29146" marB="29146"/>
                </a:tc>
                <a:tc>
                  <a:txBody>
                    <a:bodyPr/>
                    <a:lstStyle/>
                    <a:p>
                      <a:r>
                        <a:rPr lang="en-US" sz="1100" dirty="0">
                          <a:ln>
                            <a:noFill/>
                          </a:ln>
                          <a:solidFill>
                            <a:schemeClr val="tx1"/>
                          </a:solidFill>
                        </a:rPr>
                        <a:t>0</a:t>
                      </a:r>
                    </a:p>
                  </a:txBody>
                  <a:tcPr marL="58293" marR="58293" marT="29146" marB="29146"/>
                </a:tc>
                <a:tc>
                  <a:txBody>
                    <a:bodyPr/>
                    <a:lstStyle/>
                    <a:p>
                      <a:r>
                        <a:rPr lang="en-US" sz="1100" dirty="0">
                          <a:ln>
                            <a:noFill/>
                          </a:ln>
                          <a:solidFill>
                            <a:schemeClr val="tx1"/>
                          </a:solidFill>
                        </a:rPr>
                        <a:t>0</a:t>
                      </a:r>
                    </a:p>
                  </a:txBody>
                  <a:tcPr marL="58293" marR="58293" marT="29146" marB="29146"/>
                </a:tc>
                <a:tc>
                  <a:txBody>
                    <a:bodyPr/>
                    <a:lstStyle/>
                    <a:p>
                      <a:r>
                        <a:rPr lang="en-US" sz="1100" dirty="0">
                          <a:ln>
                            <a:noFill/>
                          </a:ln>
                          <a:solidFill>
                            <a:schemeClr val="tx1"/>
                          </a:solidFill>
                        </a:rPr>
                        <a:t>0</a:t>
                      </a:r>
                    </a:p>
                  </a:txBody>
                  <a:tcPr marL="58293" marR="58293" marT="29146" marB="29146"/>
                </a:tc>
                <a:tc>
                  <a:txBody>
                    <a:bodyPr/>
                    <a:lstStyle/>
                    <a:p>
                      <a:r>
                        <a:rPr lang="en-US" sz="1100" dirty="0">
                          <a:ln>
                            <a:noFill/>
                          </a:ln>
                          <a:solidFill>
                            <a:schemeClr val="tx1"/>
                          </a:solidFill>
                        </a:rPr>
                        <a:t>0</a:t>
                      </a:r>
                    </a:p>
                  </a:txBody>
                  <a:tcPr marL="58293" marR="58293" marT="29146" marB="29146"/>
                </a:tc>
                <a:tc>
                  <a:txBody>
                    <a:bodyPr/>
                    <a:lstStyle/>
                    <a:p>
                      <a:r>
                        <a:rPr lang="en-US" sz="1100" dirty="0">
                          <a:ln>
                            <a:noFill/>
                          </a:ln>
                          <a:solidFill>
                            <a:schemeClr val="tx1"/>
                          </a:solidFill>
                        </a:rPr>
                        <a:t>1</a:t>
                      </a:r>
                    </a:p>
                  </a:txBody>
                  <a:tcPr marL="58293" marR="58293" marT="29146" marB="29146"/>
                </a:tc>
                <a:tc>
                  <a:txBody>
                    <a:bodyPr/>
                    <a:lstStyle/>
                    <a:p>
                      <a:r>
                        <a:rPr lang="en-US" sz="1100" dirty="0">
                          <a:ln>
                            <a:noFill/>
                          </a:ln>
                          <a:solidFill>
                            <a:schemeClr val="tx1"/>
                          </a:solidFill>
                        </a:rPr>
                        <a:t>2</a:t>
                      </a:r>
                    </a:p>
                  </a:txBody>
                  <a:tcPr marL="58293" marR="58293" marT="29146" marB="29146"/>
                </a:tc>
                <a:tc>
                  <a:txBody>
                    <a:bodyPr/>
                    <a:lstStyle/>
                    <a:p>
                      <a:r>
                        <a:rPr lang="en-US" sz="1100" dirty="0">
                          <a:ln>
                            <a:noFill/>
                          </a:ln>
                          <a:solidFill>
                            <a:schemeClr val="tx1"/>
                          </a:solidFill>
                        </a:rPr>
                        <a:t>3</a:t>
                      </a:r>
                    </a:p>
                  </a:txBody>
                  <a:tcPr marL="58293" marR="58293" marT="29146" marB="29146"/>
                </a:tc>
                <a:tc>
                  <a:txBody>
                    <a:bodyPr/>
                    <a:lstStyle/>
                    <a:p>
                      <a:r>
                        <a:rPr lang="en-US" sz="1100" dirty="0">
                          <a:ln>
                            <a:noFill/>
                          </a:ln>
                          <a:solidFill>
                            <a:schemeClr val="tx1"/>
                          </a:solidFill>
                        </a:rPr>
                        <a:t>4</a:t>
                      </a:r>
                    </a:p>
                  </a:txBody>
                  <a:tcPr marL="58293" marR="58293" marT="29146" marB="29146"/>
                </a:tc>
                <a:extLst>
                  <a:ext uri="{0D108BD9-81ED-4DB2-BD59-A6C34878D82A}">
                    <a16:rowId xmlns:a16="http://schemas.microsoft.com/office/drawing/2014/main" val="2274803403"/>
                  </a:ext>
                </a:extLst>
              </a:tr>
            </a:tbl>
          </a:graphicData>
        </a:graphic>
      </p:graphicFrame>
      <p:graphicFrame>
        <p:nvGraphicFramePr>
          <p:cNvPr id="16" name="Table 15">
            <a:extLst>
              <a:ext uri="{FF2B5EF4-FFF2-40B4-BE49-F238E27FC236}">
                <a16:creationId xmlns:a16="http://schemas.microsoft.com/office/drawing/2014/main" id="{666F8558-BB59-B8EF-7464-34D1F78F5E0E}"/>
              </a:ext>
            </a:extLst>
          </p:cNvPr>
          <p:cNvGraphicFramePr>
            <a:graphicFrameLocks noGrp="1"/>
          </p:cNvGraphicFramePr>
          <p:nvPr>
            <p:extLst>
              <p:ext uri="{D42A27DB-BD31-4B8C-83A1-F6EECF244321}">
                <p14:modId xmlns:p14="http://schemas.microsoft.com/office/powerpoint/2010/main" val="1519172786"/>
              </p:ext>
            </p:extLst>
          </p:nvPr>
        </p:nvGraphicFramePr>
        <p:xfrm>
          <a:off x="6892741" y="4600654"/>
          <a:ext cx="3165650" cy="236410"/>
        </p:xfrm>
        <a:graphic>
          <a:graphicData uri="http://schemas.openxmlformats.org/drawingml/2006/table">
            <a:tbl>
              <a:tblPr firstRow="1" bandRow="1">
                <a:tableStyleId>{D7AC3CCA-C797-4891-BE02-D94E43425B78}</a:tableStyleId>
              </a:tblPr>
              <a:tblGrid>
                <a:gridCol w="316565">
                  <a:extLst>
                    <a:ext uri="{9D8B030D-6E8A-4147-A177-3AD203B41FA5}">
                      <a16:colId xmlns:a16="http://schemas.microsoft.com/office/drawing/2014/main" val="1595782475"/>
                    </a:ext>
                  </a:extLst>
                </a:gridCol>
                <a:gridCol w="316565">
                  <a:extLst>
                    <a:ext uri="{9D8B030D-6E8A-4147-A177-3AD203B41FA5}">
                      <a16:colId xmlns:a16="http://schemas.microsoft.com/office/drawing/2014/main" val="2895910770"/>
                    </a:ext>
                  </a:extLst>
                </a:gridCol>
                <a:gridCol w="316565">
                  <a:extLst>
                    <a:ext uri="{9D8B030D-6E8A-4147-A177-3AD203B41FA5}">
                      <a16:colId xmlns:a16="http://schemas.microsoft.com/office/drawing/2014/main" val="4171943960"/>
                    </a:ext>
                  </a:extLst>
                </a:gridCol>
                <a:gridCol w="316565">
                  <a:extLst>
                    <a:ext uri="{9D8B030D-6E8A-4147-A177-3AD203B41FA5}">
                      <a16:colId xmlns:a16="http://schemas.microsoft.com/office/drawing/2014/main" val="1069865398"/>
                    </a:ext>
                  </a:extLst>
                </a:gridCol>
                <a:gridCol w="316565">
                  <a:extLst>
                    <a:ext uri="{9D8B030D-6E8A-4147-A177-3AD203B41FA5}">
                      <a16:colId xmlns:a16="http://schemas.microsoft.com/office/drawing/2014/main" val="2397053099"/>
                    </a:ext>
                  </a:extLst>
                </a:gridCol>
                <a:gridCol w="316565">
                  <a:extLst>
                    <a:ext uri="{9D8B030D-6E8A-4147-A177-3AD203B41FA5}">
                      <a16:colId xmlns:a16="http://schemas.microsoft.com/office/drawing/2014/main" val="1885353613"/>
                    </a:ext>
                  </a:extLst>
                </a:gridCol>
                <a:gridCol w="316565">
                  <a:extLst>
                    <a:ext uri="{9D8B030D-6E8A-4147-A177-3AD203B41FA5}">
                      <a16:colId xmlns:a16="http://schemas.microsoft.com/office/drawing/2014/main" val="2860925911"/>
                    </a:ext>
                  </a:extLst>
                </a:gridCol>
                <a:gridCol w="316565">
                  <a:extLst>
                    <a:ext uri="{9D8B030D-6E8A-4147-A177-3AD203B41FA5}">
                      <a16:colId xmlns:a16="http://schemas.microsoft.com/office/drawing/2014/main" val="2068708222"/>
                    </a:ext>
                  </a:extLst>
                </a:gridCol>
                <a:gridCol w="316565">
                  <a:extLst>
                    <a:ext uri="{9D8B030D-6E8A-4147-A177-3AD203B41FA5}">
                      <a16:colId xmlns:a16="http://schemas.microsoft.com/office/drawing/2014/main" val="1150587957"/>
                    </a:ext>
                  </a:extLst>
                </a:gridCol>
                <a:gridCol w="316565">
                  <a:extLst>
                    <a:ext uri="{9D8B030D-6E8A-4147-A177-3AD203B41FA5}">
                      <a16:colId xmlns:a16="http://schemas.microsoft.com/office/drawing/2014/main" val="2391420808"/>
                    </a:ext>
                  </a:extLst>
                </a:gridCol>
              </a:tblGrid>
              <a:tr h="236410">
                <a:tc>
                  <a:txBody>
                    <a:bodyPr/>
                    <a:lstStyle/>
                    <a:p>
                      <a:r>
                        <a:rPr lang="en-US" sz="1100" b="0" dirty="0">
                          <a:ln>
                            <a:noFill/>
                          </a:ln>
                        </a:rPr>
                        <a:t>2</a:t>
                      </a:r>
                    </a:p>
                  </a:txBody>
                  <a:tcPr marL="58293" marR="58293" marT="29146" marB="29146"/>
                </a:tc>
                <a:tc>
                  <a:txBody>
                    <a:bodyPr/>
                    <a:lstStyle/>
                    <a:p>
                      <a:r>
                        <a:rPr lang="en-US" sz="1100" b="0" dirty="0">
                          <a:ln>
                            <a:noFill/>
                          </a:ln>
                        </a:rPr>
                        <a:t>6</a:t>
                      </a:r>
                    </a:p>
                  </a:txBody>
                  <a:tcPr marL="58293" marR="58293" marT="29146" marB="29146"/>
                </a:tc>
                <a:tc>
                  <a:txBody>
                    <a:bodyPr/>
                    <a:lstStyle/>
                    <a:p>
                      <a:r>
                        <a:rPr lang="en-US" sz="1100" b="0" dirty="0">
                          <a:ln>
                            <a:noFill/>
                          </a:ln>
                        </a:rPr>
                        <a:t>2</a:t>
                      </a:r>
                    </a:p>
                  </a:txBody>
                  <a:tcPr marL="58293" marR="58293" marT="29146" marB="29146"/>
                </a:tc>
                <a:tc>
                  <a:txBody>
                    <a:bodyPr/>
                    <a:lstStyle/>
                    <a:p>
                      <a:r>
                        <a:rPr lang="en-US" sz="1100" b="0" dirty="0">
                          <a:ln>
                            <a:noFill/>
                          </a:ln>
                        </a:rPr>
                        <a:t>1</a:t>
                      </a:r>
                    </a:p>
                  </a:txBody>
                  <a:tcPr marL="58293" marR="58293" marT="29146" marB="29146"/>
                </a:tc>
                <a:tc>
                  <a:txBody>
                    <a:bodyPr/>
                    <a:lstStyle/>
                    <a:p>
                      <a:r>
                        <a:rPr lang="en-US" sz="1100" b="0" dirty="0">
                          <a:ln>
                            <a:noFill/>
                          </a:ln>
                        </a:rPr>
                        <a:t>1</a:t>
                      </a:r>
                    </a:p>
                  </a:txBody>
                  <a:tcPr marL="58293" marR="58293" marT="29146" marB="29146"/>
                </a:tc>
                <a:tc>
                  <a:txBody>
                    <a:bodyPr/>
                    <a:lstStyle/>
                    <a:p>
                      <a:r>
                        <a:rPr lang="en-US" sz="1100" b="0" dirty="0">
                          <a:ln>
                            <a:noFill/>
                          </a:ln>
                        </a:rPr>
                        <a:t>5</a:t>
                      </a:r>
                    </a:p>
                  </a:txBody>
                  <a:tcPr marL="58293" marR="58293" marT="29146" marB="29146"/>
                </a:tc>
                <a:tc>
                  <a:txBody>
                    <a:bodyPr/>
                    <a:lstStyle/>
                    <a:p>
                      <a:r>
                        <a:rPr lang="en-US" sz="1100" b="0" dirty="0">
                          <a:ln>
                            <a:noFill/>
                          </a:ln>
                        </a:rPr>
                        <a:t>5</a:t>
                      </a:r>
                    </a:p>
                  </a:txBody>
                  <a:tcPr marL="58293" marR="58293" marT="29146" marB="29146"/>
                </a:tc>
                <a:tc>
                  <a:txBody>
                    <a:bodyPr/>
                    <a:lstStyle/>
                    <a:p>
                      <a:r>
                        <a:rPr lang="en-US" sz="1100" b="0" dirty="0">
                          <a:ln>
                            <a:noFill/>
                          </a:ln>
                        </a:rPr>
                        <a:t>2</a:t>
                      </a:r>
                    </a:p>
                  </a:txBody>
                  <a:tcPr marL="58293" marR="58293" marT="29146" marB="29146"/>
                </a:tc>
                <a:tc>
                  <a:txBody>
                    <a:bodyPr/>
                    <a:lstStyle/>
                    <a:p>
                      <a:r>
                        <a:rPr lang="en-US" sz="1100" b="0" dirty="0">
                          <a:ln>
                            <a:noFill/>
                          </a:ln>
                        </a:rPr>
                        <a:t>4</a:t>
                      </a:r>
                    </a:p>
                  </a:txBody>
                  <a:tcPr marL="58293" marR="58293" marT="29146" marB="29146"/>
                </a:tc>
                <a:tc>
                  <a:txBody>
                    <a:bodyPr/>
                    <a:lstStyle/>
                    <a:p>
                      <a:r>
                        <a:rPr lang="en-US" sz="1100" b="0" dirty="0">
                          <a:ln>
                            <a:noFill/>
                          </a:ln>
                        </a:rPr>
                        <a:t>2</a:t>
                      </a:r>
                    </a:p>
                  </a:txBody>
                  <a:tcPr marL="58293" marR="58293" marT="29146" marB="29146"/>
                </a:tc>
                <a:extLst>
                  <a:ext uri="{0D108BD9-81ED-4DB2-BD59-A6C34878D82A}">
                    <a16:rowId xmlns:a16="http://schemas.microsoft.com/office/drawing/2014/main" val="2218610499"/>
                  </a:ext>
                </a:extLst>
              </a:tr>
            </a:tbl>
          </a:graphicData>
        </a:graphic>
      </p:graphicFrame>
      <p:graphicFrame>
        <p:nvGraphicFramePr>
          <p:cNvPr id="19" name="Table 18">
            <a:extLst>
              <a:ext uri="{FF2B5EF4-FFF2-40B4-BE49-F238E27FC236}">
                <a16:creationId xmlns:a16="http://schemas.microsoft.com/office/drawing/2014/main" id="{D1A126F9-3D91-D12A-2E7E-4A33EB42AFF9}"/>
              </a:ext>
            </a:extLst>
          </p:cNvPr>
          <p:cNvGraphicFramePr>
            <a:graphicFrameLocks noGrp="1"/>
          </p:cNvGraphicFramePr>
          <p:nvPr>
            <p:extLst>
              <p:ext uri="{D42A27DB-BD31-4B8C-83A1-F6EECF244321}">
                <p14:modId xmlns:p14="http://schemas.microsoft.com/office/powerpoint/2010/main" val="3990645877"/>
              </p:ext>
            </p:extLst>
          </p:nvPr>
        </p:nvGraphicFramePr>
        <p:xfrm>
          <a:off x="6892743" y="4351102"/>
          <a:ext cx="3165657" cy="236410"/>
        </p:xfrm>
        <a:graphic>
          <a:graphicData uri="http://schemas.openxmlformats.org/drawingml/2006/table">
            <a:tbl>
              <a:tblPr firstRow="1" bandRow="1">
                <a:tableStyleId>{D7AC3CCA-C797-4891-BE02-D94E43425B78}</a:tableStyleId>
              </a:tblPr>
              <a:tblGrid>
                <a:gridCol w="307635">
                  <a:extLst>
                    <a:ext uri="{9D8B030D-6E8A-4147-A177-3AD203B41FA5}">
                      <a16:colId xmlns:a16="http://schemas.microsoft.com/office/drawing/2014/main" val="4096880996"/>
                    </a:ext>
                  </a:extLst>
                </a:gridCol>
                <a:gridCol w="317558">
                  <a:extLst>
                    <a:ext uri="{9D8B030D-6E8A-4147-A177-3AD203B41FA5}">
                      <a16:colId xmlns:a16="http://schemas.microsoft.com/office/drawing/2014/main" val="3548132109"/>
                    </a:ext>
                  </a:extLst>
                </a:gridCol>
                <a:gridCol w="317558">
                  <a:extLst>
                    <a:ext uri="{9D8B030D-6E8A-4147-A177-3AD203B41FA5}">
                      <a16:colId xmlns:a16="http://schemas.microsoft.com/office/drawing/2014/main" val="4136907225"/>
                    </a:ext>
                  </a:extLst>
                </a:gridCol>
                <a:gridCol w="317558">
                  <a:extLst>
                    <a:ext uri="{9D8B030D-6E8A-4147-A177-3AD203B41FA5}">
                      <a16:colId xmlns:a16="http://schemas.microsoft.com/office/drawing/2014/main" val="672927620"/>
                    </a:ext>
                  </a:extLst>
                </a:gridCol>
                <a:gridCol w="317558">
                  <a:extLst>
                    <a:ext uri="{9D8B030D-6E8A-4147-A177-3AD203B41FA5}">
                      <a16:colId xmlns:a16="http://schemas.microsoft.com/office/drawing/2014/main" val="2486897670"/>
                    </a:ext>
                  </a:extLst>
                </a:gridCol>
                <a:gridCol w="317558">
                  <a:extLst>
                    <a:ext uri="{9D8B030D-6E8A-4147-A177-3AD203B41FA5}">
                      <a16:colId xmlns:a16="http://schemas.microsoft.com/office/drawing/2014/main" val="1704570621"/>
                    </a:ext>
                  </a:extLst>
                </a:gridCol>
                <a:gridCol w="317558">
                  <a:extLst>
                    <a:ext uri="{9D8B030D-6E8A-4147-A177-3AD203B41FA5}">
                      <a16:colId xmlns:a16="http://schemas.microsoft.com/office/drawing/2014/main" val="2987265129"/>
                    </a:ext>
                  </a:extLst>
                </a:gridCol>
                <a:gridCol w="317558">
                  <a:extLst>
                    <a:ext uri="{9D8B030D-6E8A-4147-A177-3AD203B41FA5}">
                      <a16:colId xmlns:a16="http://schemas.microsoft.com/office/drawing/2014/main" val="780095167"/>
                    </a:ext>
                  </a:extLst>
                </a:gridCol>
                <a:gridCol w="317558">
                  <a:extLst>
                    <a:ext uri="{9D8B030D-6E8A-4147-A177-3AD203B41FA5}">
                      <a16:colId xmlns:a16="http://schemas.microsoft.com/office/drawing/2014/main" val="3268789858"/>
                    </a:ext>
                  </a:extLst>
                </a:gridCol>
                <a:gridCol w="317558">
                  <a:extLst>
                    <a:ext uri="{9D8B030D-6E8A-4147-A177-3AD203B41FA5}">
                      <a16:colId xmlns:a16="http://schemas.microsoft.com/office/drawing/2014/main" val="3255766871"/>
                    </a:ext>
                  </a:extLst>
                </a:gridCol>
              </a:tblGrid>
              <a:tr h="236410">
                <a:tc>
                  <a:txBody>
                    <a:bodyPr/>
                    <a:lstStyle/>
                    <a:p>
                      <a:r>
                        <a:rPr lang="en-US" sz="1100" b="0" dirty="0">
                          <a:ln>
                            <a:noFill/>
                          </a:ln>
                        </a:rPr>
                        <a:t>2</a:t>
                      </a:r>
                    </a:p>
                  </a:txBody>
                  <a:tcPr marL="58293" marR="58293" marT="29146" marB="29146"/>
                </a:tc>
                <a:tc>
                  <a:txBody>
                    <a:bodyPr/>
                    <a:lstStyle/>
                    <a:p>
                      <a:r>
                        <a:rPr lang="en-US" sz="1100" b="0" dirty="0">
                          <a:ln>
                            <a:noFill/>
                          </a:ln>
                        </a:rPr>
                        <a:t>4</a:t>
                      </a:r>
                    </a:p>
                  </a:txBody>
                  <a:tcPr marL="58293" marR="58293" marT="29146" marB="29146"/>
                </a:tc>
                <a:tc>
                  <a:txBody>
                    <a:bodyPr/>
                    <a:lstStyle/>
                    <a:p>
                      <a:r>
                        <a:rPr lang="en-US" sz="1100" b="0" dirty="0">
                          <a:ln>
                            <a:noFill/>
                          </a:ln>
                        </a:rPr>
                        <a:t>4</a:t>
                      </a:r>
                    </a:p>
                  </a:txBody>
                  <a:tcPr marL="58293" marR="58293" marT="29146" marB="29146"/>
                </a:tc>
                <a:tc>
                  <a:txBody>
                    <a:bodyPr/>
                    <a:lstStyle/>
                    <a:p>
                      <a:r>
                        <a:rPr lang="en-US" sz="1100" b="0" dirty="0">
                          <a:ln>
                            <a:noFill/>
                          </a:ln>
                        </a:rPr>
                        <a:t>2</a:t>
                      </a:r>
                    </a:p>
                  </a:txBody>
                  <a:tcPr marL="58293" marR="58293" marT="29146" marB="29146"/>
                </a:tc>
                <a:tc>
                  <a:txBody>
                    <a:bodyPr/>
                    <a:lstStyle/>
                    <a:p>
                      <a:r>
                        <a:rPr lang="en-US" sz="1100" b="0" dirty="0">
                          <a:ln>
                            <a:noFill/>
                          </a:ln>
                        </a:rPr>
                        <a:t>0</a:t>
                      </a:r>
                    </a:p>
                  </a:txBody>
                  <a:tcPr marL="58293" marR="58293" marT="29146" marB="29146"/>
                </a:tc>
                <a:tc>
                  <a:txBody>
                    <a:bodyPr/>
                    <a:lstStyle/>
                    <a:p>
                      <a:r>
                        <a:rPr lang="en-US" sz="1100" b="0" dirty="0">
                          <a:ln>
                            <a:noFill/>
                          </a:ln>
                        </a:rPr>
                        <a:t>0</a:t>
                      </a:r>
                    </a:p>
                  </a:txBody>
                  <a:tcPr marL="58293" marR="58293" marT="29146" marB="29146"/>
                </a:tc>
                <a:tc>
                  <a:txBody>
                    <a:bodyPr/>
                    <a:lstStyle/>
                    <a:p>
                      <a:r>
                        <a:rPr lang="en-US" sz="1100" b="0" dirty="0">
                          <a:ln>
                            <a:noFill/>
                          </a:ln>
                        </a:rPr>
                        <a:t>0</a:t>
                      </a:r>
                    </a:p>
                  </a:txBody>
                  <a:tcPr marL="58293" marR="58293" marT="29146" marB="29146"/>
                </a:tc>
                <a:tc>
                  <a:txBody>
                    <a:bodyPr/>
                    <a:lstStyle/>
                    <a:p>
                      <a:r>
                        <a:rPr lang="en-US" sz="1100" b="0" dirty="0">
                          <a:ln>
                            <a:noFill/>
                          </a:ln>
                        </a:rPr>
                        <a:t>0</a:t>
                      </a:r>
                    </a:p>
                  </a:txBody>
                  <a:tcPr marL="58293" marR="58293" marT="29146" marB="29146"/>
                </a:tc>
                <a:tc>
                  <a:txBody>
                    <a:bodyPr/>
                    <a:lstStyle/>
                    <a:p>
                      <a:r>
                        <a:rPr lang="en-US" sz="1100" b="0" dirty="0">
                          <a:ln>
                            <a:noFill/>
                          </a:ln>
                        </a:rPr>
                        <a:t>0</a:t>
                      </a:r>
                    </a:p>
                  </a:txBody>
                  <a:tcPr marL="58293" marR="58293" marT="29146" marB="29146"/>
                </a:tc>
                <a:tc>
                  <a:txBody>
                    <a:bodyPr/>
                    <a:lstStyle/>
                    <a:p>
                      <a:r>
                        <a:rPr lang="en-US" sz="1100" b="0" dirty="0">
                          <a:ln>
                            <a:noFill/>
                          </a:ln>
                        </a:rPr>
                        <a:t>0</a:t>
                      </a:r>
                    </a:p>
                  </a:txBody>
                  <a:tcPr marL="58293" marR="58293" marT="29146" marB="29146"/>
                </a:tc>
                <a:extLst>
                  <a:ext uri="{0D108BD9-81ED-4DB2-BD59-A6C34878D82A}">
                    <a16:rowId xmlns:a16="http://schemas.microsoft.com/office/drawing/2014/main" val="2665760736"/>
                  </a:ext>
                </a:extLst>
              </a:tr>
            </a:tbl>
          </a:graphicData>
        </a:graphic>
      </p:graphicFrame>
      <p:graphicFrame>
        <p:nvGraphicFramePr>
          <p:cNvPr id="20" name="Table 19">
            <a:extLst>
              <a:ext uri="{FF2B5EF4-FFF2-40B4-BE49-F238E27FC236}">
                <a16:creationId xmlns:a16="http://schemas.microsoft.com/office/drawing/2014/main" id="{BF8F6A9F-B01A-0D77-62B6-82D0D96D919C}"/>
              </a:ext>
            </a:extLst>
          </p:cNvPr>
          <p:cNvGraphicFramePr>
            <a:graphicFrameLocks noGrp="1"/>
          </p:cNvGraphicFramePr>
          <p:nvPr>
            <p:extLst>
              <p:ext uri="{D42A27DB-BD31-4B8C-83A1-F6EECF244321}">
                <p14:modId xmlns:p14="http://schemas.microsoft.com/office/powerpoint/2010/main" val="1893283317"/>
              </p:ext>
            </p:extLst>
          </p:nvPr>
        </p:nvGraphicFramePr>
        <p:xfrm>
          <a:off x="6892743" y="3528876"/>
          <a:ext cx="3165657" cy="236410"/>
        </p:xfrm>
        <a:graphic>
          <a:graphicData uri="http://schemas.openxmlformats.org/drawingml/2006/table">
            <a:tbl>
              <a:tblPr firstRow="1" bandRow="1">
                <a:tableStyleId>{D7AC3CCA-C797-4891-BE02-D94E43425B78}</a:tableStyleId>
              </a:tblPr>
              <a:tblGrid>
                <a:gridCol w="307635">
                  <a:extLst>
                    <a:ext uri="{9D8B030D-6E8A-4147-A177-3AD203B41FA5}">
                      <a16:colId xmlns:a16="http://schemas.microsoft.com/office/drawing/2014/main" val="1416057433"/>
                    </a:ext>
                  </a:extLst>
                </a:gridCol>
                <a:gridCol w="317558">
                  <a:extLst>
                    <a:ext uri="{9D8B030D-6E8A-4147-A177-3AD203B41FA5}">
                      <a16:colId xmlns:a16="http://schemas.microsoft.com/office/drawing/2014/main" val="1378511147"/>
                    </a:ext>
                  </a:extLst>
                </a:gridCol>
                <a:gridCol w="317558">
                  <a:extLst>
                    <a:ext uri="{9D8B030D-6E8A-4147-A177-3AD203B41FA5}">
                      <a16:colId xmlns:a16="http://schemas.microsoft.com/office/drawing/2014/main" val="3954535235"/>
                    </a:ext>
                  </a:extLst>
                </a:gridCol>
                <a:gridCol w="317558">
                  <a:extLst>
                    <a:ext uri="{9D8B030D-6E8A-4147-A177-3AD203B41FA5}">
                      <a16:colId xmlns:a16="http://schemas.microsoft.com/office/drawing/2014/main" val="1574641310"/>
                    </a:ext>
                  </a:extLst>
                </a:gridCol>
                <a:gridCol w="317558">
                  <a:extLst>
                    <a:ext uri="{9D8B030D-6E8A-4147-A177-3AD203B41FA5}">
                      <a16:colId xmlns:a16="http://schemas.microsoft.com/office/drawing/2014/main" val="2455439014"/>
                    </a:ext>
                  </a:extLst>
                </a:gridCol>
                <a:gridCol w="317558">
                  <a:extLst>
                    <a:ext uri="{9D8B030D-6E8A-4147-A177-3AD203B41FA5}">
                      <a16:colId xmlns:a16="http://schemas.microsoft.com/office/drawing/2014/main" val="366669609"/>
                    </a:ext>
                  </a:extLst>
                </a:gridCol>
                <a:gridCol w="317558">
                  <a:extLst>
                    <a:ext uri="{9D8B030D-6E8A-4147-A177-3AD203B41FA5}">
                      <a16:colId xmlns:a16="http://schemas.microsoft.com/office/drawing/2014/main" val="2701187952"/>
                    </a:ext>
                  </a:extLst>
                </a:gridCol>
                <a:gridCol w="317558">
                  <a:extLst>
                    <a:ext uri="{9D8B030D-6E8A-4147-A177-3AD203B41FA5}">
                      <a16:colId xmlns:a16="http://schemas.microsoft.com/office/drawing/2014/main" val="224247852"/>
                    </a:ext>
                  </a:extLst>
                </a:gridCol>
                <a:gridCol w="317558">
                  <a:extLst>
                    <a:ext uri="{9D8B030D-6E8A-4147-A177-3AD203B41FA5}">
                      <a16:colId xmlns:a16="http://schemas.microsoft.com/office/drawing/2014/main" val="3765412075"/>
                    </a:ext>
                  </a:extLst>
                </a:gridCol>
                <a:gridCol w="317558">
                  <a:extLst>
                    <a:ext uri="{9D8B030D-6E8A-4147-A177-3AD203B41FA5}">
                      <a16:colId xmlns:a16="http://schemas.microsoft.com/office/drawing/2014/main" val="4151661555"/>
                    </a:ext>
                  </a:extLst>
                </a:gridCol>
              </a:tblGrid>
              <a:tr h="236410">
                <a:tc>
                  <a:txBody>
                    <a:bodyPr/>
                    <a:lstStyle/>
                    <a:p>
                      <a:r>
                        <a:rPr lang="en-US" sz="1100" b="0" dirty="0">
                          <a:ln>
                            <a:noFill/>
                          </a:ln>
                          <a:solidFill>
                            <a:schemeClr val="tx1"/>
                          </a:solidFill>
                        </a:rPr>
                        <a:t>4</a:t>
                      </a:r>
                    </a:p>
                  </a:txBody>
                  <a:tcPr marL="58293" marR="58293" marT="29146" marB="29146"/>
                </a:tc>
                <a:tc>
                  <a:txBody>
                    <a:bodyPr/>
                    <a:lstStyle/>
                    <a:p>
                      <a:r>
                        <a:rPr lang="en-US" sz="1100" b="0" dirty="0">
                          <a:ln>
                            <a:noFill/>
                          </a:ln>
                          <a:solidFill>
                            <a:schemeClr val="tx1"/>
                          </a:solidFill>
                        </a:rPr>
                        <a:t>4</a:t>
                      </a:r>
                    </a:p>
                  </a:txBody>
                  <a:tcPr marL="58293" marR="58293" marT="29146" marB="29146"/>
                </a:tc>
                <a:tc>
                  <a:txBody>
                    <a:bodyPr/>
                    <a:lstStyle/>
                    <a:p>
                      <a:r>
                        <a:rPr lang="en-US" sz="1100" b="0" dirty="0">
                          <a:ln>
                            <a:noFill/>
                          </a:ln>
                          <a:solidFill>
                            <a:schemeClr val="tx1"/>
                          </a:solidFill>
                        </a:rPr>
                        <a:t>2</a:t>
                      </a:r>
                    </a:p>
                  </a:txBody>
                  <a:tcPr marL="58293" marR="58293" marT="29146" marB="29146"/>
                </a:tc>
                <a:tc>
                  <a:txBody>
                    <a:bodyPr/>
                    <a:lstStyle/>
                    <a:p>
                      <a:r>
                        <a:rPr lang="en-US" sz="1100" b="0" dirty="0">
                          <a:ln>
                            <a:noFill/>
                          </a:ln>
                          <a:solidFill>
                            <a:schemeClr val="tx1"/>
                          </a:solidFill>
                        </a:rPr>
                        <a:t>0</a:t>
                      </a:r>
                    </a:p>
                  </a:txBody>
                  <a:tcPr marL="58293" marR="58293" marT="29146" marB="29146"/>
                </a:tc>
                <a:tc>
                  <a:txBody>
                    <a:bodyPr/>
                    <a:lstStyle/>
                    <a:p>
                      <a:r>
                        <a:rPr lang="en-US" sz="1100" b="0" dirty="0">
                          <a:ln>
                            <a:noFill/>
                          </a:ln>
                          <a:solidFill>
                            <a:schemeClr val="tx1"/>
                          </a:solidFill>
                        </a:rPr>
                        <a:t>0</a:t>
                      </a:r>
                    </a:p>
                  </a:txBody>
                  <a:tcPr marL="58293" marR="58293" marT="29146" marB="29146"/>
                </a:tc>
                <a:tc>
                  <a:txBody>
                    <a:bodyPr/>
                    <a:lstStyle/>
                    <a:p>
                      <a:r>
                        <a:rPr lang="en-US" sz="1100" b="0" dirty="0">
                          <a:ln>
                            <a:noFill/>
                          </a:ln>
                          <a:solidFill>
                            <a:schemeClr val="tx1"/>
                          </a:solidFill>
                        </a:rPr>
                        <a:t>0</a:t>
                      </a:r>
                    </a:p>
                  </a:txBody>
                  <a:tcPr marL="58293" marR="58293" marT="29146" marB="29146"/>
                </a:tc>
                <a:tc>
                  <a:txBody>
                    <a:bodyPr/>
                    <a:lstStyle/>
                    <a:p>
                      <a:r>
                        <a:rPr lang="en-US" sz="1100" b="0" dirty="0">
                          <a:ln>
                            <a:noFill/>
                          </a:ln>
                          <a:solidFill>
                            <a:schemeClr val="tx1"/>
                          </a:solidFill>
                        </a:rPr>
                        <a:t>0</a:t>
                      </a:r>
                    </a:p>
                  </a:txBody>
                  <a:tcPr marL="58293" marR="58293" marT="29146" marB="29146"/>
                </a:tc>
                <a:tc>
                  <a:txBody>
                    <a:bodyPr/>
                    <a:lstStyle/>
                    <a:p>
                      <a:r>
                        <a:rPr lang="en-US" sz="1100" b="0" dirty="0">
                          <a:ln>
                            <a:noFill/>
                          </a:ln>
                          <a:solidFill>
                            <a:schemeClr val="tx1"/>
                          </a:solidFill>
                        </a:rPr>
                        <a:t>0</a:t>
                      </a:r>
                    </a:p>
                  </a:txBody>
                  <a:tcPr marL="58293" marR="58293" marT="29146" marB="29146"/>
                </a:tc>
                <a:tc>
                  <a:txBody>
                    <a:bodyPr/>
                    <a:lstStyle/>
                    <a:p>
                      <a:r>
                        <a:rPr lang="en-US" sz="1100" b="0" dirty="0">
                          <a:ln>
                            <a:noFill/>
                          </a:ln>
                          <a:solidFill>
                            <a:schemeClr val="tx1"/>
                          </a:solidFill>
                        </a:rPr>
                        <a:t>0</a:t>
                      </a:r>
                    </a:p>
                  </a:txBody>
                  <a:tcPr marL="58293" marR="58293" marT="29146" marB="29146"/>
                </a:tc>
                <a:tc>
                  <a:txBody>
                    <a:bodyPr/>
                    <a:lstStyle/>
                    <a:p>
                      <a:r>
                        <a:rPr lang="en-US" sz="1100" b="0" dirty="0">
                          <a:ln>
                            <a:noFill/>
                          </a:ln>
                          <a:solidFill>
                            <a:schemeClr val="tx1"/>
                          </a:solidFill>
                        </a:rPr>
                        <a:t>0</a:t>
                      </a:r>
                    </a:p>
                  </a:txBody>
                  <a:tcPr marL="58293" marR="58293" marT="29146" marB="29146"/>
                </a:tc>
                <a:extLst>
                  <a:ext uri="{0D108BD9-81ED-4DB2-BD59-A6C34878D82A}">
                    <a16:rowId xmlns:a16="http://schemas.microsoft.com/office/drawing/2014/main" val="2954616453"/>
                  </a:ext>
                </a:extLst>
              </a:tr>
            </a:tbl>
          </a:graphicData>
        </a:graphic>
      </p:graphicFrame>
      <p:graphicFrame>
        <p:nvGraphicFramePr>
          <p:cNvPr id="21" name="Table 20">
            <a:extLst>
              <a:ext uri="{FF2B5EF4-FFF2-40B4-BE49-F238E27FC236}">
                <a16:creationId xmlns:a16="http://schemas.microsoft.com/office/drawing/2014/main" id="{DFB52979-D888-FC88-07AC-9036281B4291}"/>
              </a:ext>
            </a:extLst>
          </p:cNvPr>
          <p:cNvGraphicFramePr>
            <a:graphicFrameLocks noGrp="1"/>
          </p:cNvGraphicFramePr>
          <p:nvPr>
            <p:extLst>
              <p:ext uri="{D42A27DB-BD31-4B8C-83A1-F6EECF244321}">
                <p14:modId xmlns:p14="http://schemas.microsoft.com/office/powerpoint/2010/main" val="3044989086"/>
              </p:ext>
            </p:extLst>
          </p:nvPr>
        </p:nvGraphicFramePr>
        <p:xfrm>
          <a:off x="6892743" y="2641723"/>
          <a:ext cx="3165657" cy="236410"/>
        </p:xfrm>
        <a:graphic>
          <a:graphicData uri="http://schemas.openxmlformats.org/drawingml/2006/table">
            <a:tbl>
              <a:tblPr firstRow="1" bandRow="1">
                <a:tableStyleId>{D7AC3CCA-C797-4891-BE02-D94E43425B78}</a:tableStyleId>
              </a:tblPr>
              <a:tblGrid>
                <a:gridCol w="307635">
                  <a:extLst>
                    <a:ext uri="{9D8B030D-6E8A-4147-A177-3AD203B41FA5}">
                      <a16:colId xmlns:a16="http://schemas.microsoft.com/office/drawing/2014/main" val="2876715563"/>
                    </a:ext>
                  </a:extLst>
                </a:gridCol>
                <a:gridCol w="317558">
                  <a:extLst>
                    <a:ext uri="{9D8B030D-6E8A-4147-A177-3AD203B41FA5}">
                      <a16:colId xmlns:a16="http://schemas.microsoft.com/office/drawing/2014/main" val="2474985107"/>
                    </a:ext>
                  </a:extLst>
                </a:gridCol>
                <a:gridCol w="317558">
                  <a:extLst>
                    <a:ext uri="{9D8B030D-6E8A-4147-A177-3AD203B41FA5}">
                      <a16:colId xmlns:a16="http://schemas.microsoft.com/office/drawing/2014/main" val="787096181"/>
                    </a:ext>
                  </a:extLst>
                </a:gridCol>
                <a:gridCol w="317558">
                  <a:extLst>
                    <a:ext uri="{9D8B030D-6E8A-4147-A177-3AD203B41FA5}">
                      <a16:colId xmlns:a16="http://schemas.microsoft.com/office/drawing/2014/main" val="2114377886"/>
                    </a:ext>
                  </a:extLst>
                </a:gridCol>
                <a:gridCol w="317558">
                  <a:extLst>
                    <a:ext uri="{9D8B030D-6E8A-4147-A177-3AD203B41FA5}">
                      <a16:colId xmlns:a16="http://schemas.microsoft.com/office/drawing/2014/main" val="2582381794"/>
                    </a:ext>
                  </a:extLst>
                </a:gridCol>
                <a:gridCol w="317558">
                  <a:extLst>
                    <a:ext uri="{9D8B030D-6E8A-4147-A177-3AD203B41FA5}">
                      <a16:colId xmlns:a16="http://schemas.microsoft.com/office/drawing/2014/main" val="2040112073"/>
                    </a:ext>
                  </a:extLst>
                </a:gridCol>
                <a:gridCol w="317558">
                  <a:extLst>
                    <a:ext uri="{9D8B030D-6E8A-4147-A177-3AD203B41FA5}">
                      <a16:colId xmlns:a16="http://schemas.microsoft.com/office/drawing/2014/main" val="2244141508"/>
                    </a:ext>
                  </a:extLst>
                </a:gridCol>
                <a:gridCol w="317558">
                  <a:extLst>
                    <a:ext uri="{9D8B030D-6E8A-4147-A177-3AD203B41FA5}">
                      <a16:colId xmlns:a16="http://schemas.microsoft.com/office/drawing/2014/main" val="3361518297"/>
                    </a:ext>
                  </a:extLst>
                </a:gridCol>
                <a:gridCol w="317558">
                  <a:extLst>
                    <a:ext uri="{9D8B030D-6E8A-4147-A177-3AD203B41FA5}">
                      <a16:colId xmlns:a16="http://schemas.microsoft.com/office/drawing/2014/main" val="3084638701"/>
                    </a:ext>
                  </a:extLst>
                </a:gridCol>
                <a:gridCol w="317558">
                  <a:extLst>
                    <a:ext uri="{9D8B030D-6E8A-4147-A177-3AD203B41FA5}">
                      <a16:colId xmlns:a16="http://schemas.microsoft.com/office/drawing/2014/main" val="115540224"/>
                    </a:ext>
                  </a:extLst>
                </a:gridCol>
              </a:tblGrid>
              <a:tr h="236410">
                <a:tc>
                  <a:txBody>
                    <a:bodyPr/>
                    <a:lstStyle/>
                    <a:p>
                      <a:r>
                        <a:rPr lang="en-US" sz="1100" b="0" dirty="0">
                          <a:ln>
                            <a:noFill/>
                          </a:ln>
                          <a:solidFill>
                            <a:schemeClr val="tx1"/>
                          </a:solidFill>
                        </a:rPr>
                        <a:t>4</a:t>
                      </a:r>
                    </a:p>
                  </a:txBody>
                  <a:tcPr marL="58293" marR="58293" marT="29146" marB="29146"/>
                </a:tc>
                <a:tc>
                  <a:txBody>
                    <a:bodyPr/>
                    <a:lstStyle/>
                    <a:p>
                      <a:r>
                        <a:rPr lang="en-US" sz="1100" b="0" dirty="0">
                          <a:ln>
                            <a:noFill/>
                          </a:ln>
                          <a:solidFill>
                            <a:schemeClr val="tx1"/>
                          </a:solidFill>
                        </a:rPr>
                        <a:t>2</a:t>
                      </a:r>
                    </a:p>
                  </a:txBody>
                  <a:tcPr marL="58293" marR="58293" marT="29146" marB="29146"/>
                </a:tc>
                <a:tc>
                  <a:txBody>
                    <a:bodyPr/>
                    <a:lstStyle/>
                    <a:p>
                      <a:r>
                        <a:rPr lang="en-US" sz="1100" b="0" dirty="0">
                          <a:ln>
                            <a:noFill/>
                          </a:ln>
                          <a:solidFill>
                            <a:schemeClr val="tx1"/>
                          </a:solidFill>
                        </a:rPr>
                        <a:t>0</a:t>
                      </a:r>
                    </a:p>
                  </a:txBody>
                  <a:tcPr marL="58293" marR="58293" marT="29146" marB="29146"/>
                </a:tc>
                <a:tc>
                  <a:txBody>
                    <a:bodyPr/>
                    <a:lstStyle/>
                    <a:p>
                      <a:r>
                        <a:rPr lang="en-US" sz="1100" b="0" dirty="0">
                          <a:ln>
                            <a:noFill/>
                          </a:ln>
                          <a:solidFill>
                            <a:schemeClr val="tx1"/>
                          </a:solidFill>
                        </a:rPr>
                        <a:t>0</a:t>
                      </a:r>
                    </a:p>
                  </a:txBody>
                  <a:tcPr marL="58293" marR="58293" marT="29146" marB="29146"/>
                </a:tc>
                <a:tc>
                  <a:txBody>
                    <a:bodyPr/>
                    <a:lstStyle/>
                    <a:p>
                      <a:r>
                        <a:rPr lang="en-US" sz="1100" b="0" dirty="0">
                          <a:ln>
                            <a:noFill/>
                          </a:ln>
                          <a:solidFill>
                            <a:schemeClr val="tx1"/>
                          </a:solidFill>
                        </a:rPr>
                        <a:t>0</a:t>
                      </a:r>
                    </a:p>
                  </a:txBody>
                  <a:tcPr marL="58293" marR="58293" marT="29146" marB="29146"/>
                </a:tc>
                <a:tc>
                  <a:txBody>
                    <a:bodyPr/>
                    <a:lstStyle/>
                    <a:p>
                      <a:r>
                        <a:rPr lang="en-US" sz="1100" b="0" dirty="0">
                          <a:ln>
                            <a:noFill/>
                          </a:ln>
                          <a:solidFill>
                            <a:schemeClr val="tx1"/>
                          </a:solidFill>
                        </a:rPr>
                        <a:t>0</a:t>
                      </a:r>
                    </a:p>
                  </a:txBody>
                  <a:tcPr marL="58293" marR="58293" marT="29146" marB="29146"/>
                </a:tc>
                <a:tc>
                  <a:txBody>
                    <a:bodyPr/>
                    <a:lstStyle/>
                    <a:p>
                      <a:r>
                        <a:rPr lang="en-US" sz="1100" b="0" dirty="0">
                          <a:ln>
                            <a:noFill/>
                          </a:ln>
                          <a:solidFill>
                            <a:schemeClr val="tx1"/>
                          </a:solidFill>
                        </a:rPr>
                        <a:t>0</a:t>
                      </a:r>
                    </a:p>
                  </a:txBody>
                  <a:tcPr marL="58293" marR="58293" marT="29146" marB="29146"/>
                </a:tc>
                <a:tc>
                  <a:txBody>
                    <a:bodyPr/>
                    <a:lstStyle/>
                    <a:p>
                      <a:r>
                        <a:rPr lang="en-US" sz="1100" b="0" dirty="0">
                          <a:ln>
                            <a:noFill/>
                          </a:ln>
                          <a:solidFill>
                            <a:schemeClr val="tx1"/>
                          </a:solidFill>
                        </a:rPr>
                        <a:t>0</a:t>
                      </a:r>
                    </a:p>
                  </a:txBody>
                  <a:tcPr marL="58293" marR="58293" marT="29146" marB="29146"/>
                </a:tc>
                <a:tc>
                  <a:txBody>
                    <a:bodyPr/>
                    <a:lstStyle/>
                    <a:p>
                      <a:r>
                        <a:rPr lang="en-US" sz="1100" b="0" dirty="0">
                          <a:ln>
                            <a:noFill/>
                          </a:ln>
                          <a:solidFill>
                            <a:schemeClr val="tx1"/>
                          </a:solidFill>
                        </a:rPr>
                        <a:t>0</a:t>
                      </a:r>
                    </a:p>
                  </a:txBody>
                  <a:tcPr marL="58293" marR="58293" marT="29146" marB="29146"/>
                </a:tc>
                <a:tc>
                  <a:txBody>
                    <a:bodyPr/>
                    <a:lstStyle/>
                    <a:p>
                      <a:r>
                        <a:rPr lang="en-US" sz="1100" b="0" dirty="0">
                          <a:ln>
                            <a:noFill/>
                          </a:ln>
                          <a:solidFill>
                            <a:schemeClr val="tx1"/>
                          </a:solidFill>
                        </a:rPr>
                        <a:t>0</a:t>
                      </a:r>
                    </a:p>
                  </a:txBody>
                  <a:tcPr marL="58293" marR="58293" marT="29146" marB="29146"/>
                </a:tc>
                <a:extLst>
                  <a:ext uri="{0D108BD9-81ED-4DB2-BD59-A6C34878D82A}">
                    <a16:rowId xmlns:a16="http://schemas.microsoft.com/office/drawing/2014/main" val="3760469219"/>
                  </a:ext>
                </a:extLst>
              </a:tr>
            </a:tbl>
          </a:graphicData>
        </a:graphic>
      </p:graphicFrame>
      <p:sp>
        <p:nvSpPr>
          <p:cNvPr id="22" name="TextBox 21">
            <a:extLst>
              <a:ext uri="{FF2B5EF4-FFF2-40B4-BE49-F238E27FC236}">
                <a16:creationId xmlns:a16="http://schemas.microsoft.com/office/drawing/2014/main" id="{62F4152A-5A87-65EB-7355-870AFFA9E4E7}"/>
              </a:ext>
            </a:extLst>
          </p:cNvPr>
          <p:cNvSpPr txBox="1"/>
          <p:nvPr/>
        </p:nvSpPr>
        <p:spPr>
          <a:xfrm>
            <a:off x="6507588" y="5256"/>
            <a:ext cx="3435817" cy="2398092"/>
          </a:xfrm>
          <a:prstGeom prst="rect">
            <a:avLst/>
          </a:prstGeom>
          <a:noFill/>
        </p:spPr>
        <p:txBody>
          <a:bodyPr wrap="square" rtlCol="0">
            <a:spAutoFit/>
          </a:bodyPr>
          <a:lstStyle/>
          <a:p>
            <a:r>
              <a:rPr lang="en-US" sz="1873" dirty="0"/>
              <a:t>Each Gaussian is normalized, and the dot product is scaled by the energy step, which is used to create the gaussian matrix. The result from the dot product is the new value at the same index of the signal and gaussian.</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1095677A-2EED-107E-94F5-4EDE0943DFF3}"/>
                  </a:ext>
                </a:extLst>
              </p:cNvPr>
              <p:cNvSpPr txBox="1"/>
              <p:nvPr/>
            </p:nvSpPr>
            <p:spPr>
              <a:xfrm>
                <a:off x="3561370" y="2451890"/>
                <a:ext cx="3165649" cy="8108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73" i="1">
                              <a:latin typeface="Cambria Math" panose="02040503050406030204" pitchFamily="18" charset="0"/>
                            </a:rPr>
                          </m:ctrlPr>
                        </m:sSubPr>
                        <m:e>
                          <m:r>
                            <a:rPr lang="en-US" sz="1873" i="1">
                              <a:latin typeface="Cambria Math" panose="02040503050406030204" pitchFamily="18" charset="0"/>
                            </a:rPr>
                            <m:t>(</m:t>
                          </m:r>
                          <m:r>
                            <a:rPr lang="en-US" sz="1873" i="1">
                              <a:latin typeface="Cambria Math" panose="02040503050406030204" pitchFamily="18" charset="0"/>
                            </a:rPr>
                            <m:t>𝐺</m:t>
                          </m:r>
                          <m:r>
                            <a:rPr lang="en-US" sz="1873" i="1">
                              <a:latin typeface="Cambria Math" panose="02040503050406030204" pitchFamily="18" charset="0"/>
                            </a:rPr>
                            <m:t>∗</m:t>
                          </m:r>
                          <m:r>
                            <a:rPr lang="en-US" sz="1873" i="1">
                              <a:latin typeface="Cambria Math" panose="02040503050406030204" pitchFamily="18" charset="0"/>
                            </a:rPr>
                            <m:t>𝑆</m:t>
                          </m:r>
                          <m:r>
                            <a:rPr lang="en-US" sz="1873" i="1">
                              <a:latin typeface="Cambria Math" panose="02040503050406030204" pitchFamily="18" charset="0"/>
                            </a:rPr>
                            <m:t>)</m:t>
                          </m:r>
                        </m:e>
                        <m:sub>
                          <m:r>
                            <a:rPr lang="en-US" sz="1873" i="1">
                              <a:latin typeface="Cambria Math" panose="02040503050406030204" pitchFamily="18" charset="0"/>
                            </a:rPr>
                            <m:t>0</m:t>
                          </m:r>
                        </m:sub>
                      </m:sSub>
                      <m:r>
                        <a:rPr lang="en-US" sz="1873" i="1">
                          <a:latin typeface="Cambria Math" panose="02040503050406030204" pitchFamily="18" charset="0"/>
                        </a:rPr>
                        <m:t>=</m:t>
                      </m:r>
                      <m:nary>
                        <m:naryPr>
                          <m:chr m:val="∑"/>
                          <m:ctrlPr>
                            <a:rPr lang="en-US" sz="1873" i="1">
                              <a:latin typeface="Cambria Math" panose="02040503050406030204" pitchFamily="18" charset="0"/>
                            </a:rPr>
                          </m:ctrlPr>
                        </m:naryPr>
                        <m:sub>
                          <m:r>
                            <m:rPr>
                              <m:brk m:alnAt="23"/>
                            </m:rPr>
                            <a:rPr lang="en-US" sz="1873" i="1">
                              <a:latin typeface="Cambria Math" panose="02040503050406030204" pitchFamily="18" charset="0"/>
                            </a:rPr>
                            <m:t>𝑛</m:t>
                          </m:r>
                          <m:r>
                            <a:rPr lang="en-US" sz="1873" i="1">
                              <a:latin typeface="Cambria Math" panose="02040503050406030204" pitchFamily="18" charset="0"/>
                            </a:rPr>
                            <m:t>=0</m:t>
                          </m:r>
                        </m:sub>
                        <m:sup>
                          <m:r>
                            <a:rPr lang="en-US" sz="1873" i="1">
                              <a:latin typeface="Cambria Math" panose="02040503050406030204" pitchFamily="18" charset="0"/>
                            </a:rPr>
                            <m:t>10</m:t>
                          </m:r>
                        </m:sup>
                        <m:e>
                          <m:sSub>
                            <m:sSubPr>
                              <m:ctrlPr>
                                <a:rPr lang="en-US" sz="1873" i="1">
                                  <a:latin typeface="Cambria Math" panose="02040503050406030204" pitchFamily="18" charset="0"/>
                                </a:rPr>
                              </m:ctrlPr>
                            </m:sSubPr>
                            <m:e>
                              <m:r>
                                <a:rPr lang="en-US" sz="1873" i="1">
                                  <a:latin typeface="Cambria Math" panose="02040503050406030204" pitchFamily="18" charset="0"/>
                                </a:rPr>
                                <m:t>𝐺</m:t>
                              </m:r>
                            </m:e>
                            <m:sub>
                              <m:r>
                                <a:rPr lang="en-US" sz="1873" i="1">
                                  <a:latin typeface="Cambria Math" panose="02040503050406030204" pitchFamily="18" charset="0"/>
                                </a:rPr>
                                <m:t>0,</m:t>
                              </m:r>
                              <m:r>
                                <a:rPr lang="en-US" sz="1873" i="1">
                                  <a:latin typeface="Cambria Math" panose="02040503050406030204" pitchFamily="18" charset="0"/>
                                </a:rPr>
                                <m:t>𝑛</m:t>
                              </m:r>
                            </m:sub>
                          </m:sSub>
                          <m:r>
                            <a:rPr lang="en-US" sz="1873" i="1">
                              <a:latin typeface="Cambria Math" panose="02040503050406030204" pitchFamily="18" charset="0"/>
                            </a:rPr>
                            <m:t>⋅</m:t>
                          </m:r>
                          <m:sSub>
                            <m:sSubPr>
                              <m:ctrlPr>
                                <a:rPr lang="en-US" sz="1873" i="1">
                                  <a:latin typeface="Cambria Math" panose="02040503050406030204" pitchFamily="18" charset="0"/>
                                </a:rPr>
                              </m:ctrlPr>
                            </m:sSubPr>
                            <m:e>
                              <m:r>
                                <a:rPr lang="en-US" sz="1873" i="1">
                                  <a:latin typeface="Cambria Math" panose="02040503050406030204" pitchFamily="18" charset="0"/>
                                </a:rPr>
                                <m:t>𝑆</m:t>
                              </m:r>
                            </m:e>
                            <m:sub>
                              <m:r>
                                <a:rPr lang="en-US" sz="1873" i="1">
                                  <a:latin typeface="Cambria Math" panose="02040503050406030204" pitchFamily="18" charset="0"/>
                                </a:rPr>
                                <m:t>𝑛</m:t>
                              </m:r>
                            </m:sub>
                          </m:sSub>
                        </m:e>
                      </m:nary>
                      <m:r>
                        <a:rPr lang="en-US" sz="1873" i="1">
                          <a:latin typeface="Cambria Math" panose="02040503050406030204" pitchFamily="18" charset="0"/>
                          <a:ea typeface="Cambria Math" panose="02040503050406030204" pitchFamily="18" charset="0"/>
                        </a:rPr>
                        <m:t>∆</m:t>
                      </m:r>
                      <m:r>
                        <m:rPr>
                          <m:sty m:val="p"/>
                        </m:rPr>
                        <a:rPr lang="en-US" sz="1873">
                          <a:latin typeface="Cambria Math" panose="02040503050406030204" pitchFamily="18" charset="0"/>
                          <a:ea typeface="Cambria Math" panose="02040503050406030204" pitchFamily="18" charset="0"/>
                        </a:rPr>
                        <m:t>E</m:t>
                      </m:r>
                      <m:r>
                        <a:rPr lang="en-US" sz="1873">
                          <a:latin typeface="Cambria Math" panose="02040503050406030204" pitchFamily="18" charset="0"/>
                        </a:rPr>
                        <m:t>=20</m:t>
                      </m:r>
                    </m:oMath>
                  </m:oMathPara>
                </a14:m>
                <a:endParaRPr lang="en-US" sz="1873" dirty="0"/>
              </a:p>
            </p:txBody>
          </p:sp>
        </mc:Choice>
        <mc:Fallback xmlns="">
          <p:sp>
            <p:nvSpPr>
              <p:cNvPr id="31" name="TextBox 30">
                <a:extLst>
                  <a:ext uri="{FF2B5EF4-FFF2-40B4-BE49-F238E27FC236}">
                    <a16:creationId xmlns:a16="http://schemas.microsoft.com/office/drawing/2014/main" id="{1095677A-2EED-107E-94F5-4EDE0943DFF3}"/>
                  </a:ext>
                </a:extLst>
              </p:cNvPr>
              <p:cNvSpPr txBox="1">
                <a:spLocks noRot="1" noChangeAspect="1" noMove="1" noResize="1" noEditPoints="1" noAdjustHandles="1" noChangeArrowheads="1" noChangeShapeType="1" noTextEdit="1"/>
              </p:cNvSpPr>
              <p:nvPr/>
            </p:nvSpPr>
            <p:spPr>
              <a:xfrm>
                <a:off x="3561370" y="2451890"/>
                <a:ext cx="3165649" cy="81086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3332E119-B642-7912-D973-66912CA3D438}"/>
                  </a:ext>
                </a:extLst>
              </p:cNvPr>
              <p:cNvSpPr txBox="1"/>
              <p:nvPr/>
            </p:nvSpPr>
            <p:spPr>
              <a:xfrm>
                <a:off x="3402446" y="3327391"/>
                <a:ext cx="3590847" cy="8108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73" i="1">
                              <a:latin typeface="Cambria Math" panose="02040503050406030204" pitchFamily="18" charset="0"/>
                            </a:rPr>
                          </m:ctrlPr>
                        </m:sSubPr>
                        <m:e>
                          <m:r>
                            <a:rPr lang="en-US" sz="1873" i="1">
                              <a:latin typeface="Cambria Math" panose="02040503050406030204" pitchFamily="18" charset="0"/>
                            </a:rPr>
                            <m:t>(</m:t>
                          </m:r>
                          <m:r>
                            <a:rPr lang="en-US" sz="1873" i="1">
                              <a:latin typeface="Cambria Math" panose="02040503050406030204" pitchFamily="18" charset="0"/>
                            </a:rPr>
                            <m:t>𝐺</m:t>
                          </m:r>
                          <m:r>
                            <a:rPr lang="en-US" sz="1873" i="1">
                              <a:latin typeface="Cambria Math" panose="02040503050406030204" pitchFamily="18" charset="0"/>
                            </a:rPr>
                            <m:t>∗</m:t>
                          </m:r>
                          <m:r>
                            <a:rPr lang="en-US" sz="1873" i="1">
                              <a:latin typeface="Cambria Math" panose="02040503050406030204" pitchFamily="18" charset="0"/>
                            </a:rPr>
                            <m:t>𝑆</m:t>
                          </m:r>
                          <m:r>
                            <a:rPr lang="en-US" sz="1873" i="1">
                              <a:latin typeface="Cambria Math" panose="02040503050406030204" pitchFamily="18" charset="0"/>
                            </a:rPr>
                            <m:t>)</m:t>
                          </m:r>
                        </m:e>
                        <m:sub>
                          <m:r>
                            <a:rPr lang="en-US" sz="1873" i="1">
                              <a:latin typeface="Cambria Math" panose="02040503050406030204" pitchFamily="18" charset="0"/>
                            </a:rPr>
                            <m:t>1</m:t>
                          </m:r>
                        </m:sub>
                      </m:sSub>
                      <m:r>
                        <a:rPr lang="en-US" sz="1873" i="1">
                          <a:latin typeface="Cambria Math" panose="02040503050406030204" pitchFamily="18" charset="0"/>
                        </a:rPr>
                        <m:t>=</m:t>
                      </m:r>
                      <m:nary>
                        <m:naryPr>
                          <m:chr m:val="∑"/>
                          <m:ctrlPr>
                            <a:rPr lang="en-US" sz="1873" i="1">
                              <a:latin typeface="Cambria Math" panose="02040503050406030204" pitchFamily="18" charset="0"/>
                            </a:rPr>
                          </m:ctrlPr>
                        </m:naryPr>
                        <m:sub>
                          <m:r>
                            <m:rPr>
                              <m:brk m:alnAt="23"/>
                            </m:rPr>
                            <a:rPr lang="en-US" sz="1873" i="1">
                              <a:latin typeface="Cambria Math" panose="02040503050406030204" pitchFamily="18" charset="0"/>
                            </a:rPr>
                            <m:t>𝑛</m:t>
                          </m:r>
                          <m:r>
                            <a:rPr lang="en-US" sz="1873" i="1">
                              <a:latin typeface="Cambria Math" panose="02040503050406030204" pitchFamily="18" charset="0"/>
                            </a:rPr>
                            <m:t>=0</m:t>
                          </m:r>
                        </m:sub>
                        <m:sup>
                          <m:r>
                            <a:rPr lang="en-US" sz="1873" i="1">
                              <a:latin typeface="Cambria Math" panose="02040503050406030204" pitchFamily="18" charset="0"/>
                            </a:rPr>
                            <m:t>10</m:t>
                          </m:r>
                        </m:sup>
                        <m:e>
                          <m:sSub>
                            <m:sSubPr>
                              <m:ctrlPr>
                                <a:rPr lang="en-US" sz="1873" i="1">
                                  <a:latin typeface="Cambria Math" panose="02040503050406030204" pitchFamily="18" charset="0"/>
                                </a:rPr>
                              </m:ctrlPr>
                            </m:sSubPr>
                            <m:e>
                              <m:r>
                                <a:rPr lang="en-US" sz="1873" i="1">
                                  <a:latin typeface="Cambria Math" panose="02040503050406030204" pitchFamily="18" charset="0"/>
                                </a:rPr>
                                <m:t>𝐺</m:t>
                              </m:r>
                            </m:e>
                            <m:sub>
                              <m:r>
                                <a:rPr lang="en-US" sz="1873" i="1">
                                  <a:latin typeface="Cambria Math" panose="02040503050406030204" pitchFamily="18" charset="0"/>
                                </a:rPr>
                                <m:t>1,</m:t>
                              </m:r>
                              <m:r>
                                <a:rPr lang="en-US" sz="1873" i="1">
                                  <a:latin typeface="Cambria Math" panose="02040503050406030204" pitchFamily="18" charset="0"/>
                                </a:rPr>
                                <m:t>𝑛</m:t>
                              </m:r>
                            </m:sub>
                          </m:sSub>
                          <m:r>
                            <a:rPr lang="en-US" sz="1873" i="1">
                              <a:latin typeface="Cambria Math" panose="02040503050406030204" pitchFamily="18" charset="0"/>
                            </a:rPr>
                            <m:t>⋅</m:t>
                          </m:r>
                          <m:sSub>
                            <m:sSubPr>
                              <m:ctrlPr>
                                <a:rPr lang="en-US" sz="1873" i="1">
                                  <a:latin typeface="Cambria Math" panose="02040503050406030204" pitchFamily="18" charset="0"/>
                                </a:rPr>
                              </m:ctrlPr>
                            </m:sSubPr>
                            <m:e>
                              <m:r>
                                <a:rPr lang="en-US" sz="1873" i="1">
                                  <a:latin typeface="Cambria Math" panose="02040503050406030204" pitchFamily="18" charset="0"/>
                                </a:rPr>
                                <m:t>𝑆</m:t>
                              </m:r>
                            </m:e>
                            <m:sub>
                              <m:r>
                                <a:rPr lang="en-US" sz="1873" i="1">
                                  <a:latin typeface="Cambria Math" panose="02040503050406030204" pitchFamily="18" charset="0"/>
                                </a:rPr>
                                <m:t>𝑛</m:t>
                              </m:r>
                            </m:sub>
                          </m:sSub>
                        </m:e>
                      </m:nary>
                      <m:r>
                        <a:rPr lang="en-US" sz="1873" i="1">
                          <a:latin typeface="Cambria Math" panose="02040503050406030204" pitchFamily="18" charset="0"/>
                          <a:ea typeface="Cambria Math" panose="02040503050406030204" pitchFamily="18" charset="0"/>
                        </a:rPr>
                        <m:t>∆</m:t>
                      </m:r>
                      <m:r>
                        <m:rPr>
                          <m:sty m:val="p"/>
                        </m:rPr>
                        <a:rPr lang="en-US" sz="1873">
                          <a:latin typeface="Cambria Math" panose="02040503050406030204" pitchFamily="18" charset="0"/>
                          <a:ea typeface="Cambria Math" panose="02040503050406030204" pitchFamily="18" charset="0"/>
                        </a:rPr>
                        <m:t>E</m:t>
                      </m:r>
                      <m:r>
                        <a:rPr lang="en-US" sz="1873">
                          <a:latin typeface="Cambria Math" panose="02040503050406030204" pitchFamily="18" charset="0"/>
                        </a:rPr>
                        <m:t>=36</m:t>
                      </m:r>
                    </m:oMath>
                  </m:oMathPara>
                </a14:m>
                <a:endParaRPr lang="en-US" sz="1873" dirty="0"/>
              </a:p>
            </p:txBody>
          </p:sp>
        </mc:Choice>
        <mc:Fallback xmlns="">
          <p:sp>
            <p:nvSpPr>
              <p:cNvPr id="32" name="TextBox 31">
                <a:extLst>
                  <a:ext uri="{FF2B5EF4-FFF2-40B4-BE49-F238E27FC236}">
                    <a16:creationId xmlns:a16="http://schemas.microsoft.com/office/drawing/2014/main" id="{3332E119-B642-7912-D973-66912CA3D438}"/>
                  </a:ext>
                </a:extLst>
              </p:cNvPr>
              <p:cNvSpPr txBox="1">
                <a:spLocks noRot="1" noChangeAspect="1" noMove="1" noResize="1" noEditPoints="1" noAdjustHandles="1" noChangeArrowheads="1" noChangeShapeType="1" noTextEdit="1"/>
              </p:cNvSpPr>
              <p:nvPr/>
            </p:nvSpPr>
            <p:spPr>
              <a:xfrm>
                <a:off x="3402446" y="3327391"/>
                <a:ext cx="3590847" cy="81086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28D73B1-B9B5-98D9-EEBB-9D019EF125F2}"/>
                  </a:ext>
                </a:extLst>
              </p:cNvPr>
              <p:cNvSpPr txBox="1"/>
              <p:nvPr/>
            </p:nvSpPr>
            <p:spPr>
              <a:xfrm>
                <a:off x="3466932" y="4202892"/>
                <a:ext cx="3361321" cy="8108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73" i="1">
                              <a:latin typeface="Cambria Math" panose="02040503050406030204" pitchFamily="18" charset="0"/>
                            </a:rPr>
                          </m:ctrlPr>
                        </m:sSubPr>
                        <m:e>
                          <m:r>
                            <a:rPr lang="en-US" sz="1873" i="1">
                              <a:latin typeface="Cambria Math" panose="02040503050406030204" pitchFamily="18" charset="0"/>
                            </a:rPr>
                            <m:t>(</m:t>
                          </m:r>
                          <m:r>
                            <a:rPr lang="en-US" sz="1873" i="1">
                              <a:latin typeface="Cambria Math" panose="02040503050406030204" pitchFamily="18" charset="0"/>
                            </a:rPr>
                            <m:t>𝐺</m:t>
                          </m:r>
                          <m:r>
                            <a:rPr lang="en-US" sz="1873" i="1">
                              <a:latin typeface="Cambria Math" panose="02040503050406030204" pitchFamily="18" charset="0"/>
                            </a:rPr>
                            <m:t>∗</m:t>
                          </m:r>
                          <m:r>
                            <a:rPr lang="en-US" sz="1873" i="1">
                              <a:latin typeface="Cambria Math" panose="02040503050406030204" pitchFamily="18" charset="0"/>
                            </a:rPr>
                            <m:t>𝑆</m:t>
                          </m:r>
                          <m:r>
                            <a:rPr lang="en-US" sz="1873" i="1">
                              <a:latin typeface="Cambria Math" panose="02040503050406030204" pitchFamily="18" charset="0"/>
                            </a:rPr>
                            <m:t>)</m:t>
                          </m:r>
                        </m:e>
                        <m:sub>
                          <m:r>
                            <a:rPr lang="en-US" sz="1873" i="1">
                              <a:latin typeface="Cambria Math" panose="02040503050406030204" pitchFamily="18" charset="0"/>
                            </a:rPr>
                            <m:t>2</m:t>
                          </m:r>
                        </m:sub>
                      </m:sSub>
                      <m:r>
                        <a:rPr lang="en-US" sz="1873" i="1">
                          <a:latin typeface="Cambria Math" panose="02040503050406030204" pitchFamily="18" charset="0"/>
                        </a:rPr>
                        <m:t>=</m:t>
                      </m:r>
                      <m:nary>
                        <m:naryPr>
                          <m:chr m:val="∑"/>
                          <m:ctrlPr>
                            <a:rPr lang="en-US" sz="1873" i="1">
                              <a:latin typeface="Cambria Math" panose="02040503050406030204" pitchFamily="18" charset="0"/>
                            </a:rPr>
                          </m:ctrlPr>
                        </m:naryPr>
                        <m:sub>
                          <m:r>
                            <m:rPr>
                              <m:brk m:alnAt="23"/>
                            </m:rPr>
                            <a:rPr lang="en-US" sz="1873" i="1">
                              <a:latin typeface="Cambria Math" panose="02040503050406030204" pitchFamily="18" charset="0"/>
                            </a:rPr>
                            <m:t>𝑛</m:t>
                          </m:r>
                          <m:r>
                            <a:rPr lang="en-US" sz="1873" i="1">
                              <a:latin typeface="Cambria Math" panose="02040503050406030204" pitchFamily="18" charset="0"/>
                            </a:rPr>
                            <m:t>=0</m:t>
                          </m:r>
                        </m:sub>
                        <m:sup>
                          <m:r>
                            <a:rPr lang="en-US" sz="1873" i="1">
                              <a:latin typeface="Cambria Math" panose="02040503050406030204" pitchFamily="18" charset="0"/>
                            </a:rPr>
                            <m:t>10</m:t>
                          </m:r>
                        </m:sup>
                        <m:e>
                          <m:sSub>
                            <m:sSubPr>
                              <m:ctrlPr>
                                <a:rPr lang="en-US" sz="1873" i="1">
                                  <a:latin typeface="Cambria Math" panose="02040503050406030204" pitchFamily="18" charset="0"/>
                                </a:rPr>
                              </m:ctrlPr>
                            </m:sSubPr>
                            <m:e>
                              <m:r>
                                <a:rPr lang="en-US" sz="1873" i="1">
                                  <a:latin typeface="Cambria Math" panose="02040503050406030204" pitchFamily="18" charset="0"/>
                                </a:rPr>
                                <m:t>𝐺</m:t>
                              </m:r>
                            </m:e>
                            <m:sub>
                              <m:r>
                                <a:rPr lang="en-US" sz="1873" i="1">
                                  <a:latin typeface="Cambria Math" panose="02040503050406030204" pitchFamily="18" charset="0"/>
                                </a:rPr>
                                <m:t>2,</m:t>
                              </m:r>
                              <m:r>
                                <a:rPr lang="en-US" sz="1873" i="1">
                                  <a:latin typeface="Cambria Math" panose="02040503050406030204" pitchFamily="18" charset="0"/>
                                </a:rPr>
                                <m:t>𝑛</m:t>
                              </m:r>
                            </m:sub>
                          </m:sSub>
                          <m:r>
                            <a:rPr lang="en-US" sz="1873" i="1">
                              <a:latin typeface="Cambria Math" panose="02040503050406030204" pitchFamily="18" charset="0"/>
                            </a:rPr>
                            <m:t>⋅</m:t>
                          </m:r>
                          <m:sSub>
                            <m:sSubPr>
                              <m:ctrlPr>
                                <a:rPr lang="en-US" sz="1873" i="1">
                                  <a:latin typeface="Cambria Math" panose="02040503050406030204" pitchFamily="18" charset="0"/>
                                </a:rPr>
                              </m:ctrlPr>
                            </m:sSubPr>
                            <m:e>
                              <m:r>
                                <a:rPr lang="en-US" sz="1873" i="1">
                                  <a:latin typeface="Cambria Math" panose="02040503050406030204" pitchFamily="18" charset="0"/>
                                </a:rPr>
                                <m:t>𝑆</m:t>
                              </m:r>
                            </m:e>
                            <m:sub>
                              <m:r>
                                <a:rPr lang="en-US" sz="1873" i="1">
                                  <a:latin typeface="Cambria Math" panose="02040503050406030204" pitchFamily="18" charset="0"/>
                                </a:rPr>
                                <m:t>𝑛</m:t>
                              </m:r>
                            </m:sub>
                          </m:sSub>
                        </m:e>
                      </m:nary>
                      <m:r>
                        <a:rPr lang="en-US" sz="1873" i="1">
                          <a:latin typeface="Cambria Math" panose="02040503050406030204" pitchFamily="18" charset="0"/>
                          <a:ea typeface="Cambria Math" panose="02040503050406030204" pitchFamily="18" charset="0"/>
                        </a:rPr>
                        <m:t>∆</m:t>
                      </m:r>
                      <m:r>
                        <m:rPr>
                          <m:sty m:val="p"/>
                        </m:rPr>
                        <a:rPr lang="en-US" sz="1873">
                          <a:latin typeface="Cambria Math" panose="02040503050406030204" pitchFamily="18" charset="0"/>
                          <a:ea typeface="Cambria Math" panose="02040503050406030204" pitchFamily="18" charset="0"/>
                        </a:rPr>
                        <m:t>E</m:t>
                      </m:r>
                      <m:r>
                        <a:rPr lang="en-US" sz="1873">
                          <a:latin typeface="Cambria Math" panose="02040503050406030204" pitchFamily="18" charset="0"/>
                        </a:rPr>
                        <m:t>=38</m:t>
                      </m:r>
                    </m:oMath>
                  </m:oMathPara>
                </a14:m>
                <a:endParaRPr lang="en-US" sz="1873" dirty="0"/>
              </a:p>
            </p:txBody>
          </p:sp>
        </mc:Choice>
        <mc:Fallback xmlns="">
          <p:sp>
            <p:nvSpPr>
              <p:cNvPr id="33" name="TextBox 32">
                <a:extLst>
                  <a:ext uri="{FF2B5EF4-FFF2-40B4-BE49-F238E27FC236}">
                    <a16:creationId xmlns:a16="http://schemas.microsoft.com/office/drawing/2014/main" id="{028D73B1-B9B5-98D9-EEBB-9D019EF125F2}"/>
                  </a:ext>
                </a:extLst>
              </p:cNvPr>
              <p:cNvSpPr txBox="1">
                <a:spLocks noRot="1" noChangeAspect="1" noMove="1" noResize="1" noEditPoints="1" noAdjustHandles="1" noChangeArrowheads="1" noChangeShapeType="1" noTextEdit="1"/>
              </p:cNvSpPr>
              <p:nvPr/>
            </p:nvSpPr>
            <p:spPr>
              <a:xfrm>
                <a:off x="3466932" y="4202892"/>
                <a:ext cx="3361321" cy="810863"/>
              </a:xfrm>
              <a:prstGeom prst="rect">
                <a:avLst/>
              </a:prstGeom>
              <a:blipFill>
                <a:blip r:embed="rId5"/>
                <a:stretch>
                  <a:fillRect/>
                </a:stretch>
              </a:blipFill>
            </p:spPr>
            <p:txBody>
              <a:bodyPr/>
              <a:lstStyle/>
              <a:p>
                <a:r>
                  <a:rPr lang="en-US">
                    <a:noFill/>
                  </a:rPr>
                  <a:t> </a:t>
                </a:r>
              </a:p>
            </p:txBody>
          </p:sp>
        </mc:Fallback>
      </mc:AlternateContent>
      <p:pic>
        <p:nvPicPr>
          <p:cNvPr id="17" name="Picture 16" descr="A graph with a line and a line&#10;&#10;Description automatically generated with medium confidence">
            <a:extLst>
              <a:ext uri="{FF2B5EF4-FFF2-40B4-BE49-F238E27FC236}">
                <a16:creationId xmlns:a16="http://schemas.microsoft.com/office/drawing/2014/main" id="{2FF2A52C-25CB-6370-A2F2-532BBC8F71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799" y="5266265"/>
            <a:ext cx="3341512" cy="2506135"/>
          </a:xfrm>
          <a:prstGeom prst="rect">
            <a:avLst/>
          </a:prstGeom>
        </p:spPr>
      </p:pic>
      <p:pic>
        <p:nvPicPr>
          <p:cNvPr id="23" name="Picture 22" descr="A graph with a line and a dotted line&#10;&#10;Description automatically generated">
            <a:extLst>
              <a:ext uri="{FF2B5EF4-FFF2-40B4-BE49-F238E27FC236}">
                <a16:creationId xmlns:a16="http://schemas.microsoft.com/office/drawing/2014/main" id="{C67562CA-E0EF-5D56-AFC3-A6C8AD6C53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88622" y="5289732"/>
            <a:ext cx="3341512" cy="2506135"/>
          </a:xfrm>
          <a:prstGeom prst="rect">
            <a:avLst/>
          </a:prstGeom>
        </p:spPr>
      </p:pic>
      <p:pic>
        <p:nvPicPr>
          <p:cNvPr id="13" name="Picture 12" descr="A graph with a line and a black dot&#10;&#10;Description automatically generated">
            <a:extLst>
              <a:ext uri="{FF2B5EF4-FFF2-40B4-BE49-F238E27FC236}">
                <a16:creationId xmlns:a16="http://schemas.microsoft.com/office/drawing/2014/main" id="{3DA499B5-6E39-BE38-EE33-2D30DBF689A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56445" y="5299464"/>
            <a:ext cx="3341512" cy="2506135"/>
          </a:xfrm>
          <a:prstGeom prst="rect">
            <a:avLst/>
          </a:prstGeom>
        </p:spPr>
      </p:pic>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60F7C86-46A8-39B4-9D7E-8D59131BDBD9}"/>
                  </a:ext>
                </a:extLst>
              </p:cNvPr>
              <p:cNvSpPr txBox="1"/>
              <p:nvPr/>
            </p:nvSpPr>
            <p:spPr>
              <a:xfrm>
                <a:off x="1113988" y="5203275"/>
                <a:ext cx="118356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d>
                            <m:dPr>
                              <m:ctrlPr>
                                <a:rPr lang="en-US" i="1">
                                  <a:latin typeface="Cambria Math" panose="02040503050406030204" pitchFamily="18" charset="0"/>
                                </a:rPr>
                              </m:ctrlPr>
                            </m:dPr>
                            <m:e>
                              <m:r>
                                <a:rPr lang="en-US" i="1">
                                  <a:latin typeface="Cambria Math" panose="02040503050406030204" pitchFamily="18" charset="0"/>
                                </a:rPr>
                                <m:t>𝐺</m:t>
                              </m:r>
                              <m:r>
                                <a:rPr lang="en-US" i="1">
                                  <a:latin typeface="Cambria Math" panose="02040503050406030204" pitchFamily="18" charset="0"/>
                                </a:rPr>
                                <m:t>∗</m:t>
                              </m:r>
                              <m:r>
                                <a:rPr lang="en-US" i="1">
                                  <a:latin typeface="Cambria Math" panose="02040503050406030204" pitchFamily="18" charset="0"/>
                                </a:rPr>
                                <m:t>𝑆</m:t>
                              </m:r>
                            </m:e>
                          </m:d>
                          <m:r>
                            <m:rPr>
                              <m:nor/>
                            </m:rPr>
                            <a:rPr lang="en-US" dirty="0"/>
                            <m:t> </m:t>
                          </m:r>
                        </m:e>
                        <m:sub>
                          <m:r>
                            <a:rPr lang="en-US" b="0" i="1" smtClean="0">
                              <a:latin typeface="Cambria Math" panose="02040503050406030204" pitchFamily="18" charset="0"/>
                            </a:rPr>
                            <m:t>0</m:t>
                          </m:r>
                        </m:sub>
                      </m:sSub>
                    </m:oMath>
                  </m:oMathPara>
                </a14:m>
                <a:endParaRPr lang="en-US" dirty="0"/>
              </a:p>
            </p:txBody>
          </p:sp>
        </mc:Choice>
        <mc:Fallback xmlns="">
          <p:sp>
            <p:nvSpPr>
              <p:cNvPr id="25" name="TextBox 24">
                <a:extLst>
                  <a:ext uri="{FF2B5EF4-FFF2-40B4-BE49-F238E27FC236}">
                    <a16:creationId xmlns:a16="http://schemas.microsoft.com/office/drawing/2014/main" id="{360F7C86-46A8-39B4-9D7E-8D59131BDBD9}"/>
                  </a:ext>
                </a:extLst>
              </p:cNvPr>
              <p:cNvSpPr txBox="1">
                <a:spLocks noRot="1" noChangeAspect="1" noMove="1" noResize="1" noEditPoints="1" noAdjustHandles="1" noChangeArrowheads="1" noChangeShapeType="1" noTextEdit="1"/>
              </p:cNvSpPr>
              <p:nvPr/>
            </p:nvSpPr>
            <p:spPr>
              <a:xfrm>
                <a:off x="1113988" y="5203275"/>
                <a:ext cx="1183562" cy="276999"/>
              </a:xfrm>
              <a:prstGeom prst="rect">
                <a:avLst/>
              </a:prstGeom>
              <a:blipFill>
                <a:blip r:embed="rId9"/>
                <a:stretch>
                  <a:fillRect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DCF7C51-2FBE-CDB9-0697-86587A71754C}"/>
                  </a:ext>
                </a:extLst>
              </p:cNvPr>
              <p:cNvSpPr txBox="1"/>
              <p:nvPr/>
            </p:nvSpPr>
            <p:spPr>
              <a:xfrm>
                <a:off x="4621220" y="5276085"/>
                <a:ext cx="117647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d>
                            <m:dPr>
                              <m:ctrlPr>
                                <a:rPr lang="en-US" i="1">
                                  <a:latin typeface="Cambria Math" panose="02040503050406030204" pitchFamily="18" charset="0"/>
                                </a:rPr>
                              </m:ctrlPr>
                            </m:dPr>
                            <m:e>
                              <m:r>
                                <a:rPr lang="en-US" i="1">
                                  <a:latin typeface="Cambria Math" panose="02040503050406030204" pitchFamily="18" charset="0"/>
                                </a:rPr>
                                <m:t>𝐺</m:t>
                              </m:r>
                              <m:r>
                                <a:rPr lang="en-US" i="1">
                                  <a:latin typeface="Cambria Math" panose="02040503050406030204" pitchFamily="18" charset="0"/>
                                </a:rPr>
                                <m:t>∗</m:t>
                              </m:r>
                              <m:r>
                                <a:rPr lang="en-US" i="1">
                                  <a:latin typeface="Cambria Math" panose="02040503050406030204" pitchFamily="18" charset="0"/>
                                </a:rPr>
                                <m:t>𝑆</m:t>
                              </m:r>
                            </m:e>
                          </m:d>
                          <m:r>
                            <m:rPr>
                              <m:nor/>
                            </m:rPr>
                            <a:rPr lang="en-US" dirty="0"/>
                            <m:t> </m:t>
                          </m:r>
                        </m:e>
                        <m:sub>
                          <m:r>
                            <a:rPr lang="en-US" b="0" i="1" smtClean="0">
                              <a:latin typeface="Cambria Math" panose="02040503050406030204" pitchFamily="18" charset="0"/>
                            </a:rPr>
                            <m:t>1</m:t>
                          </m:r>
                        </m:sub>
                      </m:sSub>
                    </m:oMath>
                  </m:oMathPara>
                </a14:m>
                <a:endParaRPr lang="en-US" dirty="0"/>
              </a:p>
            </p:txBody>
          </p:sp>
        </mc:Choice>
        <mc:Fallback xmlns="">
          <p:sp>
            <p:nvSpPr>
              <p:cNvPr id="26" name="TextBox 25">
                <a:extLst>
                  <a:ext uri="{FF2B5EF4-FFF2-40B4-BE49-F238E27FC236}">
                    <a16:creationId xmlns:a16="http://schemas.microsoft.com/office/drawing/2014/main" id="{5DCF7C51-2FBE-CDB9-0697-86587A71754C}"/>
                  </a:ext>
                </a:extLst>
              </p:cNvPr>
              <p:cNvSpPr txBox="1">
                <a:spLocks noRot="1" noChangeAspect="1" noMove="1" noResize="1" noEditPoints="1" noAdjustHandles="1" noChangeArrowheads="1" noChangeShapeType="1" noTextEdit="1"/>
              </p:cNvSpPr>
              <p:nvPr/>
            </p:nvSpPr>
            <p:spPr>
              <a:xfrm>
                <a:off x="4621220" y="5276085"/>
                <a:ext cx="1176475" cy="276999"/>
              </a:xfrm>
              <a:prstGeom prst="rect">
                <a:avLst/>
              </a:prstGeom>
              <a:blipFill>
                <a:blip r:embed="rId10"/>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2C90711-60A4-B323-0A83-AC503C34ECA7}"/>
                  </a:ext>
                </a:extLst>
              </p:cNvPr>
              <p:cNvSpPr txBox="1"/>
              <p:nvPr/>
            </p:nvSpPr>
            <p:spPr>
              <a:xfrm>
                <a:off x="8094002" y="5276085"/>
                <a:ext cx="118356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d>
                            <m:dPr>
                              <m:ctrlPr>
                                <a:rPr lang="en-US" i="1">
                                  <a:latin typeface="Cambria Math" panose="02040503050406030204" pitchFamily="18" charset="0"/>
                                </a:rPr>
                              </m:ctrlPr>
                            </m:dPr>
                            <m:e>
                              <m:r>
                                <a:rPr lang="en-US" i="1">
                                  <a:latin typeface="Cambria Math" panose="02040503050406030204" pitchFamily="18" charset="0"/>
                                </a:rPr>
                                <m:t>𝐺</m:t>
                              </m:r>
                              <m:r>
                                <a:rPr lang="en-US" i="1">
                                  <a:latin typeface="Cambria Math" panose="02040503050406030204" pitchFamily="18" charset="0"/>
                                </a:rPr>
                                <m:t>∗</m:t>
                              </m:r>
                              <m:r>
                                <a:rPr lang="en-US" i="1">
                                  <a:latin typeface="Cambria Math" panose="02040503050406030204" pitchFamily="18" charset="0"/>
                                </a:rPr>
                                <m:t>𝑆</m:t>
                              </m:r>
                            </m:e>
                          </m:d>
                          <m:r>
                            <m:rPr>
                              <m:nor/>
                            </m:rPr>
                            <a:rPr lang="en-US" dirty="0"/>
                            <m:t> </m:t>
                          </m:r>
                        </m:e>
                        <m:sub>
                          <m:r>
                            <a:rPr lang="en-US" b="0" i="1" smtClean="0">
                              <a:latin typeface="Cambria Math" panose="02040503050406030204" pitchFamily="18" charset="0"/>
                            </a:rPr>
                            <m:t>2</m:t>
                          </m:r>
                        </m:sub>
                      </m:sSub>
                    </m:oMath>
                  </m:oMathPara>
                </a14:m>
                <a:endParaRPr lang="en-US" dirty="0"/>
              </a:p>
            </p:txBody>
          </p:sp>
        </mc:Choice>
        <mc:Fallback xmlns="">
          <p:sp>
            <p:nvSpPr>
              <p:cNvPr id="27" name="TextBox 26">
                <a:extLst>
                  <a:ext uri="{FF2B5EF4-FFF2-40B4-BE49-F238E27FC236}">
                    <a16:creationId xmlns:a16="http://schemas.microsoft.com/office/drawing/2014/main" id="{72C90711-60A4-B323-0A83-AC503C34ECA7}"/>
                  </a:ext>
                </a:extLst>
              </p:cNvPr>
              <p:cNvSpPr txBox="1">
                <a:spLocks noRot="1" noChangeAspect="1" noMove="1" noResize="1" noEditPoints="1" noAdjustHandles="1" noChangeArrowheads="1" noChangeShapeType="1" noTextEdit="1"/>
              </p:cNvSpPr>
              <p:nvPr/>
            </p:nvSpPr>
            <p:spPr>
              <a:xfrm>
                <a:off x="8094002" y="5276085"/>
                <a:ext cx="1183562" cy="276999"/>
              </a:xfrm>
              <a:prstGeom prst="rect">
                <a:avLst/>
              </a:prstGeom>
              <a:blipFill>
                <a:blip r:embed="rId11"/>
                <a:stretch>
                  <a:fillRect b="-15217"/>
                </a:stretch>
              </a:blipFill>
            </p:spPr>
            <p:txBody>
              <a:bodyPr/>
              <a:lstStyle/>
              <a:p>
                <a:r>
                  <a:rPr lang="en-US">
                    <a:noFill/>
                  </a:rPr>
                  <a:t> </a:t>
                </a:r>
              </a:p>
            </p:txBody>
          </p:sp>
        </mc:Fallback>
      </mc:AlternateContent>
    </p:spTree>
    <p:extLst>
      <p:ext uri="{BB962C8B-B14F-4D97-AF65-F5344CB8AC3E}">
        <p14:creationId xmlns:p14="http://schemas.microsoft.com/office/powerpoint/2010/main" val="1424836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lines and points&#10;&#10;Description automatically generated">
            <a:extLst>
              <a:ext uri="{FF2B5EF4-FFF2-40B4-BE49-F238E27FC236}">
                <a16:creationId xmlns:a16="http://schemas.microsoft.com/office/drawing/2014/main" id="{D2C1AC29-9836-1F7F-53BE-DDF3D7024B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2789" y="3400425"/>
            <a:ext cx="7132817" cy="4371975"/>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E4D9071-3120-AE42-5908-45189E0B0EF9}"/>
                  </a:ext>
                </a:extLst>
              </p:cNvPr>
              <p:cNvSpPr txBox="1"/>
              <p:nvPr/>
            </p:nvSpPr>
            <p:spPr>
              <a:xfrm>
                <a:off x="3233775" y="476859"/>
                <a:ext cx="3590847" cy="82105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873" i="1" smtClean="0">
                              <a:latin typeface="Cambria Math" panose="02040503050406030204" pitchFamily="18" charset="0"/>
                            </a:rPr>
                          </m:ctrlPr>
                        </m:sSubPr>
                        <m:e>
                          <m:r>
                            <a:rPr lang="en-US" sz="1873" i="1">
                              <a:latin typeface="Cambria Math" panose="02040503050406030204" pitchFamily="18" charset="0"/>
                            </a:rPr>
                            <m:t>(</m:t>
                          </m:r>
                          <m:r>
                            <a:rPr lang="en-US" sz="1873" i="1">
                              <a:latin typeface="Cambria Math" panose="02040503050406030204" pitchFamily="18" charset="0"/>
                            </a:rPr>
                            <m:t>𝐺</m:t>
                          </m:r>
                          <m:r>
                            <a:rPr lang="en-US" sz="1873" i="1">
                              <a:latin typeface="Cambria Math" panose="02040503050406030204" pitchFamily="18" charset="0"/>
                            </a:rPr>
                            <m:t>∗</m:t>
                          </m:r>
                          <m:r>
                            <a:rPr lang="en-US" sz="1873" i="1">
                              <a:latin typeface="Cambria Math" panose="02040503050406030204" pitchFamily="18" charset="0"/>
                            </a:rPr>
                            <m:t>𝑆</m:t>
                          </m:r>
                          <m:r>
                            <a:rPr lang="en-US" sz="1873" i="1">
                              <a:latin typeface="Cambria Math" panose="02040503050406030204" pitchFamily="18" charset="0"/>
                            </a:rPr>
                            <m:t>)</m:t>
                          </m:r>
                        </m:e>
                        <m:sub>
                          <m:r>
                            <a:rPr lang="en-US" sz="1873" i="1">
                              <a:latin typeface="Cambria Math" panose="02040503050406030204" pitchFamily="18" charset="0"/>
                            </a:rPr>
                            <m:t>𝑖</m:t>
                          </m:r>
                        </m:sub>
                      </m:sSub>
                      <m:r>
                        <a:rPr lang="en-US" sz="1873" i="1">
                          <a:latin typeface="Cambria Math" panose="02040503050406030204" pitchFamily="18" charset="0"/>
                        </a:rPr>
                        <m:t>=</m:t>
                      </m:r>
                      <m:nary>
                        <m:naryPr>
                          <m:chr m:val="∑"/>
                          <m:ctrlPr>
                            <a:rPr lang="en-US" sz="1873" i="1">
                              <a:latin typeface="Cambria Math" panose="02040503050406030204" pitchFamily="18" charset="0"/>
                            </a:rPr>
                          </m:ctrlPr>
                        </m:naryPr>
                        <m:sub>
                          <m:r>
                            <m:rPr>
                              <m:brk m:alnAt="23"/>
                            </m:rPr>
                            <a:rPr lang="en-US" sz="1873" i="1">
                              <a:latin typeface="Cambria Math" panose="02040503050406030204" pitchFamily="18" charset="0"/>
                            </a:rPr>
                            <m:t>𝑛</m:t>
                          </m:r>
                          <m:r>
                            <a:rPr lang="en-US" sz="1873" i="1">
                              <a:latin typeface="Cambria Math" panose="02040503050406030204" pitchFamily="18" charset="0"/>
                            </a:rPr>
                            <m:t>=0</m:t>
                          </m:r>
                        </m:sub>
                        <m:sup>
                          <m:r>
                            <a:rPr lang="en-US" sz="1873" i="1">
                              <a:latin typeface="Cambria Math" panose="02040503050406030204" pitchFamily="18" charset="0"/>
                            </a:rPr>
                            <m:t>𝑙𝑒𝑛𝑔𝑡h</m:t>
                          </m:r>
                          <m:r>
                            <a:rPr lang="en-US" sz="1873" i="1">
                              <a:latin typeface="Cambria Math" panose="02040503050406030204" pitchFamily="18" charset="0"/>
                            </a:rPr>
                            <m:t> </m:t>
                          </m:r>
                          <m:r>
                            <a:rPr lang="en-US" sz="1873" i="1">
                              <a:latin typeface="Cambria Math" panose="02040503050406030204" pitchFamily="18" charset="0"/>
                            </a:rPr>
                            <m:t>𝑜𝑓</m:t>
                          </m:r>
                          <m:r>
                            <a:rPr lang="en-US" sz="1873" i="1">
                              <a:latin typeface="Cambria Math" panose="02040503050406030204" pitchFamily="18" charset="0"/>
                            </a:rPr>
                            <m:t> </m:t>
                          </m:r>
                          <m:r>
                            <a:rPr lang="en-US" sz="1873" i="1">
                              <a:latin typeface="Cambria Math" panose="02040503050406030204" pitchFamily="18" charset="0"/>
                            </a:rPr>
                            <m:t>𝑠𝑖𝑔𝑛𝑎𝑙</m:t>
                          </m:r>
                        </m:sup>
                        <m:e>
                          <m:sSub>
                            <m:sSubPr>
                              <m:ctrlPr>
                                <a:rPr lang="en-US" sz="1873" i="1">
                                  <a:latin typeface="Cambria Math" panose="02040503050406030204" pitchFamily="18" charset="0"/>
                                </a:rPr>
                              </m:ctrlPr>
                            </m:sSubPr>
                            <m:e>
                              <m:r>
                                <a:rPr lang="en-US" sz="1873" i="1">
                                  <a:latin typeface="Cambria Math" panose="02040503050406030204" pitchFamily="18" charset="0"/>
                                </a:rPr>
                                <m:t>𝐺</m:t>
                              </m:r>
                            </m:e>
                            <m:sub>
                              <m:r>
                                <a:rPr lang="en-US" sz="1873" i="1">
                                  <a:latin typeface="Cambria Math" panose="02040503050406030204" pitchFamily="18" charset="0"/>
                                </a:rPr>
                                <m:t>𝑖</m:t>
                              </m:r>
                              <m:r>
                                <a:rPr lang="en-US" sz="1873" i="1">
                                  <a:latin typeface="Cambria Math" panose="02040503050406030204" pitchFamily="18" charset="0"/>
                                </a:rPr>
                                <m:t>,</m:t>
                              </m:r>
                              <m:r>
                                <a:rPr lang="en-US" sz="1873" i="1">
                                  <a:latin typeface="Cambria Math" panose="02040503050406030204" pitchFamily="18" charset="0"/>
                                </a:rPr>
                                <m:t>𝑛</m:t>
                              </m:r>
                            </m:sub>
                          </m:sSub>
                          <m:r>
                            <a:rPr lang="en-US" sz="1873" i="1">
                              <a:latin typeface="Cambria Math" panose="02040503050406030204" pitchFamily="18" charset="0"/>
                            </a:rPr>
                            <m:t>⋅</m:t>
                          </m:r>
                          <m:sSub>
                            <m:sSubPr>
                              <m:ctrlPr>
                                <a:rPr lang="en-US" sz="1873" i="1">
                                  <a:latin typeface="Cambria Math" panose="02040503050406030204" pitchFamily="18" charset="0"/>
                                </a:rPr>
                              </m:ctrlPr>
                            </m:sSubPr>
                            <m:e>
                              <m:r>
                                <a:rPr lang="en-US" sz="1873" i="1">
                                  <a:latin typeface="Cambria Math" panose="02040503050406030204" pitchFamily="18" charset="0"/>
                                </a:rPr>
                                <m:t>𝑆</m:t>
                              </m:r>
                            </m:e>
                            <m:sub>
                              <m:r>
                                <a:rPr lang="en-US" sz="1873" i="1">
                                  <a:latin typeface="Cambria Math" panose="02040503050406030204" pitchFamily="18" charset="0"/>
                                </a:rPr>
                                <m:t>𝑛</m:t>
                              </m:r>
                            </m:sub>
                          </m:sSub>
                          <m:r>
                            <a:rPr lang="en-US" sz="1873" i="1" smtClean="0">
                              <a:latin typeface="Cambria Math" panose="02040503050406030204" pitchFamily="18" charset="0"/>
                              <a:ea typeface="Cambria Math" panose="02040503050406030204" pitchFamily="18" charset="0"/>
                            </a:rPr>
                            <m:t>∆</m:t>
                          </m:r>
                          <m:r>
                            <a:rPr lang="en-US" sz="1873" b="0" i="1" smtClean="0">
                              <a:latin typeface="Cambria Math" panose="02040503050406030204" pitchFamily="18" charset="0"/>
                              <a:ea typeface="Cambria Math" panose="02040503050406030204" pitchFamily="18" charset="0"/>
                            </a:rPr>
                            <m:t>𝐸</m:t>
                          </m:r>
                        </m:e>
                      </m:nary>
                    </m:oMath>
                  </m:oMathPara>
                </a14:m>
                <a:endParaRPr lang="en-US" sz="1873" dirty="0"/>
              </a:p>
            </p:txBody>
          </p:sp>
        </mc:Choice>
        <mc:Fallback xmlns="">
          <p:sp>
            <p:nvSpPr>
              <p:cNvPr id="2" name="TextBox 1">
                <a:extLst>
                  <a:ext uri="{FF2B5EF4-FFF2-40B4-BE49-F238E27FC236}">
                    <a16:creationId xmlns:a16="http://schemas.microsoft.com/office/drawing/2014/main" id="{9E4D9071-3120-AE42-5908-45189E0B0EF9}"/>
                  </a:ext>
                </a:extLst>
              </p:cNvPr>
              <p:cNvSpPr txBox="1">
                <a:spLocks noRot="1" noChangeAspect="1" noMove="1" noResize="1" noEditPoints="1" noAdjustHandles="1" noChangeArrowheads="1" noChangeShapeType="1" noTextEdit="1"/>
              </p:cNvSpPr>
              <p:nvPr/>
            </p:nvSpPr>
            <p:spPr>
              <a:xfrm>
                <a:off x="3233775" y="476859"/>
                <a:ext cx="3590847" cy="821059"/>
              </a:xfrm>
              <a:prstGeom prst="rect">
                <a:avLst/>
              </a:prstGeom>
              <a:blipFill>
                <a:blip r:embed="rId3"/>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3E63E8FF-A939-9042-E24A-FE200B067C2D}"/>
              </a:ext>
            </a:extLst>
          </p:cNvPr>
          <p:cNvSpPr txBox="1"/>
          <p:nvPr/>
        </p:nvSpPr>
        <p:spPr>
          <a:xfrm>
            <a:off x="2486345" y="1422769"/>
            <a:ext cx="5085708" cy="646331"/>
          </a:xfrm>
          <a:prstGeom prst="rect">
            <a:avLst/>
          </a:prstGeom>
          <a:noFill/>
        </p:spPr>
        <p:txBody>
          <a:bodyPr wrap="square" rtlCol="0">
            <a:spAutoFit/>
          </a:bodyPr>
          <a:lstStyle/>
          <a:p>
            <a:r>
              <a:rPr lang="en-US" dirty="0"/>
              <a:t>Each point of the black plot is that of an induvial sum of the function above. </a:t>
            </a:r>
          </a:p>
        </p:txBody>
      </p:sp>
      <p:cxnSp>
        <p:nvCxnSpPr>
          <p:cNvPr id="6" name="Straight Arrow Connector 5">
            <a:extLst>
              <a:ext uri="{FF2B5EF4-FFF2-40B4-BE49-F238E27FC236}">
                <a16:creationId xmlns:a16="http://schemas.microsoft.com/office/drawing/2014/main" id="{56F52D0A-2179-024B-A1F7-9053BADF8DC8}"/>
              </a:ext>
            </a:extLst>
          </p:cNvPr>
          <p:cNvCxnSpPr/>
          <p:nvPr/>
        </p:nvCxnSpPr>
        <p:spPr>
          <a:xfrm flipV="1">
            <a:off x="2034283" y="4654193"/>
            <a:ext cx="0" cy="14486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018B827A-AE19-6E28-02FB-F9F9FA2A7522}"/>
              </a:ext>
            </a:extLst>
          </p:cNvPr>
          <p:cNvCxnSpPr/>
          <p:nvPr/>
        </p:nvCxnSpPr>
        <p:spPr>
          <a:xfrm flipV="1">
            <a:off x="2702103" y="4654193"/>
            <a:ext cx="0" cy="5342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BC92E6B2-9251-D0E1-B980-54CA549FF836}"/>
              </a:ext>
            </a:extLst>
          </p:cNvPr>
          <p:cNvCxnSpPr>
            <a:cxnSpLocks/>
          </p:cNvCxnSpPr>
          <p:nvPr/>
        </p:nvCxnSpPr>
        <p:spPr>
          <a:xfrm flipV="1">
            <a:off x="3440130" y="4654193"/>
            <a:ext cx="0" cy="4589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F0DB07FF-BAB5-9EBE-2004-B9550947AF61}"/>
              </a:ext>
            </a:extLst>
          </p:cNvPr>
          <p:cNvCxnSpPr>
            <a:cxnSpLocks/>
          </p:cNvCxnSpPr>
          <p:nvPr/>
        </p:nvCxnSpPr>
        <p:spPr>
          <a:xfrm flipV="1">
            <a:off x="4097676" y="4654193"/>
            <a:ext cx="0" cy="10685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8F38717-A885-21FA-AE00-5581A1117FB3}"/>
                  </a:ext>
                </a:extLst>
              </p:cNvPr>
              <p:cNvSpPr txBox="1"/>
              <p:nvPr/>
            </p:nvSpPr>
            <p:spPr>
              <a:xfrm>
                <a:off x="1752557" y="4335148"/>
                <a:ext cx="65325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m:t>
                          </m:r>
                          <m:r>
                            <a:rPr lang="en-US" sz="1400" i="1">
                              <a:latin typeface="Cambria Math" panose="02040503050406030204" pitchFamily="18" charset="0"/>
                            </a:rPr>
                            <m:t>𝐺</m:t>
                          </m:r>
                          <m:r>
                            <a:rPr lang="en-US" sz="1400" b="0" i="1" smtClean="0">
                              <a:latin typeface="Cambria Math" panose="02040503050406030204" pitchFamily="18" charset="0"/>
                            </a:rPr>
                            <m:t>∗</m:t>
                          </m:r>
                          <m:r>
                            <a:rPr lang="en-US" sz="1400" b="0" i="1" smtClean="0">
                              <a:latin typeface="Cambria Math" panose="02040503050406030204" pitchFamily="18" charset="0"/>
                            </a:rPr>
                            <m:t>𝑆</m:t>
                          </m:r>
                          <m:r>
                            <a:rPr lang="en-US" sz="1400" b="0" i="1" smtClean="0">
                              <a:latin typeface="Cambria Math" panose="02040503050406030204" pitchFamily="18" charset="0"/>
                            </a:rPr>
                            <m:t>)</m:t>
                          </m:r>
                        </m:e>
                        <m:sub>
                          <m:r>
                            <a:rPr lang="en-US" sz="1400" b="0" i="1" smtClean="0">
                              <a:latin typeface="Cambria Math" panose="02040503050406030204" pitchFamily="18" charset="0"/>
                            </a:rPr>
                            <m:t>0</m:t>
                          </m:r>
                        </m:sub>
                      </m:sSub>
                    </m:oMath>
                  </m:oMathPara>
                </a14:m>
                <a:endParaRPr lang="en-US" sz="1400" dirty="0"/>
              </a:p>
            </p:txBody>
          </p:sp>
        </mc:Choice>
        <mc:Fallback xmlns="">
          <p:sp>
            <p:nvSpPr>
              <p:cNvPr id="13" name="TextBox 12">
                <a:extLst>
                  <a:ext uri="{FF2B5EF4-FFF2-40B4-BE49-F238E27FC236}">
                    <a16:creationId xmlns:a16="http://schemas.microsoft.com/office/drawing/2014/main" id="{E8F38717-A885-21FA-AE00-5581A1117FB3}"/>
                  </a:ext>
                </a:extLst>
              </p:cNvPr>
              <p:cNvSpPr txBox="1">
                <a:spLocks noRot="1" noChangeAspect="1" noMove="1" noResize="1" noEditPoints="1" noAdjustHandles="1" noChangeArrowheads="1" noChangeShapeType="1" noTextEdit="1"/>
              </p:cNvSpPr>
              <p:nvPr/>
            </p:nvSpPr>
            <p:spPr>
              <a:xfrm>
                <a:off x="1752557" y="4335148"/>
                <a:ext cx="653256" cy="215444"/>
              </a:xfrm>
              <a:prstGeom prst="rect">
                <a:avLst/>
              </a:prstGeom>
              <a:blipFill>
                <a:blip r:embed="rId4"/>
                <a:stretch>
                  <a:fillRect l="-9259" r="-926" b="-34286"/>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5BA2E5E8-0756-5888-3A2F-37483FDA1258}"/>
              </a:ext>
            </a:extLst>
          </p:cNvPr>
          <p:cNvCxnSpPr>
            <a:cxnSpLocks/>
          </p:cNvCxnSpPr>
          <p:nvPr/>
        </p:nvCxnSpPr>
        <p:spPr>
          <a:xfrm>
            <a:off x="4784332" y="4993240"/>
            <a:ext cx="0" cy="565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E97F6C0A-F50F-B9CB-C7A5-EAF8AB26A0EF}"/>
              </a:ext>
            </a:extLst>
          </p:cNvPr>
          <p:cNvCxnSpPr>
            <a:cxnSpLocks/>
          </p:cNvCxnSpPr>
          <p:nvPr/>
        </p:nvCxnSpPr>
        <p:spPr>
          <a:xfrm>
            <a:off x="5460714" y="3799932"/>
            <a:ext cx="0" cy="17583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80986E72-FA56-66D4-92BE-787E4EEAAC16}"/>
              </a:ext>
            </a:extLst>
          </p:cNvPr>
          <p:cNvCxnSpPr>
            <a:cxnSpLocks/>
          </p:cNvCxnSpPr>
          <p:nvPr/>
        </p:nvCxnSpPr>
        <p:spPr>
          <a:xfrm>
            <a:off x="6138808" y="4604534"/>
            <a:ext cx="0" cy="9537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1BE790DC-F234-27EF-4260-907DCC62B7C4}"/>
              </a:ext>
            </a:extLst>
          </p:cNvPr>
          <p:cNvCxnSpPr>
            <a:cxnSpLocks/>
          </p:cNvCxnSpPr>
          <p:nvPr/>
        </p:nvCxnSpPr>
        <p:spPr>
          <a:xfrm>
            <a:off x="6829758" y="4710700"/>
            <a:ext cx="0" cy="8476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F8ECBC9-2AE0-DEB6-CEF7-4529CBCEE7FE}"/>
              </a:ext>
            </a:extLst>
          </p:cNvPr>
          <p:cNvCxnSpPr>
            <a:cxnSpLocks/>
          </p:cNvCxnSpPr>
          <p:nvPr/>
        </p:nvCxnSpPr>
        <p:spPr>
          <a:xfrm>
            <a:off x="7494997" y="4792037"/>
            <a:ext cx="0" cy="7662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DE642237-102B-5192-7EC4-B6B6A2C8125C}"/>
              </a:ext>
            </a:extLst>
          </p:cNvPr>
          <p:cNvCxnSpPr>
            <a:cxnSpLocks/>
          </p:cNvCxnSpPr>
          <p:nvPr/>
        </p:nvCxnSpPr>
        <p:spPr>
          <a:xfrm flipV="1">
            <a:off x="8183366" y="4742379"/>
            <a:ext cx="0" cy="8921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297FBCA-932B-9AEB-0FFC-CC12741F622C}"/>
                  </a:ext>
                </a:extLst>
              </p:cNvPr>
              <p:cNvSpPr txBox="1"/>
              <p:nvPr/>
            </p:nvSpPr>
            <p:spPr>
              <a:xfrm>
                <a:off x="4604482" y="5624243"/>
                <a:ext cx="433324"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𝐺</m:t>
                          </m:r>
                        </m:e>
                        <m:sub>
                          <m:r>
                            <a:rPr lang="en-US" b="0" i="1" smtClean="0">
                              <a:latin typeface="Cambria Math" panose="02040503050406030204" pitchFamily="18" charset="0"/>
                            </a:rPr>
                            <m:t>4</m:t>
                          </m:r>
                          <m:r>
                            <a:rPr lang="en-US" i="1">
                              <a:latin typeface="Cambria Math" panose="02040503050406030204" pitchFamily="18" charset="0"/>
                            </a:rPr>
                            <m:t>,</m:t>
                          </m:r>
                          <m:r>
                            <a:rPr lang="en-US" i="1">
                              <a:latin typeface="Cambria Math" panose="02040503050406030204" pitchFamily="18" charset="0"/>
                            </a:rPr>
                            <m:t>𝑛</m:t>
                          </m:r>
                        </m:sub>
                      </m:sSub>
                    </m:oMath>
                  </m:oMathPara>
                </a14:m>
                <a:endParaRPr lang="en-US" dirty="0"/>
              </a:p>
            </p:txBody>
          </p:sp>
        </mc:Choice>
        <mc:Fallback xmlns="">
          <p:sp>
            <p:nvSpPr>
              <p:cNvPr id="29" name="TextBox 28">
                <a:extLst>
                  <a:ext uri="{FF2B5EF4-FFF2-40B4-BE49-F238E27FC236}">
                    <a16:creationId xmlns:a16="http://schemas.microsoft.com/office/drawing/2014/main" id="{0297FBCA-932B-9AEB-0FFC-CC12741F622C}"/>
                  </a:ext>
                </a:extLst>
              </p:cNvPr>
              <p:cNvSpPr txBox="1">
                <a:spLocks noRot="1" noChangeAspect="1" noMove="1" noResize="1" noEditPoints="1" noAdjustHandles="1" noChangeArrowheads="1" noChangeShapeType="1" noTextEdit="1"/>
              </p:cNvSpPr>
              <p:nvPr/>
            </p:nvSpPr>
            <p:spPr>
              <a:xfrm>
                <a:off x="4604482" y="5624243"/>
                <a:ext cx="433324" cy="289182"/>
              </a:xfrm>
              <a:prstGeom prst="rect">
                <a:avLst/>
              </a:prstGeom>
              <a:blipFill>
                <a:blip r:embed="rId8"/>
                <a:stretch>
                  <a:fillRect l="-12676" r="-4225" b="-127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876A434-46CB-C9C6-C1D0-516ACF972B04}"/>
                  </a:ext>
                </a:extLst>
              </p:cNvPr>
              <p:cNvSpPr txBox="1"/>
              <p:nvPr/>
            </p:nvSpPr>
            <p:spPr>
              <a:xfrm>
                <a:off x="5261615" y="5597699"/>
                <a:ext cx="440120"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𝐺</m:t>
                          </m:r>
                        </m:e>
                        <m:sub>
                          <m:r>
                            <a:rPr lang="en-US" b="0" i="1" smtClean="0">
                              <a:latin typeface="Cambria Math" panose="02040503050406030204" pitchFamily="18" charset="0"/>
                            </a:rPr>
                            <m:t>5</m:t>
                          </m:r>
                          <m:r>
                            <a:rPr lang="en-US" i="1">
                              <a:latin typeface="Cambria Math" panose="02040503050406030204" pitchFamily="18" charset="0"/>
                            </a:rPr>
                            <m:t>,</m:t>
                          </m:r>
                          <m:r>
                            <a:rPr lang="en-US" i="1">
                              <a:latin typeface="Cambria Math" panose="02040503050406030204" pitchFamily="18" charset="0"/>
                            </a:rPr>
                            <m:t>𝑛</m:t>
                          </m:r>
                        </m:sub>
                      </m:sSub>
                    </m:oMath>
                  </m:oMathPara>
                </a14:m>
                <a:endParaRPr lang="en-US" dirty="0"/>
              </a:p>
            </p:txBody>
          </p:sp>
        </mc:Choice>
        <mc:Fallback xmlns="">
          <p:sp>
            <p:nvSpPr>
              <p:cNvPr id="30" name="TextBox 29">
                <a:extLst>
                  <a:ext uri="{FF2B5EF4-FFF2-40B4-BE49-F238E27FC236}">
                    <a16:creationId xmlns:a16="http://schemas.microsoft.com/office/drawing/2014/main" id="{C876A434-46CB-C9C6-C1D0-516ACF972B04}"/>
                  </a:ext>
                </a:extLst>
              </p:cNvPr>
              <p:cNvSpPr txBox="1">
                <a:spLocks noRot="1" noChangeAspect="1" noMove="1" noResize="1" noEditPoints="1" noAdjustHandles="1" noChangeArrowheads="1" noChangeShapeType="1" noTextEdit="1"/>
              </p:cNvSpPr>
              <p:nvPr/>
            </p:nvSpPr>
            <p:spPr>
              <a:xfrm>
                <a:off x="5261615" y="5597699"/>
                <a:ext cx="440120" cy="289182"/>
              </a:xfrm>
              <a:prstGeom prst="rect">
                <a:avLst/>
              </a:prstGeom>
              <a:blipFill>
                <a:blip r:embed="rId9"/>
                <a:stretch>
                  <a:fillRect l="-12500" r="-4167"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2166627-9A07-6831-8382-7108DD72348A}"/>
                  </a:ext>
                </a:extLst>
              </p:cNvPr>
              <p:cNvSpPr txBox="1"/>
              <p:nvPr/>
            </p:nvSpPr>
            <p:spPr>
              <a:xfrm>
                <a:off x="5918748" y="5624243"/>
                <a:ext cx="440120"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𝐺</m:t>
                          </m:r>
                        </m:e>
                        <m:sub>
                          <m:r>
                            <a:rPr lang="en-US" b="0" i="1" smtClean="0">
                              <a:latin typeface="Cambria Math" panose="02040503050406030204" pitchFamily="18" charset="0"/>
                            </a:rPr>
                            <m:t>6</m:t>
                          </m:r>
                          <m:r>
                            <a:rPr lang="en-US" i="1">
                              <a:latin typeface="Cambria Math" panose="02040503050406030204" pitchFamily="18" charset="0"/>
                            </a:rPr>
                            <m:t>,</m:t>
                          </m:r>
                          <m:r>
                            <a:rPr lang="en-US" i="1">
                              <a:latin typeface="Cambria Math" panose="02040503050406030204" pitchFamily="18" charset="0"/>
                            </a:rPr>
                            <m:t>𝑛</m:t>
                          </m:r>
                        </m:sub>
                      </m:sSub>
                    </m:oMath>
                  </m:oMathPara>
                </a14:m>
                <a:endParaRPr lang="en-US" dirty="0"/>
              </a:p>
            </p:txBody>
          </p:sp>
        </mc:Choice>
        <mc:Fallback xmlns="">
          <p:sp>
            <p:nvSpPr>
              <p:cNvPr id="31" name="TextBox 30">
                <a:extLst>
                  <a:ext uri="{FF2B5EF4-FFF2-40B4-BE49-F238E27FC236}">
                    <a16:creationId xmlns:a16="http://schemas.microsoft.com/office/drawing/2014/main" id="{02166627-9A07-6831-8382-7108DD72348A}"/>
                  </a:ext>
                </a:extLst>
              </p:cNvPr>
              <p:cNvSpPr txBox="1">
                <a:spLocks noRot="1" noChangeAspect="1" noMove="1" noResize="1" noEditPoints="1" noAdjustHandles="1" noChangeArrowheads="1" noChangeShapeType="1" noTextEdit="1"/>
              </p:cNvSpPr>
              <p:nvPr/>
            </p:nvSpPr>
            <p:spPr>
              <a:xfrm>
                <a:off x="5918748" y="5624243"/>
                <a:ext cx="440120" cy="289182"/>
              </a:xfrm>
              <a:prstGeom prst="rect">
                <a:avLst/>
              </a:prstGeom>
              <a:blipFill>
                <a:blip r:embed="rId10"/>
                <a:stretch>
                  <a:fillRect l="-13889" r="-2778" b="-127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2F8174D-5836-A3B5-134C-C57D5BBF6CEA}"/>
                  </a:ext>
                </a:extLst>
              </p:cNvPr>
              <p:cNvSpPr txBox="1"/>
              <p:nvPr/>
            </p:nvSpPr>
            <p:spPr>
              <a:xfrm>
                <a:off x="6616074" y="5624243"/>
                <a:ext cx="440120"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𝐺</m:t>
                          </m:r>
                        </m:e>
                        <m:sub>
                          <m:r>
                            <a:rPr lang="en-US" b="0" i="1" smtClean="0">
                              <a:latin typeface="Cambria Math" panose="02040503050406030204" pitchFamily="18" charset="0"/>
                            </a:rPr>
                            <m:t>7</m:t>
                          </m:r>
                          <m:r>
                            <a:rPr lang="en-US" i="1">
                              <a:latin typeface="Cambria Math" panose="02040503050406030204" pitchFamily="18" charset="0"/>
                            </a:rPr>
                            <m:t>,</m:t>
                          </m:r>
                          <m:r>
                            <a:rPr lang="en-US" i="1">
                              <a:latin typeface="Cambria Math" panose="02040503050406030204" pitchFamily="18" charset="0"/>
                            </a:rPr>
                            <m:t>𝑛</m:t>
                          </m:r>
                        </m:sub>
                      </m:sSub>
                    </m:oMath>
                  </m:oMathPara>
                </a14:m>
                <a:endParaRPr lang="en-US" dirty="0"/>
              </a:p>
            </p:txBody>
          </p:sp>
        </mc:Choice>
        <mc:Fallback xmlns="">
          <p:sp>
            <p:nvSpPr>
              <p:cNvPr id="32" name="TextBox 31">
                <a:extLst>
                  <a:ext uri="{FF2B5EF4-FFF2-40B4-BE49-F238E27FC236}">
                    <a16:creationId xmlns:a16="http://schemas.microsoft.com/office/drawing/2014/main" id="{A2F8174D-5836-A3B5-134C-C57D5BBF6CEA}"/>
                  </a:ext>
                </a:extLst>
              </p:cNvPr>
              <p:cNvSpPr txBox="1">
                <a:spLocks noRot="1" noChangeAspect="1" noMove="1" noResize="1" noEditPoints="1" noAdjustHandles="1" noChangeArrowheads="1" noChangeShapeType="1" noTextEdit="1"/>
              </p:cNvSpPr>
              <p:nvPr/>
            </p:nvSpPr>
            <p:spPr>
              <a:xfrm>
                <a:off x="6616074" y="5624243"/>
                <a:ext cx="440120" cy="289182"/>
              </a:xfrm>
              <a:prstGeom prst="rect">
                <a:avLst/>
              </a:prstGeom>
              <a:blipFill>
                <a:blip r:embed="rId11"/>
                <a:stretch>
                  <a:fillRect l="-12329" r="-2740" b="-127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6C301C5-9D73-4CCA-7865-E94D87AA1D1A}"/>
                  </a:ext>
                </a:extLst>
              </p:cNvPr>
              <p:cNvSpPr txBox="1"/>
              <p:nvPr/>
            </p:nvSpPr>
            <p:spPr>
              <a:xfrm>
                <a:off x="7291640" y="5624243"/>
                <a:ext cx="440120"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𝐺</m:t>
                          </m:r>
                        </m:e>
                        <m:sub>
                          <m:r>
                            <a:rPr lang="en-US" b="0" i="1" smtClean="0">
                              <a:latin typeface="Cambria Math" panose="02040503050406030204" pitchFamily="18" charset="0"/>
                            </a:rPr>
                            <m:t>8</m:t>
                          </m:r>
                          <m:r>
                            <a:rPr lang="en-US" i="1">
                              <a:latin typeface="Cambria Math" panose="02040503050406030204" pitchFamily="18" charset="0"/>
                            </a:rPr>
                            <m:t>,</m:t>
                          </m:r>
                          <m:r>
                            <a:rPr lang="en-US" i="1">
                              <a:latin typeface="Cambria Math" panose="02040503050406030204" pitchFamily="18" charset="0"/>
                            </a:rPr>
                            <m:t>𝑛</m:t>
                          </m:r>
                        </m:sub>
                      </m:sSub>
                    </m:oMath>
                  </m:oMathPara>
                </a14:m>
                <a:endParaRPr lang="en-US" dirty="0"/>
              </a:p>
            </p:txBody>
          </p:sp>
        </mc:Choice>
        <mc:Fallback xmlns="">
          <p:sp>
            <p:nvSpPr>
              <p:cNvPr id="33" name="TextBox 32">
                <a:extLst>
                  <a:ext uri="{FF2B5EF4-FFF2-40B4-BE49-F238E27FC236}">
                    <a16:creationId xmlns:a16="http://schemas.microsoft.com/office/drawing/2014/main" id="{46C301C5-9D73-4CCA-7865-E94D87AA1D1A}"/>
                  </a:ext>
                </a:extLst>
              </p:cNvPr>
              <p:cNvSpPr txBox="1">
                <a:spLocks noRot="1" noChangeAspect="1" noMove="1" noResize="1" noEditPoints="1" noAdjustHandles="1" noChangeArrowheads="1" noChangeShapeType="1" noTextEdit="1"/>
              </p:cNvSpPr>
              <p:nvPr/>
            </p:nvSpPr>
            <p:spPr>
              <a:xfrm>
                <a:off x="7291640" y="5624243"/>
                <a:ext cx="440120" cy="289182"/>
              </a:xfrm>
              <a:prstGeom prst="rect">
                <a:avLst/>
              </a:prstGeom>
              <a:blipFill>
                <a:blip r:embed="rId12"/>
                <a:stretch>
                  <a:fillRect l="-12500" r="-4167" b="-127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BEED627-20D9-3234-C1CE-6F5FD938CA75}"/>
                  </a:ext>
                </a:extLst>
              </p:cNvPr>
              <p:cNvSpPr txBox="1"/>
              <p:nvPr/>
            </p:nvSpPr>
            <p:spPr>
              <a:xfrm>
                <a:off x="7967916" y="4406001"/>
                <a:ext cx="435312"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𝐺</m:t>
                          </m:r>
                        </m:e>
                        <m:sub>
                          <m:r>
                            <a:rPr lang="en-US" b="0" i="1" smtClean="0">
                              <a:latin typeface="Cambria Math" panose="02040503050406030204" pitchFamily="18" charset="0"/>
                            </a:rPr>
                            <m:t>9</m:t>
                          </m:r>
                          <m:r>
                            <a:rPr lang="en-US" i="1">
                              <a:latin typeface="Cambria Math" panose="02040503050406030204" pitchFamily="18" charset="0"/>
                            </a:rPr>
                            <m:t>,</m:t>
                          </m:r>
                          <m:r>
                            <a:rPr lang="en-US" i="1">
                              <a:latin typeface="Cambria Math" panose="02040503050406030204" pitchFamily="18" charset="0"/>
                            </a:rPr>
                            <m:t>𝑛</m:t>
                          </m:r>
                        </m:sub>
                      </m:sSub>
                    </m:oMath>
                  </m:oMathPara>
                </a14:m>
                <a:endParaRPr lang="en-US" dirty="0"/>
              </a:p>
            </p:txBody>
          </p:sp>
        </mc:Choice>
        <mc:Fallback xmlns="">
          <p:sp>
            <p:nvSpPr>
              <p:cNvPr id="34" name="TextBox 33">
                <a:extLst>
                  <a:ext uri="{FF2B5EF4-FFF2-40B4-BE49-F238E27FC236}">
                    <a16:creationId xmlns:a16="http://schemas.microsoft.com/office/drawing/2014/main" id="{2BEED627-20D9-3234-C1CE-6F5FD938CA75}"/>
                  </a:ext>
                </a:extLst>
              </p:cNvPr>
              <p:cNvSpPr txBox="1">
                <a:spLocks noRot="1" noChangeAspect="1" noMove="1" noResize="1" noEditPoints="1" noAdjustHandles="1" noChangeArrowheads="1" noChangeShapeType="1" noTextEdit="1"/>
              </p:cNvSpPr>
              <p:nvPr/>
            </p:nvSpPr>
            <p:spPr>
              <a:xfrm>
                <a:off x="7967916" y="4406001"/>
                <a:ext cx="435312" cy="289182"/>
              </a:xfrm>
              <a:prstGeom prst="rect">
                <a:avLst/>
              </a:prstGeom>
              <a:blipFill>
                <a:blip r:embed="rId13"/>
                <a:stretch>
                  <a:fillRect l="-12676" r="-4225" b="-127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0E2BED6-D6CA-8815-D852-8BDD2B81D297}"/>
                  </a:ext>
                </a:extLst>
              </p:cNvPr>
              <p:cNvSpPr txBox="1"/>
              <p:nvPr/>
            </p:nvSpPr>
            <p:spPr>
              <a:xfrm>
                <a:off x="2418425" y="4389090"/>
                <a:ext cx="64908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m:t>
                          </m:r>
                          <m:r>
                            <a:rPr lang="en-US" sz="1400" i="1">
                              <a:latin typeface="Cambria Math" panose="02040503050406030204" pitchFamily="18" charset="0"/>
                            </a:rPr>
                            <m:t>𝐺</m:t>
                          </m:r>
                          <m:r>
                            <a:rPr lang="en-US" sz="1400" b="0" i="1" smtClean="0">
                              <a:latin typeface="Cambria Math" panose="02040503050406030204" pitchFamily="18" charset="0"/>
                            </a:rPr>
                            <m:t>∗</m:t>
                          </m:r>
                          <m:r>
                            <a:rPr lang="en-US" sz="1400" b="0" i="1" smtClean="0">
                              <a:latin typeface="Cambria Math" panose="02040503050406030204" pitchFamily="18" charset="0"/>
                            </a:rPr>
                            <m:t>𝑆</m:t>
                          </m:r>
                          <m:r>
                            <a:rPr lang="en-US" sz="1400" b="0" i="1" smtClean="0">
                              <a:latin typeface="Cambria Math" panose="02040503050406030204" pitchFamily="18" charset="0"/>
                            </a:rPr>
                            <m:t>)</m:t>
                          </m:r>
                        </m:e>
                        <m:sub>
                          <m:r>
                            <a:rPr lang="en-US" sz="1400" b="0" i="1" smtClean="0">
                              <a:latin typeface="Cambria Math" panose="02040503050406030204" pitchFamily="18" charset="0"/>
                            </a:rPr>
                            <m:t>1</m:t>
                          </m:r>
                        </m:sub>
                      </m:sSub>
                    </m:oMath>
                  </m:oMathPara>
                </a14:m>
                <a:endParaRPr lang="en-US" sz="1400" dirty="0"/>
              </a:p>
            </p:txBody>
          </p:sp>
        </mc:Choice>
        <mc:Fallback xmlns="">
          <p:sp>
            <p:nvSpPr>
              <p:cNvPr id="5" name="TextBox 4">
                <a:extLst>
                  <a:ext uri="{FF2B5EF4-FFF2-40B4-BE49-F238E27FC236}">
                    <a16:creationId xmlns:a16="http://schemas.microsoft.com/office/drawing/2014/main" id="{A0E2BED6-D6CA-8815-D852-8BDD2B81D297}"/>
                  </a:ext>
                </a:extLst>
              </p:cNvPr>
              <p:cNvSpPr txBox="1">
                <a:spLocks noRot="1" noChangeAspect="1" noMove="1" noResize="1" noEditPoints="1" noAdjustHandles="1" noChangeArrowheads="1" noChangeShapeType="1" noTextEdit="1"/>
              </p:cNvSpPr>
              <p:nvPr/>
            </p:nvSpPr>
            <p:spPr>
              <a:xfrm>
                <a:off x="2418425" y="4389090"/>
                <a:ext cx="649087" cy="215444"/>
              </a:xfrm>
              <a:prstGeom prst="rect">
                <a:avLst/>
              </a:prstGeom>
              <a:blipFill>
                <a:blip r:embed="rId14"/>
                <a:stretch>
                  <a:fillRect l="-10377" r="-1887" b="-3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072B527-4C64-3FA2-F96E-E6691FE3848F}"/>
                  </a:ext>
                </a:extLst>
              </p:cNvPr>
              <p:cNvSpPr txBox="1"/>
              <p:nvPr/>
            </p:nvSpPr>
            <p:spPr>
              <a:xfrm>
                <a:off x="3138721" y="4406001"/>
                <a:ext cx="65325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m:t>
                          </m:r>
                          <m:r>
                            <a:rPr lang="en-US" sz="1400" i="1">
                              <a:latin typeface="Cambria Math" panose="02040503050406030204" pitchFamily="18" charset="0"/>
                            </a:rPr>
                            <m:t>𝐺</m:t>
                          </m:r>
                          <m:r>
                            <a:rPr lang="en-US" sz="1400" b="0" i="1" smtClean="0">
                              <a:latin typeface="Cambria Math" panose="02040503050406030204" pitchFamily="18" charset="0"/>
                            </a:rPr>
                            <m:t>∗</m:t>
                          </m:r>
                          <m:r>
                            <a:rPr lang="en-US" sz="1400" b="0" i="1" smtClean="0">
                              <a:latin typeface="Cambria Math" panose="02040503050406030204" pitchFamily="18" charset="0"/>
                            </a:rPr>
                            <m:t>𝑆</m:t>
                          </m:r>
                          <m:r>
                            <a:rPr lang="en-US" sz="1400" b="0" i="1" smtClean="0">
                              <a:latin typeface="Cambria Math" panose="02040503050406030204" pitchFamily="18" charset="0"/>
                            </a:rPr>
                            <m:t>)</m:t>
                          </m:r>
                        </m:e>
                        <m:sub>
                          <m:r>
                            <a:rPr lang="en-US" sz="1400" b="0" i="1" smtClean="0">
                              <a:latin typeface="Cambria Math" panose="02040503050406030204" pitchFamily="18" charset="0"/>
                            </a:rPr>
                            <m:t>2</m:t>
                          </m:r>
                        </m:sub>
                      </m:sSub>
                    </m:oMath>
                  </m:oMathPara>
                </a14:m>
                <a:endParaRPr lang="en-US" sz="1400" dirty="0"/>
              </a:p>
            </p:txBody>
          </p:sp>
        </mc:Choice>
        <mc:Fallback xmlns="">
          <p:sp>
            <p:nvSpPr>
              <p:cNvPr id="7" name="TextBox 6">
                <a:extLst>
                  <a:ext uri="{FF2B5EF4-FFF2-40B4-BE49-F238E27FC236}">
                    <a16:creationId xmlns:a16="http://schemas.microsoft.com/office/drawing/2014/main" id="{9072B527-4C64-3FA2-F96E-E6691FE3848F}"/>
                  </a:ext>
                </a:extLst>
              </p:cNvPr>
              <p:cNvSpPr txBox="1">
                <a:spLocks noRot="1" noChangeAspect="1" noMove="1" noResize="1" noEditPoints="1" noAdjustHandles="1" noChangeArrowheads="1" noChangeShapeType="1" noTextEdit="1"/>
              </p:cNvSpPr>
              <p:nvPr/>
            </p:nvSpPr>
            <p:spPr>
              <a:xfrm>
                <a:off x="3138721" y="4406001"/>
                <a:ext cx="653256" cy="215444"/>
              </a:xfrm>
              <a:prstGeom prst="rect">
                <a:avLst/>
              </a:prstGeom>
              <a:blipFill>
                <a:blip r:embed="rId15"/>
                <a:stretch>
                  <a:fillRect l="-10280" r="-1869" b="-3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0C2604-43CD-2C7C-D4F3-38783889FC5D}"/>
                  </a:ext>
                </a:extLst>
              </p:cNvPr>
              <p:cNvSpPr txBox="1"/>
              <p:nvPr/>
            </p:nvSpPr>
            <p:spPr>
              <a:xfrm>
                <a:off x="3815102" y="4389090"/>
                <a:ext cx="65325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m:t>
                          </m:r>
                          <m:r>
                            <a:rPr lang="en-US" sz="1400" i="1">
                              <a:latin typeface="Cambria Math" panose="02040503050406030204" pitchFamily="18" charset="0"/>
                            </a:rPr>
                            <m:t>𝐺</m:t>
                          </m:r>
                          <m:r>
                            <a:rPr lang="en-US" sz="1400" b="0" i="1" smtClean="0">
                              <a:latin typeface="Cambria Math" panose="02040503050406030204" pitchFamily="18" charset="0"/>
                            </a:rPr>
                            <m:t>∗</m:t>
                          </m:r>
                          <m:r>
                            <a:rPr lang="en-US" sz="1400" b="0" i="1" smtClean="0">
                              <a:latin typeface="Cambria Math" panose="02040503050406030204" pitchFamily="18" charset="0"/>
                            </a:rPr>
                            <m:t>𝑆</m:t>
                          </m:r>
                          <m:r>
                            <a:rPr lang="en-US" sz="1400" b="0" i="1" smtClean="0">
                              <a:latin typeface="Cambria Math" panose="02040503050406030204" pitchFamily="18" charset="0"/>
                            </a:rPr>
                            <m:t>)</m:t>
                          </m:r>
                        </m:e>
                        <m:sub>
                          <m:r>
                            <a:rPr lang="en-US" sz="1400" b="0" i="1" smtClean="0">
                              <a:latin typeface="Cambria Math" panose="02040503050406030204" pitchFamily="18" charset="0"/>
                            </a:rPr>
                            <m:t>3</m:t>
                          </m:r>
                        </m:sub>
                      </m:sSub>
                    </m:oMath>
                  </m:oMathPara>
                </a14:m>
                <a:endParaRPr lang="en-US" sz="1400" dirty="0"/>
              </a:p>
            </p:txBody>
          </p:sp>
        </mc:Choice>
        <mc:Fallback xmlns="">
          <p:sp>
            <p:nvSpPr>
              <p:cNvPr id="10" name="TextBox 9">
                <a:extLst>
                  <a:ext uri="{FF2B5EF4-FFF2-40B4-BE49-F238E27FC236}">
                    <a16:creationId xmlns:a16="http://schemas.microsoft.com/office/drawing/2014/main" id="{F90C2604-43CD-2C7C-D4F3-38783889FC5D}"/>
                  </a:ext>
                </a:extLst>
              </p:cNvPr>
              <p:cNvSpPr txBox="1">
                <a:spLocks noRot="1" noChangeAspect="1" noMove="1" noResize="1" noEditPoints="1" noAdjustHandles="1" noChangeArrowheads="1" noChangeShapeType="1" noTextEdit="1"/>
              </p:cNvSpPr>
              <p:nvPr/>
            </p:nvSpPr>
            <p:spPr>
              <a:xfrm>
                <a:off x="3815102" y="4389090"/>
                <a:ext cx="653256" cy="215444"/>
              </a:xfrm>
              <a:prstGeom prst="rect">
                <a:avLst/>
              </a:prstGeom>
              <a:blipFill>
                <a:blip r:embed="rId16"/>
                <a:stretch>
                  <a:fillRect l="-10280" r="-1869" b="-3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BD9974C-B731-C675-1C07-B16993E9C7F8}"/>
                  </a:ext>
                </a:extLst>
              </p:cNvPr>
              <p:cNvSpPr txBox="1"/>
              <p:nvPr/>
            </p:nvSpPr>
            <p:spPr>
              <a:xfrm>
                <a:off x="4494516" y="6102849"/>
                <a:ext cx="65325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m:t>
                          </m:r>
                          <m:r>
                            <a:rPr lang="en-US" sz="1400" i="1">
                              <a:latin typeface="Cambria Math" panose="02040503050406030204" pitchFamily="18" charset="0"/>
                            </a:rPr>
                            <m:t>𝐺</m:t>
                          </m:r>
                          <m:r>
                            <a:rPr lang="en-US" sz="1400" b="0" i="1" smtClean="0">
                              <a:latin typeface="Cambria Math" panose="02040503050406030204" pitchFamily="18" charset="0"/>
                            </a:rPr>
                            <m:t>∗</m:t>
                          </m:r>
                          <m:r>
                            <a:rPr lang="en-US" sz="1400" b="0" i="1" smtClean="0">
                              <a:latin typeface="Cambria Math" panose="02040503050406030204" pitchFamily="18" charset="0"/>
                            </a:rPr>
                            <m:t>𝑆</m:t>
                          </m:r>
                          <m:r>
                            <a:rPr lang="en-US" sz="1400" b="0" i="1" smtClean="0">
                              <a:latin typeface="Cambria Math" panose="02040503050406030204" pitchFamily="18" charset="0"/>
                            </a:rPr>
                            <m:t>)</m:t>
                          </m:r>
                        </m:e>
                        <m:sub>
                          <m:r>
                            <a:rPr lang="en-US" sz="1400" b="0" i="1" smtClean="0">
                              <a:latin typeface="Cambria Math" panose="02040503050406030204" pitchFamily="18" charset="0"/>
                            </a:rPr>
                            <m:t>0</m:t>
                          </m:r>
                        </m:sub>
                      </m:sSub>
                    </m:oMath>
                  </m:oMathPara>
                </a14:m>
                <a:endParaRPr lang="en-US" sz="1400" dirty="0"/>
              </a:p>
            </p:txBody>
          </p:sp>
        </mc:Choice>
        <mc:Fallback xmlns="">
          <p:sp>
            <p:nvSpPr>
              <p:cNvPr id="12" name="TextBox 11">
                <a:extLst>
                  <a:ext uri="{FF2B5EF4-FFF2-40B4-BE49-F238E27FC236}">
                    <a16:creationId xmlns:a16="http://schemas.microsoft.com/office/drawing/2014/main" id="{ABD9974C-B731-C675-1C07-B16993E9C7F8}"/>
                  </a:ext>
                </a:extLst>
              </p:cNvPr>
              <p:cNvSpPr txBox="1">
                <a:spLocks noRot="1" noChangeAspect="1" noMove="1" noResize="1" noEditPoints="1" noAdjustHandles="1" noChangeArrowheads="1" noChangeShapeType="1" noTextEdit="1"/>
              </p:cNvSpPr>
              <p:nvPr/>
            </p:nvSpPr>
            <p:spPr>
              <a:xfrm>
                <a:off x="4494516" y="6102849"/>
                <a:ext cx="653256" cy="215444"/>
              </a:xfrm>
              <a:prstGeom prst="rect">
                <a:avLst/>
              </a:prstGeom>
              <a:blipFill>
                <a:blip r:embed="rId17"/>
                <a:stretch>
                  <a:fillRect l="-9346" r="-1869"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2F3508B-8DD4-B024-2C5C-FA06EFFB4D26}"/>
                  </a:ext>
                </a:extLst>
              </p:cNvPr>
              <p:cNvSpPr txBox="1"/>
              <p:nvPr/>
            </p:nvSpPr>
            <p:spPr>
              <a:xfrm>
                <a:off x="5199069" y="6019912"/>
                <a:ext cx="65325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m:t>
                          </m:r>
                          <m:r>
                            <a:rPr lang="en-US" sz="1400" i="1">
                              <a:latin typeface="Cambria Math" panose="02040503050406030204" pitchFamily="18" charset="0"/>
                            </a:rPr>
                            <m:t>𝐺</m:t>
                          </m:r>
                          <m:r>
                            <a:rPr lang="en-US" sz="1400" b="0" i="1" smtClean="0">
                              <a:latin typeface="Cambria Math" panose="02040503050406030204" pitchFamily="18" charset="0"/>
                            </a:rPr>
                            <m:t>∗</m:t>
                          </m:r>
                          <m:r>
                            <a:rPr lang="en-US" sz="1400" b="0" i="1" smtClean="0">
                              <a:latin typeface="Cambria Math" panose="02040503050406030204" pitchFamily="18" charset="0"/>
                            </a:rPr>
                            <m:t>𝑆</m:t>
                          </m:r>
                          <m:r>
                            <a:rPr lang="en-US" sz="1400" b="0" i="1" smtClean="0">
                              <a:latin typeface="Cambria Math" panose="02040503050406030204" pitchFamily="18" charset="0"/>
                            </a:rPr>
                            <m:t>)</m:t>
                          </m:r>
                        </m:e>
                        <m:sub>
                          <m:r>
                            <a:rPr lang="en-US" sz="1400" b="0" i="1" smtClean="0">
                              <a:latin typeface="Cambria Math" panose="02040503050406030204" pitchFamily="18" charset="0"/>
                            </a:rPr>
                            <m:t>0</m:t>
                          </m:r>
                        </m:sub>
                      </m:sSub>
                    </m:oMath>
                  </m:oMathPara>
                </a14:m>
                <a:endParaRPr lang="en-US" sz="1400" dirty="0"/>
              </a:p>
            </p:txBody>
          </p:sp>
        </mc:Choice>
        <mc:Fallback xmlns="">
          <p:sp>
            <p:nvSpPr>
              <p:cNvPr id="18" name="TextBox 17">
                <a:extLst>
                  <a:ext uri="{FF2B5EF4-FFF2-40B4-BE49-F238E27FC236}">
                    <a16:creationId xmlns:a16="http://schemas.microsoft.com/office/drawing/2014/main" id="{F2F3508B-8DD4-B024-2C5C-FA06EFFB4D26}"/>
                  </a:ext>
                </a:extLst>
              </p:cNvPr>
              <p:cNvSpPr txBox="1">
                <a:spLocks noRot="1" noChangeAspect="1" noMove="1" noResize="1" noEditPoints="1" noAdjustHandles="1" noChangeArrowheads="1" noChangeShapeType="1" noTextEdit="1"/>
              </p:cNvSpPr>
              <p:nvPr/>
            </p:nvSpPr>
            <p:spPr>
              <a:xfrm>
                <a:off x="5199069" y="6019912"/>
                <a:ext cx="653256" cy="215444"/>
              </a:xfrm>
              <a:prstGeom prst="rect">
                <a:avLst/>
              </a:prstGeom>
              <a:blipFill>
                <a:blip r:embed="rId18"/>
                <a:stretch>
                  <a:fillRect l="-10280" r="-1869" b="-3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C0255D6-CF7F-A187-E3A1-DF7E68722601}"/>
                  </a:ext>
                </a:extLst>
              </p:cNvPr>
              <p:cNvSpPr txBox="1"/>
              <p:nvPr/>
            </p:nvSpPr>
            <p:spPr>
              <a:xfrm>
                <a:off x="5961219" y="6117965"/>
                <a:ext cx="65325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m:t>
                          </m:r>
                          <m:r>
                            <a:rPr lang="en-US" sz="1400" i="1">
                              <a:latin typeface="Cambria Math" panose="02040503050406030204" pitchFamily="18" charset="0"/>
                            </a:rPr>
                            <m:t>𝐺</m:t>
                          </m:r>
                          <m:r>
                            <a:rPr lang="en-US" sz="1400" b="0" i="1" smtClean="0">
                              <a:latin typeface="Cambria Math" panose="02040503050406030204" pitchFamily="18" charset="0"/>
                            </a:rPr>
                            <m:t>∗</m:t>
                          </m:r>
                          <m:r>
                            <a:rPr lang="en-US" sz="1400" b="0" i="1" smtClean="0">
                              <a:latin typeface="Cambria Math" panose="02040503050406030204" pitchFamily="18" charset="0"/>
                            </a:rPr>
                            <m:t>𝑆</m:t>
                          </m:r>
                          <m:r>
                            <a:rPr lang="en-US" sz="1400" b="0" i="1" smtClean="0">
                              <a:latin typeface="Cambria Math" panose="02040503050406030204" pitchFamily="18" charset="0"/>
                            </a:rPr>
                            <m:t>)</m:t>
                          </m:r>
                        </m:e>
                        <m:sub>
                          <m:r>
                            <a:rPr lang="en-US" sz="1400" b="0" i="1" smtClean="0">
                              <a:latin typeface="Cambria Math" panose="02040503050406030204" pitchFamily="18" charset="0"/>
                            </a:rPr>
                            <m:t>0</m:t>
                          </m:r>
                        </m:sub>
                      </m:sSub>
                    </m:oMath>
                  </m:oMathPara>
                </a14:m>
                <a:endParaRPr lang="en-US" sz="1400" dirty="0"/>
              </a:p>
            </p:txBody>
          </p:sp>
        </mc:Choice>
        <mc:Fallback xmlns="">
          <p:sp>
            <p:nvSpPr>
              <p:cNvPr id="20" name="TextBox 19">
                <a:extLst>
                  <a:ext uri="{FF2B5EF4-FFF2-40B4-BE49-F238E27FC236}">
                    <a16:creationId xmlns:a16="http://schemas.microsoft.com/office/drawing/2014/main" id="{CC0255D6-CF7F-A187-E3A1-DF7E68722601}"/>
                  </a:ext>
                </a:extLst>
              </p:cNvPr>
              <p:cNvSpPr txBox="1">
                <a:spLocks noRot="1" noChangeAspect="1" noMove="1" noResize="1" noEditPoints="1" noAdjustHandles="1" noChangeArrowheads="1" noChangeShapeType="1" noTextEdit="1"/>
              </p:cNvSpPr>
              <p:nvPr/>
            </p:nvSpPr>
            <p:spPr>
              <a:xfrm>
                <a:off x="5961219" y="6117965"/>
                <a:ext cx="653256" cy="215444"/>
              </a:xfrm>
              <a:prstGeom prst="rect">
                <a:avLst/>
              </a:prstGeom>
              <a:blipFill>
                <a:blip r:embed="rId18"/>
                <a:stretch>
                  <a:fillRect l="-10280" r="-1869" b="-3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0D0F04E-87E0-FAAE-85EA-7FC965B28900}"/>
                  </a:ext>
                </a:extLst>
              </p:cNvPr>
              <p:cNvSpPr txBox="1"/>
              <p:nvPr/>
            </p:nvSpPr>
            <p:spPr>
              <a:xfrm>
                <a:off x="6534641" y="6121878"/>
                <a:ext cx="65325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m:t>
                          </m:r>
                          <m:r>
                            <a:rPr lang="en-US" sz="1400" i="1">
                              <a:latin typeface="Cambria Math" panose="02040503050406030204" pitchFamily="18" charset="0"/>
                            </a:rPr>
                            <m:t>𝐺</m:t>
                          </m:r>
                          <m:r>
                            <a:rPr lang="en-US" sz="1400" b="0" i="1" smtClean="0">
                              <a:latin typeface="Cambria Math" panose="02040503050406030204" pitchFamily="18" charset="0"/>
                            </a:rPr>
                            <m:t>∗</m:t>
                          </m:r>
                          <m:r>
                            <a:rPr lang="en-US" sz="1400" b="0" i="1" smtClean="0">
                              <a:latin typeface="Cambria Math" panose="02040503050406030204" pitchFamily="18" charset="0"/>
                            </a:rPr>
                            <m:t>𝑆</m:t>
                          </m:r>
                          <m:r>
                            <a:rPr lang="en-US" sz="1400" b="0" i="1" smtClean="0">
                              <a:latin typeface="Cambria Math" panose="02040503050406030204" pitchFamily="18" charset="0"/>
                            </a:rPr>
                            <m:t>)</m:t>
                          </m:r>
                        </m:e>
                        <m:sub>
                          <m:r>
                            <a:rPr lang="en-US" sz="1400" b="0" i="1" smtClean="0">
                              <a:latin typeface="Cambria Math" panose="02040503050406030204" pitchFamily="18" charset="0"/>
                            </a:rPr>
                            <m:t>0</m:t>
                          </m:r>
                        </m:sub>
                      </m:sSub>
                    </m:oMath>
                  </m:oMathPara>
                </a14:m>
                <a:endParaRPr lang="en-US" sz="1400" dirty="0"/>
              </a:p>
            </p:txBody>
          </p:sp>
        </mc:Choice>
        <mc:Fallback xmlns="">
          <p:sp>
            <p:nvSpPr>
              <p:cNvPr id="22" name="TextBox 21">
                <a:extLst>
                  <a:ext uri="{FF2B5EF4-FFF2-40B4-BE49-F238E27FC236}">
                    <a16:creationId xmlns:a16="http://schemas.microsoft.com/office/drawing/2014/main" id="{C0D0F04E-87E0-FAAE-85EA-7FC965B28900}"/>
                  </a:ext>
                </a:extLst>
              </p:cNvPr>
              <p:cNvSpPr txBox="1">
                <a:spLocks noRot="1" noChangeAspect="1" noMove="1" noResize="1" noEditPoints="1" noAdjustHandles="1" noChangeArrowheads="1" noChangeShapeType="1" noTextEdit="1"/>
              </p:cNvSpPr>
              <p:nvPr/>
            </p:nvSpPr>
            <p:spPr>
              <a:xfrm>
                <a:off x="6534641" y="6121878"/>
                <a:ext cx="653256" cy="215444"/>
              </a:xfrm>
              <a:prstGeom prst="rect">
                <a:avLst/>
              </a:prstGeom>
              <a:blipFill>
                <a:blip r:embed="rId19"/>
                <a:stretch>
                  <a:fillRect l="-10280" r="-1869" b="-30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EA309E7-7955-0422-DFDD-1E7C4C20C3A0}"/>
                  </a:ext>
                </a:extLst>
              </p:cNvPr>
              <p:cNvSpPr txBox="1"/>
              <p:nvPr/>
            </p:nvSpPr>
            <p:spPr>
              <a:xfrm>
                <a:off x="7278412" y="6019912"/>
                <a:ext cx="65325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m:t>
                          </m:r>
                          <m:r>
                            <a:rPr lang="en-US" sz="1400" i="1">
                              <a:latin typeface="Cambria Math" panose="02040503050406030204" pitchFamily="18" charset="0"/>
                            </a:rPr>
                            <m:t>𝐺</m:t>
                          </m:r>
                          <m:r>
                            <a:rPr lang="en-US" sz="1400" b="0" i="1" smtClean="0">
                              <a:latin typeface="Cambria Math" panose="02040503050406030204" pitchFamily="18" charset="0"/>
                            </a:rPr>
                            <m:t>∗</m:t>
                          </m:r>
                          <m:r>
                            <a:rPr lang="en-US" sz="1400" b="0" i="1" smtClean="0">
                              <a:latin typeface="Cambria Math" panose="02040503050406030204" pitchFamily="18" charset="0"/>
                            </a:rPr>
                            <m:t>𝑆</m:t>
                          </m:r>
                          <m:r>
                            <a:rPr lang="en-US" sz="1400" b="0" i="1" smtClean="0">
                              <a:latin typeface="Cambria Math" panose="02040503050406030204" pitchFamily="18" charset="0"/>
                            </a:rPr>
                            <m:t>)</m:t>
                          </m:r>
                        </m:e>
                        <m:sub>
                          <m:r>
                            <a:rPr lang="en-US" sz="1400" b="0" i="1" smtClean="0">
                              <a:latin typeface="Cambria Math" panose="02040503050406030204" pitchFamily="18" charset="0"/>
                            </a:rPr>
                            <m:t>0</m:t>
                          </m:r>
                        </m:sub>
                      </m:sSub>
                    </m:oMath>
                  </m:oMathPara>
                </a14:m>
                <a:endParaRPr lang="en-US" sz="1400" dirty="0"/>
              </a:p>
            </p:txBody>
          </p:sp>
        </mc:Choice>
        <mc:Fallback xmlns="">
          <p:sp>
            <p:nvSpPr>
              <p:cNvPr id="24" name="TextBox 23">
                <a:extLst>
                  <a:ext uri="{FF2B5EF4-FFF2-40B4-BE49-F238E27FC236}">
                    <a16:creationId xmlns:a16="http://schemas.microsoft.com/office/drawing/2014/main" id="{FEA309E7-7955-0422-DFDD-1E7C4C20C3A0}"/>
                  </a:ext>
                </a:extLst>
              </p:cNvPr>
              <p:cNvSpPr txBox="1">
                <a:spLocks noRot="1" noChangeAspect="1" noMove="1" noResize="1" noEditPoints="1" noAdjustHandles="1" noChangeArrowheads="1" noChangeShapeType="1" noTextEdit="1"/>
              </p:cNvSpPr>
              <p:nvPr/>
            </p:nvSpPr>
            <p:spPr>
              <a:xfrm>
                <a:off x="7278412" y="6019912"/>
                <a:ext cx="653256" cy="215444"/>
              </a:xfrm>
              <a:prstGeom prst="rect">
                <a:avLst/>
              </a:prstGeom>
              <a:blipFill>
                <a:blip r:embed="rId18"/>
                <a:stretch>
                  <a:fillRect l="-10280" r="-1869" b="-3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EFF0B68-813F-BB27-50C7-650B7527624D}"/>
                  </a:ext>
                </a:extLst>
              </p:cNvPr>
              <p:cNvSpPr txBox="1"/>
              <p:nvPr/>
            </p:nvSpPr>
            <p:spPr>
              <a:xfrm>
                <a:off x="8002349" y="4119704"/>
                <a:ext cx="65325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m:t>
                          </m:r>
                          <m:r>
                            <a:rPr lang="en-US" sz="1400" i="1">
                              <a:latin typeface="Cambria Math" panose="02040503050406030204" pitchFamily="18" charset="0"/>
                            </a:rPr>
                            <m:t>𝐺</m:t>
                          </m:r>
                          <m:r>
                            <a:rPr lang="en-US" sz="1400" b="0" i="1" smtClean="0">
                              <a:latin typeface="Cambria Math" panose="02040503050406030204" pitchFamily="18" charset="0"/>
                            </a:rPr>
                            <m:t>∗</m:t>
                          </m:r>
                          <m:r>
                            <a:rPr lang="en-US" sz="1400" b="0" i="1" smtClean="0">
                              <a:latin typeface="Cambria Math" panose="02040503050406030204" pitchFamily="18" charset="0"/>
                            </a:rPr>
                            <m:t>𝑆</m:t>
                          </m:r>
                          <m:r>
                            <a:rPr lang="en-US" sz="1400" b="0" i="1" smtClean="0">
                              <a:latin typeface="Cambria Math" panose="02040503050406030204" pitchFamily="18" charset="0"/>
                            </a:rPr>
                            <m:t>)</m:t>
                          </m:r>
                        </m:e>
                        <m:sub>
                          <m:r>
                            <a:rPr lang="en-US" sz="1400" b="0" i="1" smtClean="0">
                              <a:latin typeface="Cambria Math" panose="02040503050406030204" pitchFamily="18" charset="0"/>
                            </a:rPr>
                            <m:t>0</m:t>
                          </m:r>
                        </m:sub>
                      </m:sSub>
                    </m:oMath>
                  </m:oMathPara>
                </a14:m>
                <a:endParaRPr lang="en-US" sz="1400" dirty="0"/>
              </a:p>
            </p:txBody>
          </p:sp>
        </mc:Choice>
        <mc:Fallback xmlns="">
          <p:sp>
            <p:nvSpPr>
              <p:cNvPr id="26" name="TextBox 25">
                <a:extLst>
                  <a:ext uri="{FF2B5EF4-FFF2-40B4-BE49-F238E27FC236}">
                    <a16:creationId xmlns:a16="http://schemas.microsoft.com/office/drawing/2014/main" id="{5EFF0B68-813F-BB27-50C7-650B7527624D}"/>
                  </a:ext>
                </a:extLst>
              </p:cNvPr>
              <p:cNvSpPr txBox="1">
                <a:spLocks noRot="1" noChangeAspect="1" noMove="1" noResize="1" noEditPoints="1" noAdjustHandles="1" noChangeArrowheads="1" noChangeShapeType="1" noTextEdit="1"/>
              </p:cNvSpPr>
              <p:nvPr/>
            </p:nvSpPr>
            <p:spPr>
              <a:xfrm>
                <a:off x="8002349" y="4119704"/>
                <a:ext cx="653256" cy="215444"/>
              </a:xfrm>
              <a:prstGeom prst="rect">
                <a:avLst/>
              </a:prstGeom>
              <a:blipFill>
                <a:blip r:embed="rId18"/>
                <a:stretch>
                  <a:fillRect l="-10280" r="-1869" b="-31429"/>
                </a:stretch>
              </a:blipFill>
            </p:spPr>
            <p:txBody>
              <a:bodyPr/>
              <a:lstStyle/>
              <a:p>
                <a:r>
                  <a:rPr lang="en-US">
                    <a:noFill/>
                  </a:rPr>
                  <a:t> </a:t>
                </a:r>
              </a:p>
            </p:txBody>
          </p:sp>
        </mc:Fallback>
      </mc:AlternateContent>
    </p:spTree>
    <p:extLst>
      <p:ext uri="{BB962C8B-B14F-4D97-AF65-F5344CB8AC3E}">
        <p14:creationId xmlns:p14="http://schemas.microsoft.com/office/powerpoint/2010/main" val="3853127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45E8D0-D639-ECE4-F8C4-E5F17693DCB9}"/>
              </a:ext>
            </a:extLst>
          </p:cNvPr>
          <p:cNvSpPr txBox="1"/>
          <p:nvPr/>
        </p:nvSpPr>
        <p:spPr>
          <a:xfrm>
            <a:off x="256854" y="482885"/>
            <a:ext cx="3287730" cy="923330"/>
          </a:xfrm>
          <a:prstGeom prst="rect">
            <a:avLst/>
          </a:prstGeom>
          <a:noFill/>
        </p:spPr>
        <p:txBody>
          <a:bodyPr wrap="square" rtlCol="0">
            <a:spAutoFit/>
          </a:bodyPr>
          <a:lstStyle/>
          <a:p>
            <a:r>
              <a:rPr lang="en-US" dirty="0"/>
              <a:t>Gaussians need to be normalized. Where C is the normalization scaler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6E6A202-D2E2-B898-43B0-AC0045C35413}"/>
                  </a:ext>
                </a:extLst>
              </p:cNvPr>
              <p:cNvSpPr txBox="1"/>
              <p:nvPr/>
            </p:nvSpPr>
            <p:spPr>
              <a:xfrm>
                <a:off x="472763" y="1541123"/>
                <a:ext cx="1962211" cy="8330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0</m:t>
                          </m:r>
                        </m:sub>
                      </m:sSub>
                      <m:nary>
                        <m:naryPr>
                          <m:limLoc m:val="undOvr"/>
                          <m:ctrlPr>
                            <a:rPr lang="en-US" b="0" i="1" smtClean="0">
                              <a:latin typeface="Cambria Math" panose="02040503050406030204" pitchFamily="18" charset="0"/>
                            </a:rPr>
                          </m:ctrlPr>
                        </m:naryPr>
                        <m:sub>
                          <m:r>
                            <m:rPr>
                              <m:brk m:alnAt="24"/>
                            </m:rPr>
                            <a:rPr lang="en-US" b="0" i="1" smtClean="0">
                              <a:latin typeface="Cambria Math" panose="02040503050406030204" pitchFamily="18" charset="0"/>
                            </a:rPr>
                            <m:t>1</m:t>
                          </m:r>
                        </m:sub>
                        <m:sup>
                          <m:r>
                            <a:rPr lang="en-US" b="0" i="1" smtClean="0">
                              <a:latin typeface="Cambria Math" panose="02040503050406030204" pitchFamily="18" charset="0"/>
                            </a:rPr>
                            <m:t>10</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0,</m:t>
                              </m:r>
                              <m:r>
                                <a:rPr lang="en-US" b="0" i="1" smtClean="0">
                                  <a:latin typeface="Cambria Math" panose="02040503050406030204" pitchFamily="18" charset="0"/>
                                </a:rPr>
                                <m:t>𝑛</m:t>
                              </m:r>
                            </m:sub>
                          </m:sSub>
                          <m:r>
                            <a:rPr lang="en-US" b="0" i="1" smtClean="0">
                              <a:latin typeface="Cambria Math" panose="02040503050406030204" pitchFamily="18" charset="0"/>
                            </a:rPr>
                            <m:t>𝑑𝐸</m:t>
                          </m:r>
                        </m:e>
                      </m:nary>
                    </m:oMath>
                  </m:oMathPara>
                </a14:m>
                <a:endParaRPr lang="en-US" b="0" dirty="0"/>
              </a:p>
            </p:txBody>
          </p:sp>
        </mc:Choice>
        <mc:Fallback xmlns="">
          <p:sp>
            <p:nvSpPr>
              <p:cNvPr id="3" name="TextBox 2">
                <a:extLst>
                  <a:ext uri="{FF2B5EF4-FFF2-40B4-BE49-F238E27FC236}">
                    <a16:creationId xmlns:a16="http://schemas.microsoft.com/office/drawing/2014/main" id="{36E6A202-D2E2-B898-43B0-AC0045C35413}"/>
                  </a:ext>
                </a:extLst>
              </p:cNvPr>
              <p:cNvSpPr txBox="1">
                <a:spLocks noRot="1" noChangeAspect="1" noMove="1" noResize="1" noEditPoints="1" noAdjustHandles="1" noChangeArrowheads="1" noChangeShapeType="1" noTextEdit="1"/>
              </p:cNvSpPr>
              <p:nvPr/>
            </p:nvSpPr>
            <p:spPr>
              <a:xfrm>
                <a:off x="472763" y="1541123"/>
                <a:ext cx="1962211" cy="83304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0E4EDF6-AB61-8ED7-5BA7-349AD41D7C69}"/>
                  </a:ext>
                </a:extLst>
              </p:cNvPr>
              <p:cNvSpPr txBox="1"/>
              <p:nvPr/>
            </p:nvSpPr>
            <p:spPr>
              <a:xfrm>
                <a:off x="472763" y="2509080"/>
                <a:ext cx="1348959" cy="5884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0,</m:t>
                              </m:r>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den>
                      </m:f>
                      <m:r>
                        <a:rPr lang="en-US" b="0" i="1" smtClean="0">
                          <a:latin typeface="Cambria Math" panose="02040503050406030204" pitchFamily="18" charset="0"/>
                        </a:rPr>
                        <m:t>=</m:t>
                      </m:r>
                      <m:r>
                        <a:rPr lang="en-US" b="0" i="1" smtClean="0">
                          <a:latin typeface="Cambria Math" panose="02040503050406030204" pitchFamily="18" charset="0"/>
                        </a:rPr>
                        <m:t>𝐶</m:t>
                      </m:r>
                    </m:oMath>
                  </m:oMathPara>
                </a14:m>
                <a:endParaRPr lang="en-US" dirty="0"/>
              </a:p>
            </p:txBody>
          </p:sp>
        </mc:Choice>
        <mc:Fallback xmlns="">
          <p:sp>
            <p:nvSpPr>
              <p:cNvPr id="4" name="TextBox 3">
                <a:extLst>
                  <a:ext uri="{FF2B5EF4-FFF2-40B4-BE49-F238E27FC236}">
                    <a16:creationId xmlns:a16="http://schemas.microsoft.com/office/drawing/2014/main" id="{50E4EDF6-AB61-8ED7-5BA7-349AD41D7C69}"/>
                  </a:ext>
                </a:extLst>
              </p:cNvPr>
              <p:cNvSpPr txBox="1">
                <a:spLocks noRot="1" noChangeAspect="1" noMove="1" noResize="1" noEditPoints="1" noAdjustHandles="1" noChangeArrowheads="1" noChangeShapeType="1" noTextEdit="1"/>
              </p:cNvSpPr>
              <p:nvPr/>
            </p:nvSpPr>
            <p:spPr>
              <a:xfrm>
                <a:off x="472763" y="2509080"/>
                <a:ext cx="1348959" cy="588431"/>
              </a:xfrm>
              <a:prstGeom prst="rect">
                <a:avLst/>
              </a:prstGeom>
              <a:blipFill>
                <a:blip r:embed="rId3"/>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13419419-C15B-E098-93CB-BDCDA5DA5F32}"/>
              </a:ext>
            </a:extLst>
          </p:cNvPr>
          <p:cNvSpPr/>
          <p:nvPr/>
        </p:nvSpPr>
        <p:spPr>
          <a:xfrm>
            <a:off x="5725276" y="896215"/>
            <a:ext cx="400692" cy="15638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107701C-6F40-0CB7-0623-BAA78FD388B9}"/>
              </a:ext>
            </a:extLst>
          </p:cNvPr>
          <p:cNvSpPr/>
          <p:nvPr/>
        </p:nvSpPr>
        <p:spPr>
          <a:xfrm>
            <a:off x="6113126" y="352693"/>
            <a:ext cx="400692" cy="21077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0AA27E3-DE8F-AD2E-79D4-5E1A48E44B85}"/>
              </a:ext>
            </a:extLst>
          </p:cNvPr>
          <p:cNvSpPr/>
          <p:nvPr/>
        </p:nvSpPr>
        <p:spPr>
          <a:xfrm>
            <a:off x="6917080" y="896719"/>
            <a:ext cx="400692" cy="15638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DEE97317-9069-831C-CC16-BBAA2ABC9134}"/>
              </a:ext>
            </a:extLst>
          </p:cNvPr>
          <p:cNvCxnSpPr/>
          <p:nvPr/>
        </p:nvCxnSpPr>
        <p:spPr>
          <a:xfrm>
            <a:off x="5712434" y="2571239"/>
            <a:ext cx="400692"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BB065A92-706A-335C-B85A-F1D064BE388B}"/>
              </a:ext>
            </a:extLst>
          </p:cNvPr>
          <p:cNvCxnSpPr/>
          <p:nvPr/>
        </p:nvCxnSpPr>
        <p:spPr>
          <a:xfrm flipV="1">
            <a:off x="5594279" y="896887"/>
            <a:ext cx="0" cy="156352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10B3FC5-0C78-7BAF-2A96-777ED23E2B63}"/>
                  </a:ext>
                </a:extLst>
              </p:cNvPr>
              <p:cNvSpPr txBox="1"/>
              <p:nvPr/>
            </p:nvSpPr>
            <p:spPr>
              <a:xfrm>
                <a:off x="5075433" y="1492452"/>
                <a:ext cx="426014"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2,0</m:t>
                          </m:r>
                        </m:sub>
                      </m:sSub>
                    </m:oMath>
                  </m:oMathPara>
                </a14:m>
                <a:endParaRPr lang="en-US" dirty="0"/>
              </a:p>
            </p:txBody>
          </p:sp>
        </mc:Choice>
        <mc:Fallback xmlns="">
          <p:sp>
            <p:nvSpPr>
              <p:cNvPr id="14" name="TextBox 13">
                <a:extLst>
                  <a:ext uri="{FF2B5EF4-FFF2-40B4-BE49-F238E27FC236}">
                    <a16:creationId xmlns:a16="http://schemas.microsoft.com/office/drawing/2014/main" id="{710B3FC5-0C78-7BAF-2A96-777ED23E2B63}"/>
                  </a:ext>
                </a:extLst>
              </p:cNvPr>
              <p:cNvSpPr txBox="1">
                <a:spLocks noRot="1" noChangeAspect="1" noMove="1" noResize="1" noEditPoints="1" noAdjustHandles="1" noChangeArrowheads="1" noChangeShapeType="1" noTextEdit="1"/>
              </p:cNvSpPr>
              <p:nvPr/>
            </p:nvSpPr>
            <p:spPr>
              <a:xfrm>
                <a:off x="5075433" y="1492452"/>
                <a:ext cx="426014" cy="289182"/>
              </a:xfrm>
              <a:prstGeom prst="rect">
                <a:avLst/>
              </a:prstGeom>
              <a:blipFill>
                <a:blip r:embed="rId4"/>
                <a:stretch>
                  <a:fillRect l="-14493" r="-7246" b="-127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27CC9B6-B6FE-2540-DA18-5F958B079435}"/>
                  </a:ext>
                </a:extLst>
              </p:cNvPr>
              <p:cNvSpPr txBox="1"/>
              <p:nvPr/>
            </p:nvSpPr>
            <p:spPr>
              <a:xfrm>
                <a:off x="5734375" y="2681398"/>
                <a:ext cx="3376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𝐸</m:t>
                      </m:r>
                    </m:oMath>
                  </m:oMathPara>
                </a14:m>
                <a:endParaRPr lang="en-US" dirty="0"/>
              </a:p>
            </p:txBody>
          </p:sp>
        </mc:Choice>
        <mc:Fallback xmlns="">
          <p:sp>
            <p:nvSpPr>
              <p:cNvPr id="15" name="TextBox 14">
                <a:extLst>
                  <a:ext uri="{FF2B5EF4-FFF2-40B4-BE49-F238E27FC236}">
                    <a16:creationId xmlns:a16="http://schemas.microsoft.com/office/drawing/2014/main" id="{A27CC9B6-B6FE-2540-DA18-5F958B079435}"/>
                  </a:ext>
                </a:extLst>
              </p:cNvPr>
              <p:cNvSpPr txBox="1">
                <a:spLocks noRot="1" noChangeAspect="1" noMove="1" noResize="1" noEditPoints="1" noAdjustHandles="1" noChangeArrowheads="1" noChangeShapeType="1" noTextEdit="1"/>
              </p:cNvSpPr>
              <p:nvPr/>
            </p:nvSpPr>
            <p:spPr>
              <a:xfrm>
                <a:off x="5734375" y="2681398"/>
                <a:ext cx="337657" cy="276999"/>
              </a:xfrm>
              <a:prstGeom prst="rect">
                <a:avLst/>
              </a:prstGeom>
              <a:blipFill>
                <a:blip r:embed="rId5"/>
                <a:stretch>
                  <a:fillRect l="-18182" r="-16364"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A966EF9-01F1-88B0-1CE2-9AAB2301FCA7}"/>
                  </a:ext>
                </a:extLst>
              </p:cNvPr>
              <p:cNvSpPr txBox="1"/>
              <p:nvPr/>
            </p:nvSpPr>
            <p:spPr>
              <a:xfrm>
                <a:off x="441941" y="4078840"/>
                <a:ext cx="1735603" cy="778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𝑛</m:t>
                          </m:r>
                          <m:r>
                            <a:rPr lang="en-US" b="0" i="1" smtClean="0">
                              <a:latin typeface="Cambria Math" panose="02040503050406030204" pitchFamily="18" charset="0"/>
                            </a:rPr>
                            <m:t>=0</m:t>
                          </m:r>
                        </m:sub>
                        <m:sup>
                          <m:r>
                            <a:rPr lang="en-US" b="0" i="1" smtClean="0">
                              <a:latin typeface="Cambria Math" panose="02040503050406030204" pitchFamily="18" charset="0"/>
                            </a:rPr>
                            <m:t>10</m:t>
                          </m:r>
                        </m:sup>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b="0" i="1" smtClean="0">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sub>
                          </m:sSub>
                          <m:r>
                            <m:rPr>
                              <m:sty m:val="p"/>
                            </m:rPr>
                            <a:rPr lang="en-US">
                              <a:latin typeface="Cambria Math" panose="02040503050406030204" pitchFamily="18" charset="0"/>
                            </a:rPr>
                            <m:t>Δ</m:t>
                          </m:r>
                          <m:r>
                            <a:rPr lang="en-US" i="1">
                              <a:latin typeface="Cambria Math" panose="02040503050406030204" pitchFamily="18" charset="0"/>
                            </a:rPr>
                            <m:t>𝐸</m:t>
                          </m:r>
                        </m:e>
                      </m:nary>
                    </m:oMath>
                  </m:oMathPara>
                </a14:m>
                <a:endParaRPr lang="en-US" dirty="0"/>
              </a:p>
            </p:txBody>
          </p:sp>
        </mc:Choice>
        <mc:Fallback xmlns="">
          <p:sp>
            <p:nvSpPr>
              <p:cNvPr id="16" name="TextBox 15">
                <a:extLst>
                  <a:ext uri="{FF2B5EF4-FFF2-40B4-BE49-F238E27FC236}">
                    <a16:creationId xmlns:a16="http://schemas.microsoft.com/office/drawing/2014/main" id="{0A966EF9-01F1-88B0-1CE2-9AAB2301FCA7}"/>
                  </a:ext>
                </a:extLst>
              </p:cNvPr>
              <p:cNvSpPr txBox="1">
                <a:spLocks noRot="1" noChangeAspect="1" noMove="1" noResize="1" noEditPoints="1" noAdjustHandles="1" noChangeArrowheads="1" noChangeShapeType="1" noTextEdit="1"/>
              </p:cNvSpPr>
              <p:nvPr/>
            </p:nvSpPr>
            <p:spPr>
              <a:xfrm>
                <a:off x="441941" y="4078840"/>
                <a:ext cx="1735603" cy="778996"/>
              </a:xfrm>
              <a:prstGeom prst="rect">
                <a:avLst/>
              </a:prstGeom>
              <a:blipFill>
                <a:blip r:embed="rId6"/>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E0A08CF2-AA63-4051-EDD8-730F5E0A7DAA}"/>
              </a:ext>
            </a:extLst>
          </p:cNvPr>
          <p:cNvSpPr txBox="1"/>
          <p:nvPr/>
        </p:nvSpPr>
        <p:spPr>
          <a:xfrm>
            <a:off x="256854" y="3265010"/>
            <a:ext cx="3400746" cy="646331"/>
          </a:xfrm>
          <a:prstGeom prst="rect">
            <a:avLst/>
          </a:prstGeom>
          <a:noFill/>
        </p:spPr>
        <p:txBody>
          <a:bodyPr wrap="square" rtlCol="0">
            <a:spAutoFit/>
          </a:bodyPr>
          <a:lstStyle/>
          <a:p>
            <a:r>
              <a:rPr lang="en-US" dirty="0"/>
              <a:t>However, the data is discrete thus needs a discrete solution</a:t>
            </a:r>
          </a:p>
        </p:txBody>
      </p:sp>
      <p:sp>
        <p:nvSpPr>
          <p:cNvPr id="19" name="TextBox 18">
            <a:extLst>
              <a:ext uri="{FF2B5EF4-FFF2-40B4-BE49-F238E27FC236}">
                <a16:creationId xmlns:a16="http://schemas.microsoft.com/office/drawing/2014/main" id="{3FE60E1B-A32F-E640-2FA8-7A9CAEB8E302}"/>
              </a:ext>
            </a:extLst>
          </p:cNvPr>
          <p:cNvSpPr txBox="1"/>
          <p:nvPr/>
        </p:nvSpPr>
        <p:spPr>
          <a:xfrm>
            <a:off x="256854" y="5025335"/>
            <a:ext cx="4181582" cy="923330"/>
          </a:xfrm>
          <a:prstGeom prst="rect">
            <a:avLst/>
          </a:prstGeom>
          <a:noFill/>
        </p:spPr>
        <p:txBody>
          <a:bodyPr wrap="square" rtlCol="0">
            <a:spAutoFit/>
          </a:bodyPr>
          <a:lstStyle/>
          <a:p>
            <a:r>
              <a:rPr lang="en-US" dirty="0"/>
              <a:t>Thus, the final solution for finding the points for the energy dependent convolution is</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DE06C5E-A9EA-22FF-3F07-4BF229ED5034}"/>
                  </a:ext>
                </a:extLst>
              </p:cNvPr>
              <p:cNvSpPr txBox="1"/>
              <p:nvPr/>
            </p:nvSpPr>
            <p:spPr>
              <a:xfrm>
                <a:off x="256854" y="6116164"/>
                <a:ext cx="4009491" cy="78874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𝐺</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e>
                        <m:sub>
                          <m:r>
                            <a:rPr lang="en-US" i="1">
                              <a:latin typeface="Cambria Math" panose="02040503050406030204" pitchFamily="18" charset="0"/>
                            </a:rPr>
                            <m:t>𝑖</m:t>
                          </m:r>
                        </m:sub>
                      </m:sSub>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𝑛</m:t>
                          </m:r>
                          <m:r>
                            <a:rPr lang="en-US" i="1">
                              <a:latin typeface="Cambria Math" panose="02040503050406030204" pitchFamily="18" charset="0"/>
                            </a:rPr>
                            <m:t>=0</m:t>
                          </m:r>
                        </m:sub>
                        <m:sup>
                          <m:r>
                            <a:rPr lang="en-US" i="1">
                              <a:latin typeface="Cambria Math" panose="02040503050406030204" pitchFamily="18" charset="0"/>
                            </a:rPr>
                            <m:t>𝑙𝑒𝑛𝑔𝑡h</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𝑠𝑖𝑔𝑛𝑎𝑙</m:t>
                          </m:r>
                        </m:sup>
                        <m:e>
                          <m:f>
                            <m:fP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sub>
                              </m:sSub>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𝑛</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𝐸</m:t>
                          </m:r>
                        </m:e>
                      </m:nary>
                    </m:oMath>
                  </m:oMathPara>
                </a14:m>
                <a:endParaRPr lang="en-US" dirty="0"/>
              </a:p>
            </p:txBody>
          </p:sp>
        </mc:Choice>
        <mc:Fallback xmlns="">
          <p:sp>
            <p:nvSpPr>
              <p:cNvPr id="20" name="TextBox 19">
                <a:extLst>
                  <a:ext uri="{FF2B5EF4-FFF2-40B4-BE49-F238E27FC236}">
                    <a16:creationId xmlns:a16="http://schemas.microsoft.com/office/drawing/2014/main" id="{3DE06C5E-A9EA-22FF-3F07-4BF229ED5034}"/>
                  </a:ext>
                </a:extLst>
              </p:cNvPr>
              <p:cNvSpPr txBox="1">
                <a:spLocks noRot="1" noChangeAspect="1" noMove="1" noResize="1" noEditPoints="1" noAdjustHandles="1" noChangeArrowheads="1" noChangeShapeType="1" noTextEdit="1"/>
              </p:cNvSpPr>
              <p:nvPr/>
            </p:nvSpPr>
            <p:spPr>
              <a:xfrm>
                <a:off x="256854" y="6116164"/>
                <a:ext cx="4009491" cy="788742"/>
              </a:xfrm>
              <a:prstGeom prst="rect">
                <a:avLst/>
              </a:prstGeom>
              <a:blipFill>
                <a:blip r:embed="rId7"/>
                <a:stretch>
                  <a:fillRect/>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1F3B415E-62FC-76A3-6DE5-8B4631DF3BE8}"/>
              </a:ext>
            </a:extLst>
          </p:cNvPr>
          <p:cNvSpPr txBox="1"/>
          <p:nvPr/>
        </p:nvSpPr>
        <p:spPr>
          <a:xfrm>
            <a:off x="256854" y="6904906"/>
            <a:ext cx="5830437" cy="923330"/>
          </a:xfrm>
          <a:prstGeom prst="rect">
            <a:avLst/>
          </a:prstGeom>
          <a:noFill/>
        </p:spPr>
        <p:txBody>
          <a:bodyPr wrap="square" rtlCol="0">
            <a:spAutoFit/>
          </a:bodyPr>
          <a:lstStyle/>
          <a:p>
            <a:r>
              <a:rPr lang="en-US" dirty="0"/>
              <a:t>Keep in mind, that while C is calculated from the same gaussian, it’s a scaler value for each gaussian in the gaussian matrix</a:t>
            </a:r>
          </a:p>
        </p:txBody>
      </p:sp>
      <p:sp>
        <p:nvSpPr>
          <p:cNvPr id="22" name="Rectangle 21">
            <a:extLst>
              <a:ext uri="{FF2B5EF4-FFF2-40B4-BE49-F238E27FC236}">
                <a16:creationId xmlns:a16="http://schemas.microsoft.com/office/drawing/2014/main" id="{2CAAAA41-5223-0F7C-080F-02FE3BE923BE}"/>
              </a:ext>
            </a:extLst>
          </p:cNvPr>
          <p:cNvSpPr/>
          <p:nvPr/>
        </p:nvSpPr>
        <p:spPr>
          <a:xfrm>
            <a:off x="6513818" y="352357"/>
            <a:ext cx="400692" cy="21077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C5CCC2BD-46D2-E704-C5A3-C0467DD73521}"/>
              </a:ext>
            </a:extLst>
          </p:cNvPr>
          <p:cNvSpPr/>
          <p:nvPr/>
        </p:nvSpPr>
        <p:spPr>
          <a:xfrm>
            <a:off x="7315202" y="2325165"/>
            <a:ext cx="400692" cy="1349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7C2F161-08A5-3B88-A91C-967426892EDC}"/>
              </a:ext>
            </a:extLst>
          </p:cNvPr>
          <p:cNvSpPr/>
          <p:nvPr/>
        </p:nvSpPr>
        <p:spPr>
          <a:xfrm>
            <a:off x="7715894" y="2325165"/>
            <a:ext cx="400692" cy="1349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585B3A7-6862-E15C-CAAD-70C967F41841}"/>
              </a:ext>
            </a:extLst>
          </p:cNvPr>
          <p:cNvSpPr/>
          <p:nvPr/>
        </p:nvSpPr>
        <p:spPr>
          <a:xfrm>
            <a:off x="8116586" y="2325165"/>
            <a:ext cx="400692" cy="1349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27364E4-0463-EC27-FF5F-CC3CF0DD229D}"/>
              </a:ext>
            </a:extLst>
          </p:cNvPr>
          <p:cNvSpPr/>
          <p:nvPr/>
        </p:nvSpPr>
        <p:spPr>
          <a:xfrm>
            <a:off x="8491595" y="2325165"/>
            <a:ext cx="400692" cy="1349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2876276-28E1-FEF5-E726-A9B0A1CBF25A}"/>
              </a:ext>
            </a:extLst>
          </p:cNvPr>
          <p:cNvSpPr/>
          <p:nvPr/>
        </p:nvSpPr>
        <p:spPr>
          <a:xfrm>
            <a:off x="8907699" y="2325165"/>
            <a:ext cx="400692" cy="1349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23A7807-2F52-D621-7656-C8D6CEBABF95}"/>
              </a:ext>
            </a:extLst>
          </p:cNvPr>
          <p:cNvSpPr/>
          <p:nvPr/>
        </p:nvSpPr>
        <p:spPr>
          <a:xfrm>
            <a:off x="9323803" y="2325165"/>
            <a:ext cx="400692" cy="1349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722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F0D0DF43-71BB-40CF-1A41-10258ADE68F5}"/>
              </a:ext>
            </a:extLst>
          </p:cNvPr>
          <p:cNvGraphicFramePr>
            <a:graphicFrameLocks noGrp="1"/>
          </p:cNvGraphicFramePr>
          <p:nvPr>
            <p:extLst>
              <p:ext uri="{D42A27DB-BD31-4B8C-83A1-F6EECF244321}">
                <p14:modId xmlns:p14="http://schemas.microsoft.com/office/powerpoint/2010/main" val="575066456"/>
              </p:ext>
            </p:extLst>
          </p:nvPr>
        </p:nvGraphicFramePr>
        <p:xfrm>
          <a:off x="2655029" y="1511029"/>
          <a:ext cx="3165657" cy="243350"/>
        </p:xfrm>
        <a:graphic>
          <a:graphicData uri="http://schemas.openxmlformats.org/drawingml/2006/table">
            <a:tbl>
              <a:tblPr firstRow="1" bandRow="1">
                <a:tableStyleId>{D7AC3CCA-C797-4891-BE02-D94E43425B78}</a:tableStyleId>
              </a:tblPr>
              <a:tblGrid>
                <a:gridCol w="307635">
                  <a:extLst>
                    <a:ext uri="{9D8B030D-6E8A-4147-A177-3AD203B41FA5}">
                      <a16:colId xmlns:a16="http://schemas.microsoft.com/office/drawing/2014/main" val="1480619689"/>
                    </a:ext>
                  </a:extLst>
                </a:gridCol>
                <a:gridCol w="317558">
                  <a:extLst>
                    <a:ext uri="{9D8B030D-6E8A-4147-A177-3AD203B41FA5}">
                      <a16:colId xmlns:a16="http://schemas.microsoft.com/office/drawing/2014/main" val="4244397265"/>
                    </a:ext>
                  </a:extLst>
                </a:gridCol>
                <a:gridCol w="317558">
                  <a:extLst>
                    <a:ext uri="{9D8B030D-6E8A-4147-A177-3AD203B41FA5}">
                      <a16:colId xmlns:a16="http://schemas.microsoft.com/office/drawing/2014/main" val="1352450602"/>
                    </a:ext>
                  </a:extLst>
                </a:gridCol>
                <a:gridCol w="317558">
                  <a:extLst>
                    <a:ext uri="{9D8B030D-6E8A-4147-A177-3AD203B41FA5}">
                      <a16:colId xmlns:a16="http://schemas.microsoft.com/office/drawing/2014/main" val="1259612805"/>
                    </a:ext>
                  </a:extLst>
                </a:gridCol>
                <a:gridCol w="317558">
                  <a:extLst>
                    <a:ext uri="{9D8B030D-6E8A-4147-A177-3AD203B41FA5}">
                      <a16:colId xmlns:a16="http://schemas.microsoft.com/office/drawing/2014/main" val="2919025492"/>
                    </a:ext>
                  </a:extLst>
                </a:gridCol>
                <a:gridCol w="317558">
                  <a:extLst>
                    <a:ext uri="{9D8B030D-6E8A-4147-A177-3AD203B41FA5}">
                      <a16:colId xmlns:a16="http://schemas.microsoft.com/office/drawing/2014/main" val="3019189056"/>
                    </a:ext>
                  </a:extLst>
                </a:gridCol>
                <a:gridCol w="317558">
                  <a:extLst>
                    <a:ext uri="{9D8B030D-6E8A-4147-A177-3AD203B41FA5}">
                      <a16:colId xmlns:a16="http://schemas.microsoft.com/office/drawing/2014/main" val="4108438190"/>
                    </a:ext>
                  </a:extLst>
                </a:gridCol>
                <a:gridCol w="317558">
                  <a:extLst>
                    <a:ext uri="{9D8B030D-6E8A-4147-A177-3AD203B41FA5}">
                      <a16:colId xmlns:a16="http://schemas.microsoft.com/office/drawing/2014/main" val="3746286572"/>
                    </a:ext>
                  </a:extLst>
                </a:gridCol>
                <a:gridCol w="317558">
                  <a:extLst>
                    <a:ext uri="{9D8B030D-6E8A-4147-A177-3AD203B41FA5}">
                      <a16:colId xmlns:a16="http://schemas.microsoft.com/office/drawing/2014/main" val="2699898609"/>
                    </a:ext>
                  </a:extLst>
                </a:gridCol>
                <a:gridCol w="317558">
                  <a:extLst>
                    <a:ext uri="{9D8B030D-6E8A-4147-A177-3AD203B41FA5}">
                      <a16:colId xmlns:a16="http://schemas.microsoft.com/office/drawing/2014/main" val="496064161"/>
                    </a:ext>
                  </a:extLst>
                </a:gridCol>
              </a:tblGrid>
              <a:tr h="243350">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2</a:t>
                      </a:r>
                    </a:p>
                  </a:txBody>
                  <a:tcPr marL="58293" marR="58293" marT="29146" marB="29146"/>
                </a:tc>
                <a:tc>
                  <a:txBody>
                    <a:bodyPr/>
                    <a:lstStyle/>
                    <a:p>
                      <a:r>
                        <a:rPr lang="en-US" sz="1200" dirty="0">
                          <a:ln>
                            <a:noFill/>
                          </a:ln>
                          <a:solidFill>
                            <a:schemeClr val="tx1"/>
                          </a:solidFill>
                        </a:rPr>
                        <a:t>4</a:t>
                      </a:r>
                    </a:p>
                  </a:txBody>
                  <a:tcPr marL="58293" marR="58293" marT="29146" marB="29146"/>
                </a:tc>
                <a:tc>
                  <a:txBody>
                    <a:bodyPr/>
                    <a:lstStyle/>
                    <a:p>
                      <a:r>
                        <a:rPr lang="en-US" sz="1200" dirty="0">
                          <a:ln>
                            <a:noFill/>
                          </a:ln>
                          <a:solidFill>
                            <a:schemeClr val="tx1"/>
                          </a:solidFill>
                        </a:rPr>
                        <a:t>5</a:t>
                      </a:r>
                    </a:p>
                  </a:txBody>
                  <a:tcPr marL="58293" marR="58293" marT="29146" marB="29146"/>
                </a:tc>
                <a:tc>
                  <a:txBody>
                    <a:bodyPr/>
                    <a:lstStyle/>
                    <a:p>
                      <a:r>
                        <a:rPr lang="en-US" sz="1200" dirty="0">
                          <a:ln>
                            <a:noFill/>
                          </a:ln>
                          <a:solidFill>
                            <a:schemeClr val="tx1"/>
                          </a:solidFill>
                        </a:rPr>
                        <a:t>4</a:t>
                      </a:r>
                    </a:p>
                  </a:txBody>
                  <a:tcPr marL="58293" marR="58293" marT="29146" marB="29146"/>
                </a:tc>
                <a:tc>
                  <a:txBody>
                    <a:bodyPr/>
                    <a:lstStyle/>
                    <a:p>
                      <a:r>
                        <a:rPr lang="en-US" sz="1200" dirty="0">
                          <a:ln>
                            <a:noFill/>
                          </a:ln>
                          <a:solidFill>
                            <a:schemeClr val="tx1"/>
                          </a:solidFill>
                        </a:rPr>
                        <a:t>2</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extLst>
                  <a:ext uri="{0D108BD9-81ED-4DB2-BD59-A6C34878D82A}">
                    <a16:rowId xmlns:a16="http://schemas.microsoft.com/office/drawing/2014/main" val="1621570094"/>
                  </a:ext>
                </a:extLst>
              </a:tr>
            </a:tbl>
          </a:graphicData>
        </a:graphic>
      </p:graphicFrame>
      <p:graphicFrame>
        <p:nvGraphicFramePr>
          <p:cNvPr id="9" name="Table 8">
            <a:extLst>
              <a:ext uri="{FF2B5EF4-FFF2-40B4-BE49-F238E27FC236}">
                <a16:creationId xmlns:a16="http://schemas.microsoft.com/office/drawing/2014/main" id="{F6789014-D8DB-BA8E-3699-27EBA8DBA3B7}"/>
              </a:ext>
            </a:extLst>
          </p:cNvPr>
          <p:cNvGraphicFramePr>
            <a:graphicFrameLocks noGrp="1"/>
          </p:cNvGraphicFramePr>
          <p:nvPr>
            <p:extLst>
              <p:ext uri="{D42A27DB-BD31-4B8C-83A1-F6EECF244321}">
                <p14:modId xmlns:p14="http://schemas.microsoft.com/office/powerpoint/2010/main" val="1104764099"/>
              </p:ext>
            </p:extLst>
          </p:nvPr>
        </p:nvGraphicFramePr>
        <p:xfrm>
          <a:off x="5500492" y="1747440"/>
          <a:ext cx="3154110" cy="236410"/>
        </p:xfrm>
        <a:graphic>
          <a:graphicData uri="http://schemas.openxmlformats.org/drawingml/2006/table">
            <a:tbl>
              <a:tblPr firstRow="1" bandRow="1">
                <a:tableStyleId>{D7AC3CCA-C797-4891-BE02-D94E43425B78}</a:tableStyleId>
              </a:tblPr>
              <a:tblGrid>
                <a:gridCol w="315411">
                  <a:extLst>
                    <a:ext uri="{9D8B030D-6E8A-4147-A177-3AD203B41FA5}">
                      <a16:colId xmlns:a16="http://schemas.microsoft.com/office/drawing/2014/main" val="2410721403"/>
                    </a:ext>
                  </a:extLst>
                </a:gridCol>
                <a:gridCol w="315411">
                  <a:extLst>
                    <a:ext uri="{9D8B030D-6E8A-4147-A177-3AD203B41FA5}">
                      <a16:colId xmlns:a16="http://schemas.microsoft.com/office/drawing/2014/main" val="3669556671"/>
                    </a:ext>
                  </a:extLst>
                </a:gridCol>
                <a:gridCol w="315411">
                  <a:extLst>
                    <a:ext uri="{9D8B030D-6E8A-4147-A177-3AD203B41FA5}">
                      <a16:colId xmlns:a16="http://schemas.microsoft.com/office/drawing/2014/main" val="30353200"/>
                    </a:ext>
                  </a:extLst>
                </a:gridCol>
                <a:gridCol w="315411">
                  <a:extLst>
                    <a:ext uri="{9D8B030D-6E8A-4147-A177-3AD203B41FA5}">
                      <a16:colId xmlns:a16="http://schemas.microsoft.com/office/drawing/2014/main" val="1699333397"/>
                    </a:ext>
                  </a:extLst>
                </a:gridCol>
                <a:gridCol w="315411">
                  <a:extLst>
                    <a:ext uri="{9D8B030D-6E8A-4147-A177-3AD203B41FA5}">
                      <a16:colId xmlns:a16="http://schemas.microsoft.com/office/drawing/2014/main" val="2735373305"/>
                    </a:ext>
                  </a:extLst>
                </a:gridCol>
                <a:gridCol w="315411">
                  <a:extLst>
                    <a:ext uri="{9D8B030D-6E8A-4147-A177-3AD203B41FA5}">
                      <a16:colId xmlns:a16="http://schemas.microsoft.com/office/drawing/2014/main" val="319334680"/>
                    </a:ext>
                  </a:extLst>
                </a:gridCol>
                <a:gridCol w="315411">
                  <a:extLst>
                    <a:ext uri="{9D8B030D-6E8A-4147-A177-3AD203B41FA5}">
                      <a16:colId xmlns:a16="http://schemas.microsoft.com/office/drawing/2014/main" val="2126266876"/>
                    </a:ext>
                  </a:extLst>
                </a:gridCol>
                <a:gridCol w="315411">
                  <a:extLst>
                    <a:ext uri="{9D8B030D-6E8A-4147-A177-3AD203B41FA5}">
                      <a16:colId xmlns:a16="http://schemas.microsoft.com/office/drawing/2014/main" val="1394534016"/>
                    </a:ext>
                  </a:extLst>
                </a:gridCol>
                <a:gridCol w="315411">
                  <a:extLst>
                    <a:ext uri="{9D8B030D-6E8A-4147-A177-3AD203B41FA5}">
                      <a16:colId xmlns:a16="http://schemas.microsoft.com/office/drawing/2014/main" val="1010125039"/>
                    </a:ext>
                  </a:extLst>
                </a:gridCol>
                <a:gridCol w="315411">
                  <a:extLst>
                    <a:ext uri="{9D8B030D-6E8A-4147-A177-3AD203B41FA5}">
                      <a16:colId xmlns:a16="http://schemas.microsoft.com/office/drawing/2014/main" val="4118384377"/>
                    </a:ext>
                  </a:extLst>
                </a:gridCol>
              </a:tblGrid>
              <a:tr h="236410">
                <a:tc>
                  <a:txBody>
                    <a:bodyPr/>
                    <a:lstStyle/>
                    <a:p>
                      <a:pPr marL="0" algn="l" defTabSz="914400" rtl="0" eaLnBrk="1" latinLnBrk="0" hangingPunct="1"/>
                      <a:r>
                        <a:rPr lang="en-US" sz="1100" b="0" kern="1200" dirty="0">
                          <a:ln>
                            <a:noFill/>
                          </a:ln>
                          <a:solidFill>
                            <a:schemeClr val="dk1"/>
                          </a:solidFill>
                          <a:latin typeface="+mn-lt"/>
                          <a:ea typeface="+mn-ea"/>
                          <a:cs typeface="+mn-cs"/>
                        </a:rPr>
                        <a:t>2</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6</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2</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1</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1</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5</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5</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2</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4</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2</a:t>
                      </a:r>
                    </a:p>
                  </a:txBody>
                  <a:tcPr marL="58293" marR="58293" marT="29146" marB="29146"/>
                </a:tc>
                <a:extLst>
                  <a:ext uri="{0D108BD9-81ED-4DB2-BD59-A6C34878D82A}">
                    <a16:rowId xmlns:a16="http://schemas.microsoft.com/office/drawing/2014/main" val="2724799913"/>
                  </a:ext>
                </a:extLst>
              </a:tr>
            </a:tbl>
          </a:graphicData>
        </a:graphic>
      </p:graphicFrame>
      <p:graphicFrame>
        <p:nvGraphicFramePr>
          <p:cNvPr id="10" name="Table 9">
            <a:extLst>
              <a:ext uri="{FF2B5EF4-FFF2-40B4-BE49-F238E27FC236}">
                <a16:creationId xmlns:a16="http://schemas.microsoft.com/office/drawing/2014/main" id="{7C9EB0D3-3BAD-AE17-F4B2-5E8AD9BBFEF3}"/>
              </a:ext>
            </a:extLst>
          </p:cNvPr>
          <p:cNvGraphicFramePr>
            <a:graphicFrameLocks noGrp="1"/>
          </p:cNvGraphicFramePr>
          <p:nvPr>
            <p:extLst>
              <p:ext uri="{D42A27DB-BD31-4B8C-83A1-F6EECF244321}">
                <p14:modId xmlns:p14="http://schemas.microsoft.com/office/powerpoint/2010/main" val="3654788705"/>
              </p:ext>
            </p:extLst>
          </p:nvPr>
        </p:nvGraphicFramePr>
        <p:xfrm>
          <a:off x="2952004" y="2067462"/>
          <a:ext cx="3165657" cy="243350"/>
        </p:xfrm>
        <a:graphic>
          <a:graphicData uri="http://schemas.openxmlformats.org/drawingml/2006/table">
            <a:tbl>
              <a:tblPr firstRow="1" bandRow="1">
                <a:tableStyleId>{D7AC3CCA-C797-4891-BE02-D94E43425B78}</a:tableStyleId>
              </a:tblPr>
              <a:tblGrid>
                <a:gridCol w="307635">
                  <a:extLst>
                    <a:ext uri="{9D8B030D-6E8A-4147-A177-3AD203B41FA5}">
                      <a16:colId xmlns:a16="http://schemas.microsoft.com/office/drawing/2014/main" val="1480619689"/>
                    </a:ext>
                  </a:extLst>
                </a:gridCol>
                <a:gridCol w="317558">
                  <a:extLst>
                    <a:ext uri="{9D8B030D-6E8A-4147-A177-3AD203B41FA5}">
                      <a16:colId xmlns:a16="http://schemas.microsoft.com/office/drawing/2014/main" val="4244397265"/>
                    </a:ext>
                  </a:extLst>
                </a:gridCol>
                <a:gridCol w="317558">
                  <a:extLst>
                    <a:ext uri="{9D8B030D-6E8A-4147-A177-3AD203B41FA5}">
                      <a16:colId xmlns:a16="http://schemas.microsoft.com/office/drawing/2014/main" val="1352450602"/>
                    </a:ext>
                  </a:extLst>
                </a:gridCol>
                <a:gridCol w="317558">
                  <a:extLst>
                    <a:ext uri="{9D8B030D-6E8A-4147-A177-3AD203B41FA5}">
                      <a16:colId xmlns:a16="http://schemas.microsoft.com/office/drawing/2014/main" val="1259612805"/>
                    </a:ext>
                  </a:extLst>
                </a:gridCol>
                <a:gridCol w="317558">
                  <a:extLst>
                    <a:ext uri="{9D8B030D-6E8A-4147-A177-3AD203B41FA5}">
                      <a16:colId xmlns:a16="http://schemas.microsoft.com/office/drawing/2014/main" val="2919025492"/>
                    </a:ext>
                  </a:extLst>
                </a:gridCol>
                <a:gridCol w="317558">
                  <a:extLst>
                    <a:ext uri="{9D8B030D-6E8A-4147-A177-3AD203B41FA5}">
                      <a16:colId xmlns:a16="http://schemas.microsoft.com/office/drawing/2014/main" val="3019189056"/>
                    </a:ext>
                  </a:extLst>
                </a:gridCol>
                <a:gridCol w="317558">
                  <a:extLst>
                    <a:ext uri="{9D8B030D-6E8A-4147-A177-3AD203B41FA5}">
                      <a16:colId xmlns:a16="http://schemas.microsoft.com/office/drawing/2014/main" val="4108438190"/>
                    </a:ext>
                  </a:extLst>
                </a:gridCol>
                <a:gridCol w="317558">
                  <a:extLst>
                    <a:ext uri="{9D8B030D-6E8A-4147-A177-3AD203B41FA5}">
                      <a16:colId xmlns:a16="http://schemas.microsoft.com/office/drawing/2014/main" val="3746286572"/>
                    </a:ext>
                  </a:extLst>
                </a:gridCol>
                <a:gridCol w="317558">
                  <a:extLst>
                    <a:ext uri="{9D8B030D-6E8A-4147-A177-3AD203B41FA5}">
                      <a16:colId xmlns:a16="http://schemas.microsoft.com/office/drawing/2014/main" val="2699898609"/>
                    </a:ext>
                  </a:extLst>
                </a:gridCol>
                <a:gridCol w="317558">
                  <a:extLst>
                    <a:ext uri="{9D8B030D-6E8A-4147-A177-3AD203B41FA5}">
                      <a16:colId xmlns:a16="http://schemas.microsoft.com/office/drawing/2014/main" val="496064161"/>
                    </a:ext>
                  </a:extLst>
                </a:gridCol>
              </a:tblGrid>
              <a:tr h="243350">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2</a:t>
                      </a:r>
                    </a:p>
                  </a:txBody>
                  <a:tcPr marL="58293" marR="58293" marT="29146" marB="29146"/>
                </a:tc>
                <a:tc>
                  <a:txBody>
                    <a:bodyPr/>
                    <a:lstStyle/>
                    <a:p>
                      <a:r>
                        <a:rPr lang="en-US" sz="1200" dirty="0">
                          <a:ln>
                            <a:noFill/>
                          </a:ln>
                          <a:solidFill>
                            <a:schemeClr val="tx1"/>
                          </a:solidFill>
                        </a:rPr>
                        <a:t>4</a:t>
                      </a:r>
                    </a:p>
                  </a:txBody>
                  <a:tcPr marL="58293" marR="58293" marT="29146" marB="29146"/>
                </a:tc>
                <a:tc>
                  <a:txBody>
                    <a:bodyPr/>
                    <a:lstStyle/>
                    <a:p>
                      <a:r>
                        <a:rPr lang="en-US" sz="1200" dirty="0">
                          <a:ln>
                            <a:noFill/>
                          </a:ln>
                          <a:solidFill>
                            <a:schemeClr val="tx1"/>
                          </a:solidFill>
                        </a:rPr>
                        <a:t>5</a:t>
                      </a:r>
                    </a:p>
                  </a:txBody>
                  <a:tcPr marL="58293" marR="58293" marT="29146" marB="29146"/>
                </a:tc>
                <a:tc>
                  <a:txBody>
                    <a:bodyPr/>
                    <a:lstStyle/>
                    <a:p>
                      <a:r>
                        <a:rPr lang="en-US" sz="1200" dirty="0">
                          <a:ln>
                            <a:noFill/>
                          </a:ln>
                          <a:solidFill>
                            <a:schemeClr val="tx1"/>
                          </a:solidFill>
                        </a:rPr>
                        <a:t>4</a:t>
                      </a:r>
                    </a:p>
                  </a:txBody>
                  <a:tcPr marL="58293" marR="58293" marT="29146" marB="29146"/>
                </a:tc>
                <a:tc>
                  <a:txBody>
                    <a:bodyPr/>
                    <a:lstStyle/>
                    <a:p>
                      <a:r>
                        <a:rPr lang="en-US" sz="1200" dirty="0">
                          <a:ln>
                            <a:noFill/>
                          </a:ln>
                          <a:solidFill>
                            <a:schemeClr val="tx1"/>
                          </a:solidFill>
                        </a:rPr>
                        <a:t>2</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extLst>
                  <a:ext uri="{0D108BD9-81ED-4DB2-BD59-A6C34878D82A}">
                    <a16:rowId xmlns:a16="http://schemas.microsoft.com/office/drawing/2014/main" val="1621570094"/>
                  </a:ext>
                </a:extLst>
              </a:tr>
            </a:tbl>
          </a:graphicData>
        </a:graphic>
      </p:graphicFrame>
      <p:graphicFrame>
        <p:nvGraphicFramePr>
          <p:cNvPr id="11" name="Table 10">
            <a:extLst>
              <a:ext uri="{FF2B5EF4-FFF2-40B4-BE49-F238E27FC236}">
                <a16:creationId xmlns:a16="http://schemas.microsoft.com/office/drawing/2014/main" id="{4C9C91B6-07C0-AA92-D973-992A23E4B8AE}"/>
              </a:ext>
            </a:extLst>
          </p:cNvPr>
          <p:cNvGraphicFramePr>
            <a:graphicFrameLocks noGrp="1"/>
          </p:cNvGraphicFramePr>
          <p:nvPr>
            <p:extLst>
              <p:ext uri="{D42A27DB-BD31-4B8C-83A1-F6EECF244321}">
                <p14:modId xmlns:p14="http://schemas.microsoft.com/office/powerpoint/2010/main" val="473735610"/>
              </p:ext>
            </p:extLst>
          </p:nvPr>
        </p:nvGraphicFramePr>
        <p:xfrm>
          <a:off x="5500492" y="2303873"/>
          <a:ext cx="3154110" cy="236410"/>
        </p:xfrm>
        <a:graphic>
          <a:graphicData uri="http://schemas.openxmlformats.org/drawingml/2006/table">
            <a:tbl>
              <a:tblPr firstRow="1" bandRow="1">
                <a:tableStyleId>{D7AC3CCA-C797-4891-BE02-D94E43425B78}</a:tableStyleId>
              </a:tblPr>
              <a:tblGrid>
                <a:gridCol w="315411">
                  <a:extLst>
                    <a:ext uri="{9D8B030D-6E8A-4147-A177-3AD203B41FA5}">
                      <a16:colId xmlns:a16="http://schemas.microsoft.com/office/drawing/2014/main" val="2410721403"/>
                    </a:ext>
                  </a:extLst>
                </a:gridCol>
                <a:gridCol w="315411">
                  <a:extLst>
                    <a:ext uri="{9D8B030D-6E8A-4147-A177-3AD203B41FA5}">
                      <a16:colId xmlns:a16="http://schemas.microsoft.com/office/drawing/2014/main" val="3669556671"/>
                    </a:ext>
                  </a:extLst>
                </a:gridCol>
                <a:gridCol w="315411">
                  <a:extLst>
                    <a:ext uri="{9D8B030D-6E8A-4147-A177-3AD203B41FA5}">
                      <a16:colId xmlns:a16="http://schemas.microsoft.com/office/drawing/2014/main" val="30353200"/>
                    </a:ext>
                  </a:extLst>
                </a:gridCol>
                <a:gridCol w="315411">
                  <a:extLst>
                    <a:ext uri="{9D8B030D-6E8A-4147-A177-3AD203B41FA5}">
                      <a16:colId xmlns:a16="http://schemas.microsoft.com/office/drawing/2014/main" val="1699333397"/>
                    </a:ext>
                  </a:extLst>
                </a:gridCol>
                <a:gridCol w="315411">
                  <a:extLst>
                    <a:ext uri="{9D8B030D-6E8A-4147-A177-3AD203B41FA5}">
                      <a16:colId xmlns:a16="http://schemas.microsoft.com/office/drawing/2014/main" val="2735373305"/>
                    </a:ext>
                  </a:extLst>
                </a:gridCol>
                <a:gridCol w="315411">
                  <a:extLst>
                    <a:ext uri="{9D8B030D-6E8A-4147-A177-3AD203B41FA5}">
                      <a16:colId xmlns:a16="http://schemas.microsoft.com/office/drawing/2014/main" val="319334680"/>
                    </a:ext>
                  </a:extLst>
                </a:gridCol>
                <a:gridCol w="315411">
                  <a:extLst>
                    <a:ext uri="{9D8B030D-6E8A-4147-A177-3AD203B41FA5}">
                      <a16:colId xmlns:a16="http://schemas.microsoft.com/office/drawing/2014/main" val="2126266876"/>
                    </a:ext>
                  </a:extLst>
                </a:gridCol>
                <a:gridCol w="315411">
                  <a:extLst>
                    <a:ext uri="{9D8B030D-6E8A-4147-A177-3AD203B41FA5}">
                      <a16:colId xmlns:a16="http://schemas.microsoft.com/office/drawing/2014/main" val="1394534016"/>
                    </a:ext>
                  </a:extLst>
                </a:gridCol>
                <a:gridCol w="315411">
                  <a:extLst>
                    <a:ext uri="{9D8B030D-6E8A-4147-A177-3AD203B41FA5}">
                      <a16:colId xmlns:a16="http://schemas.microsoft.com/office/drawing/2014/main" val="1010125039"/>
                    </a:ext>
                  </a:extLst>
                </a:gridCol>
                <a:gridCol w="315411">
                  <a:extLst>
                    <a:ext uri="{9D8B030D-6E8A-4147-A177-3AD203B41FA5}">
                      <a16:colId xmlns:a16="http://schemas.microsoft.com/office/drawing/2014/main" val="4118384377"/>
                    </a:ext>
                  </a:extLst>
                </a:gridCol>
              </a:tblGrid>
              <a:tr h="236410">
                <a:tc>
                  <a:txBody>
                    <a:bodyPr/>
                    <a:lstStyle/>
                    <a:p>
                      <a:pPr marL="0" algn="l" defTabSz="914400" rtl="0" eaLnBrk="1" latinLnBrk="0" hangingPunct="1"/>
                      <a:r>
                        <a:rPr lang="en-US" sz="1100" b="0" kern="1200" dirty="0">
                          <a:ln>
                            <a:noFill/>
                          </a:ln>
                          <a:solidFill>
                            <a:schemeClr val="dk1"/>
                          </a:solidFill>
                          <a:latin typeface="+mn-lt"/>
                          <a:ea typeface="+mn-ea"/>
                          <a:cs typeface="+mn-cs"/>
                        </a:rPr>
                        <a:t>2</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6</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2</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1</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1</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5</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5</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2</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4</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2</a:t>
                      </a:r>
                    </a:p>
                  </a:txBody>
                  <a:tcPr marL="58293" marR="58293" marT="29146" marB="29146"/>
                </a:tc>
                <a:extLst>
                  <a:ext uri="{0D108BD9-81ED-4DB2-BD59-A6C34878D82A}">
                    <a16:rowId xmlns:a16="http://schemas.microsoft.com/office/drawing/2014/main" val="2724799913"/>
                  </a:ext>
                </a:extLst>
              </a:tr>
            </a:tbl>
          </a:graphicData>
        </a:graphic>
      </p:graphicFrame>
      <p:graphicFrame>
        <p:nvGraphicFramePr>
          <p:cNvPr id="12" name="Table 11">
            <a:extLst>
              <a:ext uri="{FF2B5EF4-FFF2-40B4-BE49-F238E27FC236}">
                <a16:creationId xmlns:a16="http://schemas.microsoft.com/office/drawing/2014/main" id="{09D17D1F-0BF8-DCCE-BC53-EE0805A2587D}"/>
              </a:ext>
            </a:extLst>
          </p:cNvPr>
          <p:cNvGraphicFramePr>
            <a:graphicFrameLocks noGrp="1"/>
          </p:cNvGraphicFramePr>
          <p:nvPr>
            <p:extLst>
              <p:ext uri="{D42A27DB-BD31-4B8C-83A1-F6EECF244321}">
                <p14:modId xmlns:p14="http://schemas.microsoft.com/office/powerpoint/2010/main" val="3645892433"/>
              </p:ext>
            </p:extLst>
          </p:nvPr>
        </p:nvGraphicFramePr>
        <p:xfrm>
          <a:off x="3281407" y="2623895"/>
          <a:ext cx="3165657" cy="243350"/>
        </p:xfrm>
        <a:graphic>
          <a:graphicData uri="http://schemas.openxmlformats.org/drawingml/2006/table">
            <a:tbl>
              <a:tblPr firstRow="1" bandRow="1">
                <a:tableStyleId>{D7AC3CCA-C797-4891-BE02-D94E43425B78}</a:tableStyleId>
              </a:tblPr>
              <a:tblGrid>
                <a:gridCol w="307635">
                  <a:extLst>
                    <a:ext uri="{9D8B030D-6E8A-4147-A177-3AD203B41FA5}">
                      <a16:colId xmlns:a16="http://schemas.microsoft.com/office/drawing/2014/main" val="1480619689"/>
                    </a:ext>
                  </a:extLst>
                </a:gridCol>
                <a:gridCol w="317558">
                  <a:extLst>
                    <a:ext uri="{9D8B030D-6E8A-4147-A177-3AD203B41FA5}">
                      <a16:colId xmlns:a16="http://schemas.microsoft.com/office/drawing/2014/main" val="4244397265"/>
                    </a:ext>
                  </a:extLst>
                </a:gridCol>
                <a:gridCol w="317558">
                  <a:extLst>
                    <a:ext uri="{9D8B030D-6E8A-4147-A177-3AD203B41FA5}">
                      <a16:colId xmlns:a16="http://schemas.microsoft.com/office/drawing/2014/main" val="1352450602"/>
                    </a:ext>
                  </a:extLst>
                </a:gridCol>
                <a:gridCol w="317558">
                  <a:extLst>
                    <a:ext uri="{9D8B030D-6E8A-4147-A177-3AD203B41FA5}">
                      <a16:colId xmlns:a16="http://schemas.microsoft.com/office/drawing/2014/main" val="1259612805"/>
                    </a:ext>
                  </a:extLst>
                </a:gridCol>
                <a:gridCol w="317558">
                  <a:extLst>
                    <a:ext uri="{9D8B030D-6E8A-4147-A177-3AD203B41FA5}">
                      <a16:colId xmlns:a16="http://schemas.microsoft.com/office/drawing/2014/main" val="2919025492"/>
                    </a:ext>
                  </a:extLst>
                </a:gridCol>
                <a:gridCol w="317558">
                  <a:extLst>
                    <a:ext uri="{9D8B030D-6E8A-4147-A177-3AD203B41FA5}">
                      <a16:colId xmlns:a16="http://schemas.microsoft.com/office/drawing/2014/main" val="3019189056"/>
                    </a:ext>
                  </a:extLst>
                </a:gridCol>
                <a:gridCol w="317558">
                  <a:extLst>
                    <a:ext uri="{9D8B030D-6E8A-4147-A177-3AD203B41FA5}">
                      <a16:colId xmlns:a16="http://schemas.microsoft.com/office/drawing/2014/main" val="4108438190"/>
                    </a:ext>
                  </a:extLst>
                </a:gridCol>
                <a:gridCol w="317558">
                  <a:extLst>
                    <a:ext uri="{9D8B030D-6E8A-4147-A177-3AD203B41FA5}">
                      <a16:colId xmlns:a16="http://schemas.microsoft.com/office/drawing/2014/main" val="3746286572"/>
                    </a:ext>
                  </a:extLst>
                </a:gridCol>
                <a:gridCol w="317558">
                  <a:extLst>
                    <a:ext uri="{9D8B030D-6E8A-4147-A177-3AD203B41FA5}">
                      <a16:colId xmlns:a16="http://schemas.microsoft.com/office/drawing/2014/main" val="2699898609"/>
                    </a:ext>
                  </a:extLst>
                </a:gridCol>
                <a:gridCol w="317558">
                  <a:extLst>
                    <a:ext uri="{9D8B030D-6E8A-4147-A177-3AD203B41FA5}">
                      <a16:colId xmlns:a16="http://schemas.microsoft.com/office/drawing/2014/main" val="496064161"/>
                    </a:ext>
                  </a:extLst>
                </a:gridCol>
              </a:tblGrid>
              <a:tr h="243350">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2</a:t>
                      </a:r>
                    </a:p>
                  </a:txBody>
                  <a:tcPr marL="58293" marR="58293" marT="29146" marB="29146"/>
                </a:tc>
                <a:tc>
                  <a:txBody>
                    <a:bodyPr/>
                    <a:lstStyle/>
                    <a:p>
                      <a:r>
                        <a:rPr lang="en-US" sz="1200" dirty="0">
                          <a:ln>
                            <a:noFill/>
                          </a:ln>
                          <a:solidFill>
                            <a:schemeClr val="tx1"/>
                          </a:solidFill>
                        </a:rPr>
                        <a:t>4</a:t>
                      </a:r>
                    </a:p>
                  </a:txBody>
                  <a:tcPr marL="58293" marR="58293" marT="29146" marB="29146"/>
                </a:tc>
                <a:tc>
                  <a:txBody>
                    <a:bodyPr/>
                    <a:lstStyle/>
                    <a:p>
                      <a:r>
                        <a:rPr lang="en-US" sz="1200" dirty="0">
                          <a:ln>
                            <a:noFill/>
                          </a:ln>
                          <a:solidFill>
                            <a:schemeClr val="tx1"/>
                          </a:solidFill>
                        </a:rPr>
                        <a:t>5</a:t>
                      </a:r>
                    </a:p>
                  </a:txBody>
                  <a:tcPr marL="58293" marR="58293" marT="29146" marB="29146"/>
                </a:tc>
                <a:tc>
                  <a:txBody>
                    <a:bodyPr/>
                    <a:lstStyle/>
                    <a:p>
                      <a:r>
                        <a:rPr lang="en-US" sz="1200" dirty="0">
                          <a:ln>
                            <a:noFill/>
                          </a:ln>
                          <a:solidFill>
                            <a:schemeClr val="tx1"/>
                          </a:solidFill>
                        </a:rPr>
                        <a:t>4</a:t>
                      </a:r>
                    </a:p>
                  </a:txBody>
                  <a:tcPr marL="58293" marR="58293" marT="29146" marB="29146"/>
                </a:tc>
                <a:tc>
                  <a:txBody>
                    <a:bodyPr/>
                    <a:lstStyle/>
                    <a:p>
                      <a:r>
                        <a:rPr lang="en-US" sz="1200" dirty="0">
                          <a:ln>
                            <a:noFill/>
                          </a:ln>
                          <a:solidFill>
                            <a:schemeClr val="tx1"/>
                          </a:solidFill>
                        </a:rPr>
                        <a:t>2</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extLst>
                  <a:ext uri="{0D108BD9-81ED-4DB2-BD59-A6C34878D82A}">
                    <a16:rowId xmlns:a16="http://schemas.microsoft.com/office/drawing/2014/main" val="1621570094"/>
                  </a:ext>
                </a:extLst>
              </a:tr>
            </a:tbl>
          </a:graphicData>
        </a:graphic>
      </p:graphicFrame>
      <p:graphicFrame>
        <p:nvGraphicFramePr>
          <p:cNvPr id="13" name="Table 12">
            <a:extLst>
              <a:ext uri="{FF2B5EF4-FFF2-40B4-BE49-F238E27FC236}">
                <a16:creationId xmlns:a16="http://schemas.microsoft.com/office/drawing/2014/main" id="{D96B50B9-507F-7F78-BAC0-371282E0134B}"/>
              </a:ext>
            </a:extLst>
          </p:cNvPr>
          <p:cNvGraphicFramePr>
            <a:graphicFrameLocks noGrp="1"/>
          </p:cNvGraphicFramePr>
          <p:nvPr>
            <p:extLst>
              <p:ext uri="{D42A27DB-BD31-4B8C-83A1-F6EECF244321}">
                <p14:modId xmlns:p14="http://schemas.microsoft.com/office/powerpoint/2010/main" val="4277408847"/>
              </p:ext>
            </p:extLst>
          </p:nvPr>
        </p:nvGraphicFramePr>
        <p:xfrm>
          <a:off x="5502722" y="2860306"/>
          <a:ext cx="3154110" cy="236410"/>
        </p:xfrm>
        <a:graphic>
          <a:graphicData uri="http://schemas.openxmlformats.org/drawingml/2006/table">
            <a:tbl>
              <a:tblPr firstRow="1" bandRow="1">
                <a:tableStyleId>{D7AC3CCA-C797-4891-BE02-D94E43425B78}</a:tableStyleId>
              </a:tblPr>
              <a:tblGrid>
                <a:gridCol w="315411">
                  <a:extLst>
                    <a:ext uri="{9D8B030D-6E8A-4147-A177-3AD203B41FA5}">
                      <a16:colId xmlns:a16="http://schemas.microsoft.com/office/drawing/2014/main" val="2410721403"/>
                    </a:ext>
                  </a:extLst>
                </a:gridCol>
                <a:gridCol w="315411">
                  <a:extLst>
                    <a:ext uri="{9D8B030D-6E8A-4147-A177-3AD203B41FA5}">
                      <a16:colId xmlns:a16="http://schemas.microsoft.com/office/drawing/2014/main" val="3669556671"/>
                    </a:ext>
                  </a:extLst>
                </a:gridCol>
                <a:gridCol w="315411">
                  <a:extLst>
                    <a:ext uri="{9D8B030D-6E8A-4147-A177-3AD203B41FA5}">
                      <a16:colId xmlns:a16="http://schemas.microsoft.com/office/drawing/2014/main" val="30353200"/>
                    </a:ext>
                  </a:extLst>
                </a:gridCol>
                <a:gridCol w="315411">
                  <a:extLst>
                    <a:ext uri="{9D8B030D-6E8A-4147-A177-3AD203B41FA5}">
                      <a16:colId xmlns:a16="http://schemas.microsoft.com/office/drawing/2014/main" val="1699333397"/>
                    </a:ext>
                  </a:extLst>
                </a:gridCol>
                <a:gridCol w="315411">
                  <a:extLst>
                    <a:ext uri="{9D8B030D-6E8A-4147-A177-3AD203B41FA5}">
                      <a16:colId xmlns:a16="http://schemas.microsoft.com/office/drawing/2014/main" val="2735373305"/>
                    </a:ext>
                  </a:extLst>
                </a:gridCol>
                <a:gridCol w="315411">
                  <a:extLst>
                    <a:ext uri="{9D8B030D-6E8A-4147-A177-3AD203B41FA5}">
                      <a16:colId xmlns:a16="http://schemas.microsoft.com/office/drawing/2014/main" val="319334680"/>
                    </a:ext>
                  </a:extLst>
                </a:gridCol>
                <a:gridCol w="315411">
                  <a:extLst>
                    <a:ext uri="{9D8B030D-6E8A-4147-A177-3AD203B41FA5}">
                      <a16:colId xmlns:a16="http://schemas.microsoft.com/office/drawing/2014/main" val="2126266876"/>
                    </a:ext>
                  </a:extLst>
                </a:gridCol>
                <a:gridCol w="315411">
                  <a:extLst>
                    <a:ext uri="{9D8B030D-6E8A-4147-A177-3AD203B41FA5}">
                      <a16:colId xmlns:a16="http://schemas.microsoft.com/office/drawing/2014/main" val="1394534016"/>
                    </a:ext>
                  </a:extLst>
                </a:gridCol>
                <a:gridCol w="315411">
                  <a:extLst>
                    <a:ext uri="{9D8B030D-6E8A-4147-A177-3AD203B41FA5}">
                      <a16:colId xmlns:a16="http://schemas.microsoft.com/office/drawing/2014/main" val="1010125039"/>
                    </a:ext>
                  </a:extLst>
                </a:gridCol>
                <a:gridCol w="315411">
                  <a:extLst>
                    <a:ext uri="{9D8B030D-6E8A-4147-A177-3AD203B41FA5}">
                      <a16:colId xmlns:a16="http://schemas.microsoft.com/office/drawing/2014/main" val="4118384377"/>
                    </a:ext>
                  </a:extLst>
                </a:gridCol>
              </a:tblGrid>
              <a:tr h="236410">
                <a:tc>
                  <a:txBody>
                    <a:bodyPr/>
                    <a:lstStyle/>
                    <a:p>
                      <a:pPr marL="0" algn="l" defTabSz="914400" rtl="0" eaLnBrk="1" latinLnBrk="0" hangingPunct="1"/>
                      <a:r>
                        <a:rPr lang="en-US" sz="1100" b="0" kern="1200" dirty="0">
                          <a:ln>
                            <a:noFill/>
                          </a:ln>
                          <a:solidFill>
                            <a:schemeClr val="dk1"/>
                          </a:solidFill>
                          <a:latin typeface="+mn-lt"/>
                          <a:ea typeface="+mn-ea"/>
                          <a:cs typeface="+mn-cs"/>
                        </a:rPr>
                        <a:t>2</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6</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2</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1</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1</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5</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5</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2</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4</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2</a:t>
                      </a:r>
                    </a:p>
                  </a:txBody>
                  <a:tcPr marL="58293" marR="58293" marT="29146" marB="29146"/>
                </a:tc>
                <a:extLst>
                  <a:ext uri="{0D108BD9-81ED-4DB2-BD59-A6C34878D82A}">
                    <a16:rowId xmlns:a16="http://schemas.microsoft.com/office/drawing/2014/main" val="2724799913"/>
                  </a:ext>
                </a:extLst>
              </a:tr>
            </a:tbl>
          </a:graphicData>
        </a:graphic>
      </p:graphicFrame>
      <p:graphicFrame>
        <p:nvGraphicFramePr>
          <p:cNvPr id="14" name="Table 13">
            <a:extLst>
              <a:ext uri="{FF2B5EF4-FFF2-40B4-BE49-F238E27FC236}">
                <a16:creationId xmlns:a16="http://schemas.microsoft.com/office/drawing/2014/main" id="{59FD3C0E-7141-34E6-0C9C-5F10B6A07EA7}"/>
              </a:ext>
            </a:extLst>
          </p:cNvPr>
          <p:cNvGraphicFramePr>
            <a:graphicFrameLocks noGrp="1"/>
          </p:cNvGraphicFramePr>
          <p:nvPr>
            <p:extLst>
              <p:ext uri="{D42A27DB-BD31-4B8C-83A1-F6EECF244321}">
                <p14:modId xmlns:p14="http://schemas.microsoft.com/office/powerpoint/2010/main" val="2334362992"/>
              </p:ext>
            </p:extLst>
          </p:nvPr>
        </p:nvGraphicFramePr>
        <p:xfrm>
          <a:off x="3591250" y="3180364"/>
          <a:ext cx="3165657" cy="243350"/>
        </p:xfrm>
        <a:graphic>
          <a:graphicData uri="http://schemas.openxmlformats.org/drawingml/2006/table">
            <a:tbl>
              <a:tblPr firstRow="1" bandRow="1">
                <a:tableStyleId>{D7AC3CCA-C797-4891-BE02-D94E43425B78}</a:tableStyleId>
              </a:tblPr>
              <a:tblGrid>
                <a:gridCol w="307635">
                  <a:extLst>
                    <a:ext uri="{9D8B030D-6E8A-4147-A177-3AD203B41FA5}">
                      <a16:colId xmlns:a16="http://schemas.microsoft.com/office/drawing/2014/main" val="1480619689"/>
                    </a:ext>
                  </a:extLst>
                </a:gridCol>
                <a:gridCol w="317558">
                  <a:extLst>
                    <a:ext uri="{9D8B030D-6E8A-4147-A177-3AD203B41FA5}">
                      <a16:colId xmlns:a16="http://schemas.microsoft.com/office/drawing/2014/main" val="4244397265"/>
                    </a:ext>
                  </a:extLst>
                </a:gridCol>
                <a:gridCol w="317558">
                  <a:extLst>
                    <a:ext uri="{9D8B030D-6E8A-4147-A177-3AD203B41FA5}">
                      <a16:colId xmlns:a16="http://schemas.microsoft.com/office/drawing/2014/main" val="1352450602"/>
                    </a:ext>
                  </a:extLst>
                </a:gridCol>
                <a:gridCol w="317558">
                  <a:extLst>
                    <a:ext uri="{9D8B030D-6E8A-4147-A177-3AD203B41FA5}">
                      <a16:colId xmlns:a16="http://schemas.microsoft.com/office/drawing/2014/main" val="1259612805"/>
                    </a:ext>
                  </a:extLst>
                </a:gridCol>
                <a:gridCol w="317558">
                  <a:extLst>
                    <a:ext uri="{9D8B030D-6E8A-4147-A177-3AD203B41FA5}">
                      <a16:colId xmlns:a16="http://schemas.microsoft.com/office/drawing/2014/main" val="2919025492"/>
                    </a:ext>
                  </a:extLst>
                </a:gridCol>
                <a:gridCol w="317558">
                  <a:extLst>
                    <a:ext uri="{9D8B030D-6E8A-4147-A177-3AD203B41FA5}">
                      <a16:colId xmlns:a16="http://schemas.microsoft.com/office/drawing/2014/main" val="3019189056"/>
                    </a:ext>
                  </a:extLst>
                </a:gridCol>
                <a:gridCol w="317558">
                  <a:extLst>
                    <a:ext uri="{9D8B030D-6E8A-4147-A177-3AD203B41FA5}">
                      <a16:colId xmlns:a16="http://schemas.microsoft.com/office/drawing/2014/main" val="4108438190"/>
                    </a:ext>
                  </a:extLst>
                </a:gridCol>
                <a:gridCol w="317558">
                  <a:extLst>
                    <a:ext uri="{9D8B030D-6E8A-4147-A177-3AD203B41FA5}">
                      <a16:colId xmlns:a16="http://schemas.microsoft.com/office/drawing/2014/main" val="3746286572"/>
                    </a:ext>
                  </a:extLst>
                </a:gridCol>
                <a:gridCol w="317558">
                  <a:extLst>
                    <a:ext uri="{9D8B030D-6E8A-4147-A177-3AD203B41FA5}">
                      <a16:colId xmlns:a16="http://schemas.microsoft.com/office/drawing/2014/main" val="2699898609"/>
                    </a:ext>
                  </a:extLst>
                </a:gridCol>
                <a:gridCol w="317558">
                  <a:extLst>
                    <a:ext uri="{9D8B030D-6E8A-4147-A177-3AD203B41FA5}">
                      <a16:colId xmlns:a16="http://schemas.microsoft.com/office/drawing/2014/main" val="496064161"/>
                    </a:ext>
                  </a:extLst>
                </a:gridCol>
              </a:tblGrid>
              <a:tr h="243350">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2</a:t>
                      </a:r>
                    </a:p>
                  </a:txBody>
                  <a:tcPr marL="58293" marR="58293" marT="29146" marB="29146"/>
                </a:tc>
                <a:tc>
                  <a:txBody>
                    <a:bodyPr/>
                    <a:lstStyle/>
                    <a:p>
                      <a:r>
                        <a:rPr lang="en-US" sz="1200" dirty="0">
                          <a:ln>
                            <a:noFill/>
                          </a:ln>
                          <a:solidFill>
                            <a:schemeClr val="tx1"/>
                          </a:solidFill>
                        </a:rPr>
                        <a:t>4</a:t>
                      </a:r>
                    </a:p>
                  </a:txBody>
                  <a:tcPr marL="58293" marR="58293" marT="29146" marB="29146"/>
                </a:tc>
                <a:tc>
                  <a:txBody>
                    <a:bodyPr/>
                    <a:lstStyle/>
                    <a:p>
                      <a:r>
                        <a:rPr lang="en-US" sz="1200" dirty="0">
                          <a:ln>
                            <a:noFill/>
                          </a:ln>
                          <a:solidFill>
                            <a:schemeClr val="tx1"/>
                          </a:solidFill>
                        </a:rPr>
                        <a:t>5</a:t>
                      </a:r>
                    </a:p>
                  </a:txBody>
                  <a:tcPr marL="58293" marR="58293" marT="29146" marB="29146"/>
                </a:tc>
                <a:tc>
                  <a:txBody>
                    <a:bodyPr/>
                    <a:lstStyle/>
                    <a:p>
                      <a:r>
                        <a:rPr lang="en-US" sz="1200" dirty="0">
                          <a:ln>
                            <a:noFill/>
                          </a:ln>
                          <a:solidFill>
                            <a:schemeClr val="tx1"/>
                          </a:solidFill>
                        </a:rPr>
                        <a:t>4</a:t>
                      </a:r>
                    </a:p>
                  </a:txBody>
                  <a:tcPr marL="58293" marR="58293" marT="29146" marB="29146"/>
                </a:tc>
                <a:tc>
                  <a:txBody>
                    <a:bodyPr/>
                    <a:lstStyle/>
                    <a:p>
                      <a:r>
                        <a:rPr lang="en-US" sz="1200" dirty="0">
                          <a:ln>
                            <a:noFill/>
                          </a:ln>
                          <a:solidFill>
                            <a:schemeClr val="tx1"/>
                          </a:solidFill>
                        </a:rPr>
                        <a:t>2</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extLst>
                  <a:ext uri="{0D108BD9-81ED-4DB2-BD59-A6C34878D82A}">
                    <a16:rowId xmlns:a16="http://schemas.microsoft.com/office/drawing/2014/main" val="1621570094"/>
                  </a:ext>
                </a:extLst>
              </a:tr>
            </a:tbl>
          </a:graphicData>
        </a:graphic>
      </p:graphicFrame>
      <p:graphicFrame>
        <p:nvGraphicFramePr>
          <p:cNvPr id="15" name="Table 14">
            <a:extLst>
              <a:ext uri="{FF2B5EF4-FFF2-40B4-BE49-F238E27FC236}">
                <a16:creationId xmlns:a16="http://schemas.microsoft.com/office/drawing/2014/main" id="{7DAC31A6-5844-080D-3259-2103561638CA}"/>
              </a:ext>
            </a:extLst>
          </p:cNvPr>
          <p:cNvGraphicFramePr>
            <a:graphicFrameLocks noGrp="1"/>
          </p:cNvGraphicFramePr>
          <p:nvPr>
            <p:extLst>
              <p:ext uri="{D42A27DB-BD31-4B8C-83A1-F6EECF244321}">
                <p14:modId xmlns:p14="http://schemas.microsoft.com/office/powerpoint/2010/main" val="431039005"/>
              </p:ext>
            </p:extLst>
          </p:nvPr>
        </p:nvGraphicFramePr>
        <p:xfrm>
          <a:off x="5500492" y="3416850"/>
          <a:ext cx="3154110" cy="236410"/>
        </p:xfrm>
        <a:graphic>
          <a:graphicData uri="http://schemas.openxmlformats.org/drawingml/2006/table">
            <a:tbl>
              <a:tblPr firstRow="1" bandRow="1">
                <a:tableStyleId>{D7AC3CCA-C797-4891-BE02-D94E43425B78}</a:tableStyleId>
              </a:tblPr>
              <a:tblGrid>
                <a:gridCol w="315411">
                  <a:extLst>
                    <a:ext uri="{9D8B030D-6E8A-4147-A177-3AD203B41FA5}">
                      <a16:colId xmlns:a16="http://schemas.microsoft.com/office/drawing/2014/main" val="2410721403"/>
                    </a:ext>
                  </a:extLst>
                </a:gridCol>
                <a:gridCol w="315411">
                  <a:extLst>
                    <a:ext uri="{9D8B030D-6E8A-4147-A177-3AD203B41FA5}">
                      <a16:colId xmlns:a16="http://schemas.microsoft.com/office/drawing/2014/main" val="3669556671"/>
                    </a:ext>
                  </a:extLst>
                </a:gridCol>
                <a:gridCol w="315411">
                  <a:extLst>
                    <a:ext uri="{9D8B030D-6E8A-4147-A177-3AD203B41FA5}">
                      <a16:colId xmlns:a16="http://schemas.microsoft.com/office/drawing/2014/main" val="30353200"/>
                    </a:ext>
                  </a:extLst>
                </a:gridCol>
                <a:gridCol w="315411">
                  <a:extLst>
                    <a:ext uri="{9D8B030D-6E8A-4147-A177-3AD203B41FA5}">
                      <a16:colId xmlns:a16="http://schemas.microsoft.com/office/drawing/2014/main" val="1699333397"/>
                    </a:ext>
                  </a:extLst>
                </a:gridCol>
                <a:gridCol w="315411">
                  <a:extLst>
                    <a:ext uri="{9D8B030D-6E8A-4147-A177-3AD203B41FA5}">
                      <a16:colId xmlns:a16="http://schemas.microsoft.com/office/drawing/2014/main" val="2735373305"/>
                    </a:ext>
                  </a:extLst>
                </a:gridCol>
                <a:gridCol w="315411">
                  <a:extLst>
                    <a:ext uri="{9D8B030D-6E8A-4147-A177-3AD203B41FA5}">
                      <a16:colId xmlns:a16="http://schemas.microsoft.com/office/drawing/2014/main" val="319334680"/>
                    </a:ext>
                  </a:extLst>
                </a:gridCol>
                <a:gridCol w="315411">
                  <a:extLst>
                    <a:ext uri="{9D8B030D-6E8A-4147-A177-3AD203B41FA5}">
                      <a16:colId xmlns:a16="http://schemas.microsoft.com/office/drawing/2014/main" val="2126266876"/>
                    </a:ext>
                  </a:extLst>
                </a:gridCol>
                <a:gridCol w="315411">
                  <a:extLst>
                    <a:ext uri="{9D8B030D-6E8A-4147-A177-3AD203B41FA5}">
                      <a16:colId xmlns:a16="http://schemas.microsoft.com/office/drawing/2014/main" val="1394534016"/>
                    </a:ext>
                  </a:extLst>
                </a:gridCol>
                <a:gridCol w="315411">
                  <a:extLst>
                    <a:ext uri="{9D8B030D-6E8A-4147-A177-3AD203B41FA5}">
                      <a16:colId xmlns:a16="http://schemas.microsoft.com/office/drawing/2014/main" val="1010125039"/>
                    </a:ext>
                  </a:extLst>
                </a:gridCol>
                <a:gridCol w="315411">
                  <a:extLst>
                    <a:ext uri="{9D8B030D-6E8A-4147-A177-3AD203B41FA5}">
                      <a16:colId xmlns:a16="http://schemas.microsoft.com/office/drawing/2014/main" val="4118384377"/>
                    </a:ext>
                  </a:extLst>
                </a:gridCol>
              </a:tblGrid>
              <a:tr h="236410">
                <a:tc>
                  <a:txBody>
                    <a:bodyPr/>
                    <a:lstStyle/>
                    <a:p>
                      <a:pPr marL="0" algn="l" defTabSz="914400" rtl="0" eaLnBrk="1" latinLnBrk="0" hangingPunct="1"/>
                      <a:r>
                        <a:rPr lang="en-US" sz="1100" b="0" kern="1200" dirty="0">
                          <a:ln>
                            <a:noFill/>
                          </a:ln>
                          <a:solidFill>
                            <a:schemeClr val="dk1"/>
                          </a:solidFill>
                          <a:latin typeface="+mn-lt"/>
                          <a:ea typeface="+mn-ea"/>
                          <a:cs typeface="+mn-cs"/>
                        </a:rPr>
                        <a:t>2</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6</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2</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1</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1</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5</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5</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2</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4</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2</a:t>
                      </a:r>
                    </a:p>
                  </a:txBody>
                  <a:tcPr marL="58293" marR="58293" marT="29146" marB="29146"/>
                </a:tc>
                <a:extLst>
                  <a:ext uri="{0D108BD9-81ED-4DB2-BD59-A6C34878D82A}">
                    <a16:rowId xmlns:a16="http://schemas.microsoft.com/office/drawing/2014/main" val="2724799913"/>
                  </a:ext>
                </a:extLst>
              </a:tr>
            </a:tbl>
          </a:graphicData>
        </a:graphic>
      </p:graphicFrame>
      <p:graphicFrame>
        <p:nvGraphicFramePr>
          <p:cNvPr id="16" name="Table 15">
            <a:extLst>
              <a:ext uri="{FF2B5EF4-FFF2-40B4-BE49-F238E27FC236}">
                <a16:creationId xmlns:a16="http://schemas.microsoft.com/office/drawing/2014/main" id="{98145FEC-2E4E-28A3-3429-F85D4473F115}"/>
              </a:ext>
            </a:extLst>
          </p:cNvPr>
          <p:cNvGraphicFramePr>
            <a:graphicFrameLocks noGrp="1"/>
          </p:cNvGraphicFramePr>
          <p:nvPr>
            <p:extLst>
              <p:ext uri="{D42A27DB-BD31-4B8C-83A1-F6EECF244321}">
                <p14:modId xmlns:p14="http://schemas.microsoft.com/office/powerpoint/2010/main" val="2722242981"/>
              </p:ext>
            </p:extLst>
          </p:nvPr>
        </p:nvGraphicFramePr>
        <p:xfrm>
          <a:off x="3917666" y="3854966"/>
          <a:ext cx="3165657" cy="243350"/>
        </p:xfrm>
        <a:graphic>
          <a:graphicData uri="http://schemas.openxmlformats.org/drawingml/2006/table">
            <a:tbl>
              <a:tblPr firstRow="1" bandRow="1">
                <a:tableStyleId>{D7AC3CCA-C797-4891-BE02-D94E43425B78}</a:tableStyleId>
              </a:tblPr>
              <a:tblGrid>
                <a:gridCol w="307635">
                  <a:extLst>
                    <a:ext uri="{9D8B030D-6E8A-4147-A177-3AD203B41FA5}">
                      <a16:colId xmlns:a16="http://schemas.microsoft.com/office/drawing/2014/main" val="1480619689"/>
                    </a:ext>
                  </a:extLst>
                </a:gridCol>
                <a:gridCol w="317558">
                  <a:extLst>
                    <a:ext uri="{9D8B030D-6E8A-4147-A177-3AD203B41FA5}">
                      <a16:colId xmlns:a16="http://schemas.microsoft.com/office/drawing/2014/main" val="4244397265"/>
                    </a:ext>
                  </a:extLst>
                </a:gridCol>
                <a:gridCol w="317558">
                  <a:extLst>
                    <a:ext uri="{9D8B030D-6E8A-4147-A177-3AD203B41FA5}">
                      <a16:colId xmlns:a16="http://schemas.microsoft.com/office/drawing/2014/main" val="1352450602"/>
                    </a:ext>
                  </a:extLst>
                </a:gridCol>
                <a:gridCol w="317558">
                  <a:extLst>
                    <a:ext uri="{9D8B030D-6E8A-4147-A177-3AD203B41FA5}">
                      <a16:colId xmlns:a16="http://schemas.microsoft.com/office/drawing/2014/main" val="1259612805"/>
                    </a:ext>
                  </a:extLst>
                </a:gridCol>
                <a:gridCol w="317558">
                  <a:extLst>
                    <a:ext uri="{9D8B030D-6E8A-4147-A177-3AD203B41FA5}">
                      <a16:colId xmlns:a16="http://schemas.microsoft.com/office/drawing/2014/main" val="2919025492"/>
                    </a:ext>
                  </a:extLst>
                </a:gridCol>
                <a:gridCol w="317558">
                  <a:extLst>
                    <a:ext uri="{9D8B030D-6E8A-4147-A177-3AD203B41FA5}">
                      <a16:colId xmlns:a16="http://schemas.microsoft.com/office/drawing/2014/main" val="3019189056"/>
                    </a:ext>
                  </a:extLst>
                </a:gridCol>
                <a:gridCol w="317558">
                  <a:extLst>
                    <a:ext uri="{9D8B030D-6E8A-4147-A177-3AD203B41FA5}">
                      <a16:colId xmlns:a16="http://schemas.microsoft.com/office/drawing/2014/main" val="4108438190"/>
                    </a:ext>
                  </a:extLst>
                </a:gridCol>
                <a:gridCol w="317558">
                  <a:extLst>
                    <a:ext uri="{9D8B030D-6E8A-4147-A177-3AD203B41FA5}">
                      <a16:colId xmlns:a16="http://schemas.microsoft.com/office/drawing/2014/main" val="3746286572"/>
                    </a:ext>
                  </a:extLst>
                </a:gridCol>
                <a:gridCol w="317558">
                  <a:extLst>
                    <a:ext uri="{9D8B030D-6E8A-4147-A177-3AD203B41FA5}">
                      <a16:colId xmlns:a16="http://schemas.microsoft.com/office/drawing/2014/main" val="2699898609"/>
                    </a:ext>
                  </a:extLst>
                </a:gridCol>
                <a:gridCol w="317558">
                  <a:extLst>
                    <a:ext uri="{9D8B030D-6E8A-4147-A177-3AD203B41FA5}">
                      <a16:colId xmlns:a16="http://schemas.microsoft.com/office/drawing/2014/main" val="496064161"/>
                    </a:ext>
                  </a:extLst>
                </a:gridCol>
              </a:tblGrid>
              <a:tr h="243350">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2</a:t>
                      </a:r>
                    </a:p>
                  </a:txBody>
                  <a:tcPr marL="58293" marR="58293" marT="29146" marB="29146"/>
                </a:tc>
                <a:tc>
                  <a:txBody>
                    <a:bodyPr/>
                    <a:lstStyle/>
                    <a:p>
                      <a:r>
                        <a:rPr lang="en-US" sz="1200" dirty="0">
                          <a:ln>
                            <a:noFill/>
                          </a:ln>
                          <a:solidFill>
                            <a:schemeClr val="tx1"/>
                          </a:solidFill>
                        </a:rPr>
                        <a:t>4</a:t>
                      </a:r>
                    </a:p>
                  </a:txBody>
                  <a:tcPr marL="58293" marR="58293" marT="29146" marB="29146"/>
                </a:tc>
                <a:tc>
                  <a:txBody>
                    <a:bodyPr/>
                    <a:lstStyle/>
                    <a:p>
                      <a:r>
                        <a:rPr lang="en-US" sz="1200" dirty="0">
                          <a:ln>
                            <a:noFill/>
                          </a:ln>
                          <a:solidFill>
                            <a:schemeClr val="tx1"/>
                          </a:solidFill>
                        </a:rPr>
                        <a:t>5</a:t>
                      </a:r>
                    </a:p>
                  </a:txBody>
                  <a:tcPr marL="58293" marR="58293" marT="29146" marB="29146"/>
                </a:tc>
                <a:tc>
                  <a:txBody>
                    <a:bodyPr/>
                    <a:lstStyle/>
                    <a:p>
                      <a:r>
                        <a:rPr lang="en-US" sz="1200" dirty="0">
                          <a:ln>
                            <a:noFill/>
                          </a:ln>
                          <a:solidFill>
                            <a:schemeClr val="tx1"/>
                          </a:solidFill>
                        </a:rPr>
                        <a:t>4</a:t>
                      </a:r>
                    </a:p>
                  </a:txBody>
                  <a:tcPr marL="58293" marR="58293" marT="29146" marB="29146"/>
                </a:tc>
                <a:tc>
                  <a:txBody>
                    <a:bodyPr/>
                    <a:lstStyle/>
                    <a:p>
                      <a:r>
                        <a:rPr lang="en-US" sz="1200" dirty="0">
                          <a:ln>
                            <a:noFill/>
                          </a:ln>
                          <a:solidFill>
                            <a:schemeClr val="tx1"/>
                          </a:solidFill>
                        </a:rPr>
                        <a:t>2</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extLst>
                  <a:ext uri="{0D108BD9-81ED-4DB2-BD59-A6C34878D82A}">
                    <a16:rowId xmlns:a16="http://schemas.microsoft.com/office/drawing/2014/main" val="1621570094"/>
                  </a:ext>
                </a:extLst>
              </a:tr>
            </a:tbl>
          </a:graphicData>
        </a:graphic>
      </p:graphicFrame>
      <p:graphicFrame>
        <p:nvGraphicFramePr>
          <p:cNvPr id="17" name="Table 16">
            <a:extLst>
              <a:ext uri="{FF2B5EF4-FFF2-40B4-BE49-F238E27FC236}">
                <a16:creationId xmlns:a16="http://schemas.microsoft.com/office/drawing/2014/main" id="{AADB15C4-6796-1E5B-606C-C00E394FCACF}"/>
              </a:ext>
            </a:extLst>
          </p:cNvPr>
          <p:cNvGraphicFramePr>
            <a:graphicFrameLocks noGrp="1"/>
          </p:cNvGraphicFramePr>
          <p:nvPr>
            <p:extLst>
              <p:ext uri="{D42A27DB-BD31-4B8C-83A1-F6EECF244321}">
                <p14:modId xmlns:p14="http://schemas.microsoft.com/office/powerpoint/2010/main" val="2761887160"/>
              </p:ext>
            </p:extLst>
          </p:nvPr>
        </p:nvGraphicFramePr>
        <p:xfrm>
          <a:off x="5500492" y="4057005"/>
          <a:ext cx="3154110" cy="236410"/>
        </p:xfrm>
        <a:graphic>
          <a:graphicData uri="http://schemas.openxmlformats.org/drawingml/2006/table">
            <a:tbl>
              <a:tblPr firstRow="1" bandRow="1">
                <a:tableStyleId>{D7AC3CCA-C797-4891-BE02-D94E43425B78}</a:tableStyleId>
              </a:tblPr>
              <a:tblGrid>
                <a:gridCol w="315411">
                  <a:extLst>
                    <a:ext uri="{9D8B030D-6E8A-4147-A177-3AD203B41FA5}">
                      <a16:colId xmlns:a16="http://schemas.microsoft.com/office/drawing/2014/main" val="2410721403"/>
                    </a:ext>
                  </a:extLst>
                </a:gridCol>
                <a:gridCol w="315411">
                  <a:extLst>
                    <a:ext uri="{9D8B030D-6E8A-4147-A177-3AD203B41FA5}">
                      <a16:colId xmlns:a16="http://schemas.microsoft.com/office/drawing/2014/main" val="3669556671"/>
                    </a:ext>
                  </a:extLst>
                </a:gridCol>
                <a:gridCol w="315411">
                  <a:extLst>
                    <a:ext uri="{9D8B030D-6E8A-4147-A177-3AD203B41FA5}">
                      <a16:colId xmlns:a16="http://schemas.microsoft.com/office/drawing/2014/main" val="30353200"/>
                    </a:ext>
                  </a:extLst>
                </a:gridCol>
                <a:gridCol w="315411">
                  <a:extLst>
                    <a:ext uri="{9D8B030D-6E8A-4147-A177-3AD203B41FA5}">
                      <a16:colId xmlns:a16="http://schemas.microsoft.com/office/drawing/2014/main" val="1699333397"/>
                    </a:ext>
                  </a:extLst>
                </a:gridCol>
                <a:gridCol w="315411">
                  <a:extLst>
                    <a:ext uri="{9D8B030D-6E8A-4147-A177-3AD203B41FA5}">
                      <a16:colId xmlns:a16="http://schemas.microsoft.com/office/drawing/2014/main" val="2735373305"/>
                    </a:ext>
                  </a:extLst>
                </a:gridCol>
                <a:gridCol w="315411">
                  <a:extLst>
                    <a:ext uri="{9D8B030D-6E8A-4147-A177-3AD203B41FA5}">
                      <a16:colId xmlns:a16="http://schemas.microsoft.com/office/drawing/2014/main" val="319334680"/>
                    </a:ext>
                  </a:extLst>
                </a:gridCol>
                <a:gridCol w="315411">
                  <a:extLst>
                    <a:ext uri="{9D8B030D-6E8A-4147-A177-3AD203B41FA5}">
                      <a16:colId xmlns:a16="http://schemas.microsoft.com/office/drawing/2014/main" val="2126266876"/>
                    </a:ext>
                  </a:extLst>
                </a:gridCol>
                <a:gridCol w="315411">
                  <a:extLst>
                    <a:ext uri="{9D8B030D-6E8A-4147-A177-3AD203B41FA5}">
                      <a16:colId xmlns:a16="http://schemas.microsoft.com/office/drawing/2014/main" val="1394534016"/>
                    </a:ext>
                  </a:extLst>
                </a:gridCol>
                <a:gridCol w="315411">
                  <a:extLst>
                    <a:ext uri="{9D8B030D-6E8A-4147-A177-3AD203B41FA5}">
                      <a16:colId xmlns:a16="http://schemas.microsoft.com/office/drawing/2014/main" val="1010125039"/>
                    </a:ext>
                  </a:extLst>
                </a:gridCol>
                <a:gridCol w="315411">
                  <a:extLst>
                    <a:ext uri="{9D8B030D-6E8A-4147-A177-3AD203B41FA5}">
                      <a16:colId xmlns:a16="http://schemas.microsoft.com/office/drawing/2014/main" val="4118384377"/>
                    </a:ext>
                  </a:extLst>
                </a:gridCol>
              </a:tblGrid>
              <a:tr h="236410">
                <a:tc>
                  <a:txBody>
                    <a:bodyPr/>
                    <a:lstStyle/>
                    <a:p>
                      <a:pPr marL="0" algn="l" defTabSz="914400" rtl="0" eaLnBrk="1" latinLnBrk="0" hangingPunct="1"/>
                      <a:r>
                        <a:rPr lang="en-US" sz="1100" b="0" kern="1200" dirty="0">
                          <a:ln>
                            <a:noFill/>
                          </a:ln>
                          <a:solidFill>
                            <a:schemeClr val="dk1"/>
                          </a:solidFill>
                          <a:latin typeface="+mn-lt"/>
                          <a:ea typeface="+mn-ea"/>
                          <a:cs typeface="+mn-cs"/>
                        </a:rPr>
                        <a:t>2</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6</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2</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1</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1</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5</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5</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2</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4</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2</a:t>
                      </a:r>
                    </a:p>
                  </a:txBody>
                  <a:tcPr marL="58293" marR="58293" marT="29146" marB="29146"/>
                </a:tc>
                <a:extLst>
                  <a:ext uri="{0D108BD9-81ED-4DB2-BD59-A6C34878D82A}">
                    <a16:rowId xmlns:a16="http://schemas.microsoft.com/office/drawing/2014/main" val="2724799913"/>
                  </a:ext>
                </a:extLst>
              </a:tr>
            </a:tbl>
          </a:graphicData>
        </a:graphic>
      </p:graphicFrame>
      <p:graphicFrame>
        <p:nvGraphicFramePr>
          <p:cNvPr id="18" name="Table 17">
            <a:extLst>
              <a:ext uri="{FF2B5EF4-FFF2-40B4-BE49-F238E27FC236}">
                <a16:creationId xmlns:a16="http://schemas.microsoft.com/office/drawing/2014/main" id="{89951529-D884-AD40-7201-6875AE161EFE}"/>
              </a:ext>
            </a:extLst>
          </p:cNvPr>
          <p:cNvGraphicFramePr>
            <a:graphicFrameLocks noGrp="1"/>
          </p:cNvGraphicFramePr>
          <p:nvPr>
            <p:extLst>
              <p:ext uri="{D42A27DB-BD31-4B8C-83A1-F6EECF244321}">
                <p14:modId xmlns:p14="http://schemas.microsoft.com/office/powerpoint/2010/main" val="2367976887"/>
              </p:ext>
            </p:extLst>
          </p:nvPr>
        </p:nvGraphicFramePr>
        <p:xfrm>
          <a:off x="5500492" y="5117383"/>
          <a:ext cx="3165657" cy="243350"/>
        </p:xfrm>
        <a:graphic>
          <a:graphicData uri="http://schemas.openxmlformats.org/drawingml/2006/table">
            <a:tbl>
              <a:tblPr firstRow="1" bandRow="1">
                <a:tableStyleId>{D7AC3CCA-C797-4891-BE02-D94E43425B78}</a:tableStyleId>
              </a:tblPr>
              <a:tblGrid>
                <a:gridCol w="307635">
                  <a:extLst>
                    <a:ext uri="{9D8B030D-6E8A-4147-A177-3AD203B41FA5}">
                      <a16:colId xmlns:a16="http://schemas.microsoft.com/office/drawing/2014/main" val="1480619689"/>
                    </a:ext>
                  </a:extLst>
                </a:gridCol>
                <a:gridCol w="317558">
                  <a:extLst>
                    <a:ext uri="{9D8B030D-6E8A-4147-A177-3AD203B41FA5}">
                      <a16:colId xmlns:a16="http://schemas.microsoft.com/office/drawing/2014/main" val="4244397265"/>
                    </a:ext>
                  </a:extLst>
                </a:gridCol>
                <a:gridCol w="317558">
                  <a:extLst>
                    <a:ext uri="{9D8B030D-6E8A-4147-A177-3AD203B41FA5}">
                      <a16:colId xmlns:a16="http://schemas.microsoft.com/office/drawing/2014/main" val="1352450602"/>
                    </a:ext>
                  </a:extLst>
                </a:gridCol>
                <a:gridCol w="317558">
                  <a:extLst>
                    <a:ext uri="{9D8B030D-6E8A-4147-A177-3AD203B41FA5}">
                      <a16:colId xmlns:a16="http://schemas.microsoft.com/office/drawing/2014/main" val="1259612805"/>
                    </a:ext>
                  </a:extLst>
                </a:gridCol>
                <a:gridCol w="317558">
                  <a:extLst>
                    <a:ext uri="{9D8B030D-6E8A-4147-A177-3AD203B41FA5}">
                      <a16:colId xmlns:a16="http://schemas.microsoft.com/office/drawing/2014/main" val="2919025492"/>
                    </a:ext>
                  </a:extLst>
                </a:gridCol>
                <a:gridCol w="317558">
                  <a:extLst>
                    <a:ext uri="{9D8B030D-6E8A-4147-A177-3AD203B41FA5}">
                      <a16:colId xmlns:a16="http://schemas.microsoft.com/office/drawing/2014/main" val="3019189056"/>
                    </a:ext>
                  </a:extLst>
                </a:gridCol>
                <a:gridCol w="317558">
                  <a:extLst>
                    <a:ext uri="{9D8B030D-6E8A-4147-A177-3AD203B41FA5}">
                      <a16:colId xmlns:a16="http://schemas.microsoft.com/office/drawing/2014/main" val="4108438190"/>
                    </a:ext>
                  </a:extLst>
                </a:gridCol>
                <a:gridCol w="317558">
                  <a:extLst>
                    <a:ext uri="{9D8B030D-6E8A-4147-A177-3AD203B41FA5}">
                      <a16:colId xmlns:a16="http://schemas.microsoft.com/office/drawing/2014/main" val="3746286572"/>
                    </a:ext>
                  </a:extLst>
                </a:gridCol>
                <a:gridCol w="317558">
                  <a:extLst>
                    <a:ext uri="{9D8B030D-6E8A-4147-A177-3AD203B41FA5}">
                      <a16:colId xmlns:a16="http://schemas.microsoft.com/office/drawing/2014/main" val="2699898609"/>
                    </a:ext>
                  </a:extLst>
                </a:gridCol>
                <a:gridCol w="317558">
                  <a:extLst>
                    <a:ext uri="{9D8B030D-6E8A-4147-A177-3AD203B41FA5}">
                      <a16:colId xmlns:a16="http://schemas.microsoft.com/office/drawing/2014/main" val="496064161"/>
                    </a:ext>
                  </a:extLst>
                </a:gridCol>
              </a:tblGrid>
              <a:tr h="243350">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2</a:t>
                      </a:r>
                    </a:p>
                  </a:txBody>
                  <a:tcPr marL="58293" marR="58293" marT="29146" marB="29146"/>
                </a:tc>
                <a:tc>
                  <a:txBody>
                    <a:bodyPr/>
                    <a:lstStyle/>
                    <a:p>
                      <a:r>
                        <a:rPr lang="en-US" sz="1200" dirty="0">
                          <a:ln>
                            <a:noFill/>
                          </a:ln>
                          <a:solidFill>
                            <a:schemeClr val="tx1"/>
                          </a:solidFill>
                        </a:rPr>
                        <a:t>4</a:t>
                      </a:r>
                    </a:p>
                  </a:txBody>
                  <a:tcPr marL="58293" marR="58293" marT="29146" marB="29146"/>
                </a:tc>
                <a:tc>
                  <a:txBody>
                    <a:bodyPr/>
                    <a:lstStyle/>
                    <a:p>
                      <a:r>
                        <a:rPr lang="en-US" sz="1200" dirty="0">
                          <a:ln>
                            <a:noFill/>
                          </a:ln>
                          <a:solidFill>
                            <a:schemeClr val="tx1"/>
                          </a:solidFill>
                        </a:rPr>
                        <a:t>5</a:t>
                      </a:r>
                    </a:p>
                  </a:txBody>
                  <a:tcPr marL="58293" marR="58293" marT="29146" marB="29146"/>
                </a:tc>
                <a:tc>
                  <a:txBody>
                    <a:bodyPr/>
                    <a:lstStyle/>
                    <a:p>
                      <a:r>
                        <a:rPr lang="en-US" sz="1200" dirty="0">
                          <a:ln>
                            <a:noFill/>
                          </a:ln>
                          <a:solidFill>
                            <a:schemeClr val="tx1"/>
                          </a:solidFill>
                        </a:rPr>
                        <a:t>4</a:t>
                      </a:r>
                    </a:p>
                  </a:txBody>
                  <a:tcPr marL="58293" marR="58293" marT="29146" marB="29146"/>
                </a:tc>
                <a:tc>
                  <a:txBody>
                    <a:bodyPr/>
                    <a:lstStyle/>
                    <a:p>
                      <a:r>
                        <a:rPr lang="en-US" sz="1200" dirty="0">
                          <a:ln>
                            <a:noFill/>
                          </a:ln>
                          <a:solidFill>
                            <a:schemeClr val="tx1"/>
                          </a:solidFill>
                        </a:rPr>
                        <a:t>2</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tc>
                  <a:txBody>
                    <a:bodyPr/>
                    <a:lstStyle/>
                    <a:p>
                      <a:r>
                        <a:rPr lang="en-US" sz="1200" dirty="0">
                          <a:ln>
                            <a:noFill/>
                          </a:ln>
                          <a:solidFill>
                            <a:schemeClr val="tx1"/>
                          </a:solidFill>
                        </a:rPr>
                        <a:t>0</a:t>
                      </a:r>
                    </a:p>
                  </a:txBody>
                  <a:tcPr marL="58293" marR="58293" marT="29146" marB="29146"/>
                </a:tc>
                <a:extLst>
                  <a:ext uri="{0D108BD9-81ED-4DB2-BD59-A6C34878D82A}">
                    <a16:rowId xmlns:a16="http://schemas.microsoft.com/office/drawing/2014/main" val="1621570094"/>
                  </a:ext>
                </a:extLst>
              </a:tr>
            </a:tbl>
          </a:graphicData>
        </a:graphic>
      </p:graphicFrame>
      <p:graphicFrame>
        <p:nvGraphicFramePr>
          <p:cNvPr id="19" name="Table 18">
            <a:extLst>
              <a:ext uri="{FF2B5EF4-FFF2-40B4-BE49-F238E27FC236}">
                <a16:creationId xmlns:a16="http://schemas.microsoft.com/office/drawing/2014/main" id="{93A420B2-D03A-5297-1CA6-D611144F7304}"/>
              </a:ext>
            </a:extLst>
          </p:cNvPr>
          <p:cNvGraphicFramePr>
            <a:graphicFrameLocks noGrp="1"/>
          </p:cNvGraphicFramePr>
          <p:nvPr>
            <p:extLst>
              <p:ext uri="{D42A27DB-BD31-4B8C-83A1-F6EECF244321}">
                <p14:modId xmlns:p14="http://schemas.microsoft.com/office/powerpoint/2010/main" val="1587952285"/>
              </p:ext>
            </p:extLst>
          </p:nvPr>
        </p:nvGraphicFramePr>
        <p:xfrm>
          <a:off x="3300496" y="5353316"/>
          <a:ext cx="3154110" cy="236410"/>
        </p:xfrm>
        <a:graphic>
          <a:graphicData uri="http://schemas.openxmlformats.org/drawingml/2006/table">
            <a:tbl>
              <a:tblPr firstRow="1" bandRow="1">
                <a:tableStyleId>{D7AC3CCA-C797-4891-BE02-D94E43425B78}</a:tableStyleId>
              </a:tblPr>
              <a:tblGrid>
                <a:gridCol w="315411">
                  <a:extLst>
                    <a:ext uri="{9D8B030D-6E8A-4147-A177-3AD203B41FA5}">
                      <a16:colId xmlns:a16="http://schemas.microsoft.com/office/drawing/2014/main" val="2410721403"/>
                    </a:ext>
                  </a:extLst>
                </a:gridCol>
                <a:gridCol w="315411">
                  <a:extLst>
                    <a:ext uri="{9D8B030D-6E8A-4147-A177-3AD203B41FA5}">
                      <a16:colId xmlns:a16="http://schemas.microsoft.com/office/drawing/2014/main" val="3669556671"/>
                    </a:ext>
                  </a:extLst>
                </a:gridCol>
                <a:gridCol w="315411">
                  <a:extLst>
                    <a:ext uri="{9D8B030D-6E8A-4147-A177-3AD203B41FA5}">
                      <a16:colId xmlns:a16="http://schemas.microsoft.com/office/drawing/2014/main" val="30353200"/>
                    </a:ext>
                  </a:extLst>
                </a:gridCol>
                <a:gridCol w="315411">
                  <a:extLst>
                    <a:ext uri="{9D8B030D-6E8A-4147-A177-3AD203B41FA5}">
                      <a16:colId xmlns:a16="http://schemas.microsoft.com/office/drawing/2014/main" val="1699333397"/>
                    </a:ext>
                  </a:extLst>
                </a:gridCol>
                <a:gridCol w="315411">
                  <a:extLst>
                    <a:ext uri="{9D8B030D-6E8A-4147-A177-3AD203B41FA5}">
                      <a16:colId xmlns:a16="http://schemas.microsoft.com/office/drawing/2014/main" val="2735373305"/>
                    </a:ext>
                  </a:extLst>
                </a:gridCol>
                <a:gridCol w="315411">
                  <a:extLst>
                    <a:ext uri="{9D8B030D-6E8A-4147-A177-3AD203B41FA5}">
                      <a16:colId xmlns:a16="http://schemas.microsoft.com/office/drawing/2014/main" val="319334680"/>
                    </a:ext>
                  </a:extLst>
                </a:gridCol>
                <a:gridCol w="315411">
                  <a:extLst>
                    <a:ext uri="{9D8B030D-6E8A-4147-A177-3AD203B41FA5}">
                      <a16:colId xmlns:a16="http://schemas.microsoft.com/office/drawing/2014/main" val="2126266876"/>
                    </a:ext>
                  </a:extLst>
                </a:gridCol>
                <a:gridCol w="315411">
                  <a:extLst>
                    <a:ext uri="{9D8B030D-6E8A-4147-A177-3AD203B41FA5}">
                      <a16:colId xmlns:a16="http://schemas.microsoft.com/office/drawing/2014/main" val="1394534016"/>
                    </a:ext>
                  </a:extLst>
                </a:gridCol>
                <a:gridCol w="315411">
                  <a:extLst>
                    <a:ext uri="{9D8B030D-6E8A-4147-A177-3AD203B41FA5}">
                      <a16:colId xmlns:a16="http://schemas.microsoft.com/office/drawing/2014/main" val="1010125039"/>
                    </a:ext>
                  </a:extLst>
                </a:gridCol>
                <a:gridCol w="315411">
                  <a:extLst>
                    <a:ext uri="{9D8B030D-6E8A-4147-A177-3AD203B41FA5}">
                      <a16:colId xmlns:a16="http://schemas.microsoft.com/office/drawing/2014/main" val="4118384377"/>
                    </a:ext>
                  </a:extLst>
                </a:gridCol>
              </a:tblGrid>
              <a:tr h="236410">
                <a:tc>
                  <a:txBody>
                    <a:bodyPr/>
                    <a:lstStyle/>
                    <a:p>
                      <a:pPr marL="0" algn="l" defTabSz="914400" rtl="0" eaLnBrk="1" latinLnBrk="0" hangingPunct="1"/>
                      <a:r>
                        <a:rPr lang="en-US" sz="1100" b="0" kern="1200" dirty="0">
                          <a:ln>
                            <a:noFill/>
                          </a:ln>
                          <a:solidFill>
                            <a:schemeClr val="dk1"/>
                          </a:solidFill>
                          <a:latin typeface="+mn-lt"/>
                          <a:ea typeface="+mn-ea"/>
                          <a:cs typeface="+mn-cs"/>
                        </a:rPr>
                        <a:t>2</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6</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2</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1</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1</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5</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5</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2</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4</a:t>
                      </a:r>
                    </a:p>
                  </a:txBody>
                  <a:tcPr marL="58293" marR="58293" marT="29146" marB="29146"/>
                </a:tc>
                <a:tc>
                  <a:txBody>
                    <a:bodyPr/>
                    <a:lstStyle/>
                    <a:p>
                      <a:pPr marL="0" algn="l" defTabSz="914400" rtl="0" eaLnBrk="1" latinLnBrk="0" hangingPunct="1"/>
                      <a:r>
                        <a:rPr lang="en-US" sz="1100" b="0" kern="1200" dirty="0">
                          <a:ln>
                            <a:noFill/>
                          </a:ln>
                          <a:solidFill>
                            <a:schemeClr val="dk1"/>
                          </a:solidFill>
                          <a:latin typeface="+mn-lt"/>
                          <a:ea typeface="+mn-ea"/>
                          <a:cs typeface="+mn-cs"/>
                        </a:rPr>
                        <a:t>2</a:t>
                      </a:r>
                    </a:p>
                  </a:txBody>
                  <a:tcPr marL="58293" marR="58293" marT="29146" marB="29146"/>
                </a:tc>
                <a:extLst>
                  <a:ext uri="{0D108BD9-81ED-4DB2-BD59-A6C34878D82A}">
                    <a16:rowId xmlns:a16="http://schemas.microsoft.com/office/drawing/2014/main" val="2724799913"/>
                  </a:ext>
                </a:extLst>
              </a:tr>
            </a:tbl>
          </a:graphicData>
        </a:graphic>
      </p:graphicFrame>
      <p:sp>
        <p:nvSpPr>
          <p:cNvPr id="20" name="TextBox 19">
            <a:extLst>
              <a:ext uri="{FF2B5EF4-FFF2-40B4-BE49-F238E27FC236}">
                <a16:creationId xmlns:a16="http://schemas.microsoft.com/office/drawing/2014/main" id="{A7CFC3A1-A993-995E-6F96-50E5F6E12120}"/>
              </a:ext>
            </a:extLst>
          </p:cNvPr>
          <p:cNvSpPr txBox="1"/>
          <p:nvPr/>
        </p:nvSpPr>
        <p:spPr>
          <a:xfrm>
            <a:off x="313511" y="496584"/>
            <a:ext cx="2157496" cy="2974532"/>
          </a:xfrm>
          <a:prstGeom prst="rect">
            <a:avLst/>
          </a:prstGeom>
          <a:noFill/>
        </p:spPr>
        <p:txBody>
          <a:bodyPr wrap="square" rtlCol="0">
            <a:spAutoFit/>
          </a:bodyPr>
          <a:lstStyle/>
          <a:p>
            <a:r>
              <a:rPr lang="en-US" sz="1873" dirty="0"/>
              <a:t>This is a typical convolution, where the “</a:t>
            </a:r>
            <a:r>
              <a:rPr lang="en-US" sz="1873" dirty="0" err="1"/>
              <a:t>kernal</a:t>
            </a:r>
            <a:r>
              <a:rPr lang="en-US" sz="1873" dirty="0"/>
              <a:t>”, moves across the </a:t>
            </a:r>
            <a:r>
              <a:rPr lang="en-US" sz="1873" dirty="0" err="1"/>
              <a:t>the</a:t>
            </a:r>
            <a:r>
              <a:rPr lang="en-US" sz="1873" dirty="0"/>
              <a:t> “signal” and takes the dot product of each array. Resulting in a new point for the output array</a:t>
            </a:r>
          </a:p>
        </p:txBody>
      </p:sp>
      <p:sp>
        <p:nvSpPr>
          <p:cNvPr id="21" name="TextBox 20">
            <a:extLst>
              <a:ext uri="{FF2B5EF4-FFF2-40B4-BE49-F238E27FC236}">
                <a16:creationId xmlns:a16="http://schemas.microsoft.com/office/drawing/2014/main" id="{44BD492D-E9BB-6F5D-73FE-45558E005CB3}"/>
              </a:ext>
            </a:extLst>
          </p:cNvPr>
          <p:cNvSpPr txBox="1"/>
          <p:nvPr/>
        </p:nvSpPr>
        <p:spPr>
          <a:xfrm>
            <a:off x="4903025" y="4541731"/>
            <a:ext cx="2174522" cy="380553"/>
          </a:xfrm>
          <a:prstGeom prst="rect">
            <a:avLst/>
          </a:prstGeom>
          <a:noFill/>
        </p:spPr>
        <p:txBody>
          <a:bodyPr wrap="square" rtlCol="0">
            <a:spAutoFit/>
          </a:bodyPr>
          <a:lstStyle/>
          <a:p>
            <a:r>
              <a:rPr lang="en-US" sz="1873" dirty="0"/>
              <a:t>Continues across</a:t>
            </a:r>
          </a:p>
        </p:txBody>
      </p:sp>
    </p:spTree>
    <p:extLst>
      <p:ext uri="{BB962C8B-B14F-4D97-AF65-F5344CB8AC3E}">
        <p14:creationId xmlns:p14="http://schemas.microsoft.com/office/powerpoint/2010/main" val="1788917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A0E82-66C4-4540-6220-9B59B989EE6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BB180BD-3A18-221D-A870-E2C3D827B291}"/>
              </a:ext>
            </a:extLst>
          </p:cNvPr>
          <p:cNvSpPr txBox="1"/>
          <p:nvPr/>
        </p:nvSpPr>
        <p:spPr>
          <a:xfrm>
            <a:off x="256854" y="482885"/>
            <a:ext cx="3287730" cy="923330"/>
          </a:xfrm>
          <a:prstGeom prst="rect">
            <a:avLst/>
          </a:prstGeom>
          <a:noFill/>
        </p:spPr>
        <p:txBody>
          <a:bodyPr wrap="square" rtlCol="0">
            <a:spAutoFit/>
          </a:bodyPr>
          <a:lstStyle/>
          <a:p>
            <a:r>
              <a:rPr lang="en-US" dirty="0"/>
              <a:t>Gaussians need to be normalized. Where C is the normalization scaler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D9D7935-BE7B-0F76-F822-0AF900E8AEA5}"/>
                  </a:ext>
                </a:extLst>
              </p:cNvPr>
              <p:cNvSpPr txBox="1"/>
              <p:nvPr/>
            </p:nvSpPr>
            <p:spPr>
              <a:xfrm>
                <a:off x="472763" y="1541123"/>
                <a:ext cx="1962211" cy="8330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nary>
                        <m:naryPr>
                          <m:limLoc m:val="undOvr"/>
                          <m:ctrlPr>
                            <a:rPr lang="en-US" b="0" i="1" smtClean="0">
                              <a:latin typeface="Cambria Math" panose="02040503050406030204" pitchFamily="18" charset="0"/>
                            </a:rPr>
                          </m:ctrlPr>
                        </m:naryPr>
                        <m:sub>
                          <m:r>
                            <m:rPr>
                              <m:brk m:alnAt="24"/>
                            </m:rPr>
                            <a:rPr lang="en-US" b="0" i="1" smtClean="0">
                              <a:latin typeface="Cambria Math" panose="02040503050406030204" pitchFamily="18" charset="0"/>
                            </a:rPr>
                            <m:t>1</m:t>
                          </m:r>
                        </m:sub>
                        <m:sup>
                          <m:r>
                            <a:rPr lang="en-US" b="0" i="1" smtClean="0">
                              <a:latin typeface="Cambria Math" panose="02040503050406030204" pitchFamily="18" charset="0"/>
                            </a:rPr>
                            <m:t>10</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2,</m:t>
                              </m:r>
                              <m:r>
                                <a:rPr lang="en-US" b="0" i="1" smtClean="0">
                                  <a:latin typeface="Cambria Math" panose="02040503050406030204" pitchFamily="18" charset="0"/>
                                </a:rPr>
                                <m:t>𝑛</m:t>
                              </m:r>
                            </m:sub>
                          </m:sSub>
                          <m:r>
                            <a:rPr lang="en-US" b="0" i="1" smtClean="0">
                              <a:latin typeface="Cambria Math" panose="02040503050406030204" pitchFamily="18" charset="0"/>
                            </a:rPr>
                            <m:t>𝑑𝐸</m:t>
                          </m:r>
                        </m:e>
                      </m:nary>
                    </m:oMath>
                  </m:oMathPara>
                </a14:m>
                <a:endParaRPr lang="en-US" b="0" dirty="0"/>
              </a:p>
            </p:txBody>
          </p:sp>
        </mc:Choice>
        <mc:Fallback xmlns="">
          <p:sp>
            <p:nvSpPr>
              <p:cNvPr id="3" name="TextBox 2">
                <a:extLst>
                  <a:ext uri="{FF2B5EF4-FFF2-40B4-BE49-F238E27FC236}">
                    <a16:creationId xmlns:a16="http://schemas.microsoft.com/office/drawing/2014/main" id="{FD9D7935-BE7B-0F76-F822-0AF900E8AEA5}"/>
                  </a:ext>
                </a:extLst>
              </p:cNvPr>
              <p:cNvSpPr txBox="1">
                <a:spLocks noRot="1" noChangeAspect="1" noMove="1" noResize="1" noEditPoints="1" noAdjustHandles="1" noChangeArrowheads="1" noChangeShapeType="1" noTextEdit="1"/>
              </p:cNvSpPr>
              <p:nvPr/>
            </p:nvSpPr>
            <p:spPr>
              <a:xfrm>
                <a:off x="472763" y="1541123"/>
                <a:ext cx="1962211" cy="833049"/>
              </a:xfrm>
              <a:prstGeom prst="rect">
                <a:avLst/>
              </a:prstGeom>
              <a:blipFill>
                <a:blip r:embed="rId2"/>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A1E0066B-3CC2-612A-F4FF-48CC225958FD}"/>
              </a:ext>
            </a:extLst>
          </p:cNvPr>
          <p:cNvSpPr/>
          <p:nvPr/>
        </p:nvSpPr>
        <p:spPr>
          <a:xfrm>
            <a:off x="3981243" y="810314"/>
            <a:ext cx="400692" cy="15638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90416D6-CB9A-B0AA-A9F1-8877C87ABBB1}"/>
              </a:ext>
            </a:extLst>
          </p:cNvPr>
          <p:cNvSpPr/>
          <p:nvPr/>
        </p:nvSpPr>
        <p:spPr>
          <a:xfrm>
            <a:off x="4369093" y="266792"/>
            <a:ext cx="400692" cy="21077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BEFB137-F71B-E842-0444-93F324554A09}"/>
              </a:ext>
            </a:extLst>
          </p:cNvPr>
          <p:cNvSpPr/>
          <p:nvPr/>
        </p:nvSpPr>
        <p:spPr>
          <a:xfrm>
            <a:off x="5173238" y="810314"/>
            <a:ext cx="400692" cy="15638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23BD02E-069B-A168-6422-619D530255E7}"/>
              </a:ext>
            </a:extLst>
          </p:cNvPr>
          <p:cNvCxnSpPr/>
          <p:nvPr/>
        </p:nvCxnSpPr>
        <p:spPr>
          <a:xfrm>
            <a:off x="3968401" y="2485338"/>
            <a:ext cx="400692"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760592E-9558-92B7-A5D6-66A83F43E116}"/>
              </a:ext>
            </a:extLst>
          </p:cNvPr>
          <p:cNvCxnSpPr/>
          <p:nvPr/>
        </p:nvCxnSpPr>
        <p:spPr>
          <a:xfrm flipV="1">
            <a:off x="3850246" y="810986"/>
            <a:ext cx="0" cy="156352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AA7E7A3-DC0A-D5F8-E491-9493738C2BFE}"/>
                  </a:ext>
                </a:extLst>
              </p:cNvPr>
              <p:cNvSpPr txBox="1"/>
              <p:nvPr/>
            </p:nvSpPr>
            <p:spPr>
              <a:xfrm>
                <a:off x="3331400" y="1406551"/>
                <a:ext cx="426014"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2,0</m:t>
                          </m:r>
                        </m:sub>
                      </m:sSub>
                    </m:oMath>
                  </m:oMathPara>
                </a14:m>
                <a:endParaRPr lang="en-US" dirty="0"/>
              </a:p>
            </p:txBody>
          </p:sp>
        </mc:Choice>
        <mc:Fallback xmlns="">
          <p:sp>
            <p:nvSpPr>
              <p:cNvPr id="14" name="TextBox 13">
                <a:extLst>
                  <a:ext uri="{FF2B5EF4-FFF2-40B4-BE49-F238E27FC236}">
                    <a16:creationId xmlns:a16="http://schemas.microsoft.com/office/drawing/2014/main" id="{7AA7E7A3-DC0A-D5F8-E491-9493738C2BFE}"/>
                  </a:ext>
                </a:extLst>
              </p:cNvPr>
              <p:cNvSpPr txBox="1">
                <a:spLocks noRot="1" noChangeAspect="1" noMove="1" noResize="1" noEditPoints="1" noAdjustHandles="1" noChangeArrowheads="1" noChangeShapeType="1" noTextEdit="1"/>
              </p:cNvSpPr>
              <p:nvPr/>
            </p:nvSpPr>
            <p:spPr>
              <a:xfrm>
                <a:off x="3331400" y="1406551"/>
                <a:ext cx="426014" cy="289182"/>
              </a:xfrm>
              <a:prstGeom prst="rect">
                <a:avLst/>
              </a:prstGeom>
              <a:blipFill>
                <a:blip r:embed="rId3"/>
                <a:stretch>
                  <a:fillRect l="-12857" r="-7143" b="-127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1E377DB-A263-ECB6-AE4A-D57FB0200651}"/>
                  </a:ext>
                </a:extLst>
              </p:cNvPr>
              <p:cNvSpPr txBox="1"/>
              <p:nvPr/>
            </p:nvSpPr>
            <p:spPr>
              <a:xfrm>
                <a:off x="3990342" y="2595497"/>
                <a:ext cx="4182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oMath>
                  </m:oMathPara>
                </a14:m>
                <a:endParaRPr lang="en-US" dirty="0"/>
              </a:p>
            </p:txBody>
          </p:sp>
        </mc:Choice>
        <mc:Fallback xmlns="">
          <p:sp>
            <p:nvSpPr>
              <p:cNvPr id="15" name="TextBox 14">
                <a:extLst>
                  <a:ext uri="{FF2B5EF4-FFF2-40B4-BE49-F238E27FC236}">
                    <a16:creationId xmlns:a16="http://schemas.microsoft.com/office/drawing/2014/main" id="{01E377DB-A263-ECB6-AE4A-D57FB0200651}"/>
                  </a:ext>
                </a:extLst>
              </p:cNvPr>
              <p:cNvSpPr txBox="1">
                <a:spLocks noRot="1" noChangeAspect="1" noMove="1" noResize="1" noEditPoints="1" noAdjustHandles="1" noChangeArrowheads="1" noChangeShapeType="1" noTextEdit="1"/>
              </p:cNvSpPr>
              <p:nvPr/>
            </p:nvSpPr>
            <p:spPr>
              <a:xfrm>
                <a:off x="3990342" y="2595497"/>
                <a:ext cx="418256" cy="276999"/>
              </a:xfrm>
              <a:prstGeom prst="rect">
                <a:avLst/>
              </a:prstGeom>
              <a:blipFill>
                <a:blip r:embed="rId4"/>
                <a:stretch>
                  <a:fillRect l="-14706" r="-7353" b="-15556"/>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8D1111BB-F797-A753-DD3E-994F89182C8C}"/>
              </a:ext>
            </a:extLst>
          </p:cNvPr>
          <p:cNvSpPr/>
          <p:nvPr/>
        </p:nvSpPr>
        <p:spPr>
          <a:xfrm>
            <a:off x="4769785" y="266456"/>
            <a:ext cx="400692" cy="21077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A0F27166-3653-1238-21DC-BBEA9FEFCF64}"/>
              </a:ext>
            </a:extLst>
          </p:cNvPr>
          <p:cNvSpPr/>
          <p:nvPr/>
        </p:nvSpPr>
        <p:spPr>
          <a:xfrm>
            <a:off x="5598520" y="2071672"/>
            <a:ext cx="427857" cy="302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475A591-089E-EEFD-2C0C-5F2A564D3285}"/>
              </a:ext>
            </a:extLst>
          </p:cNvPr>
          <p:cNvSpPr/>
          <p:nvPr/>
        </p:nvSpPr>
        <p:spPr>
          <a:xfrm>
            <a:off x="6066424" y="2071672"/>
            <a:ext cx="371923" cy="302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35119E1-2EF7-B5B8-C733-BED99AF472C2}"/>
              </a:ext>
            </a:extLst>
          </p:cNvPr>
          <p:cNvSpPr/>
          <p:nvPr/>
        </p:nvSpPr>
        <p:spPr>
          <a:xfrm>
            <a:off x="6426841" y="2071784"/>
            <a:ext cx="371923" cy="302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0DE7FFE-4BA2-03A0-1DBE-77F0D828A279}"/>
              </a:ext>
            </a:extLst>
          </p:cNvPr>
          <p:cNvSpPr/>
          <p:nvPr/>
        </p:nvSpPr>
        <p:spPr>
          <a:xfrm>
            <a:off x="6827533" y="2071672"/>
            <a:ext cx="371923" cy="302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9775095C-D585-9537-12B7-7FF605276E7C}"/>
              </a:ext>
            </a:extLst>
          </p:cNvPr>
          <p:cNvSpPr/>
          <p:nvPr/>
        </p:nvSpPr>
        <p:spPr>
          <a:xfrm>
            <a:off x="7199228" y="2071672"/>
            <a:ext cx="371923" cy="302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609068A-9E1B-BEF1-8F80-5E64334E6222}"/>
              </a:ext>
            </a:extLst>
          </p:cNvPr>
          <p:cNvSpPr/>
          <p:nvPr/>
        </p:nvSpPr>
        <p:spPr>
          <a:xfrm>
            <a:off x="7588642" y="2071672"/>
            <a:ext cx="400692" cy="302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610536C-DD08-9621-0162-A82F745FAC7F}"/>
                  </a:ext>
                </a:extLst>
              </p:cNvPr>
              <p:cNvSpPr txBox="1"/>
              <p:nvPr/>
            </p:nvSpPr>
            <p:spPr>
              <a:xfrm>
                <a:off x="223104" y="3410863"/>
                <a:ext cx="3534310" cy="3364062"/>
              </a:xfrm>
              <a:prstGeom prst="rect">
                <a:avLst/>
              </a:prstGeom>
              <a:noFill/>
            </p:spPr>
            <p:txBody>
              <a:bodyPr wrap="square" rtlCol="0">
                <a:spAutoFit/>
              </a:bodyPr>
              <a:lstStyle/>
              <a:p>
                <a:r>
                  <a:rPr lang="en-US" dirty="0"/>
                  <a:t>For when </a:t>
                </a:r>
                <a:r>
                  <a:rPr lang="en-US" dirty="0" err="1"/>
                  <a:t>dE</a:t>
                </a:r>
                <a:r>
                  <a:rPr lang="en-US" dirty="0"/>
                  <a:t> is non uniform and discrete, the following equation describes the method to normalize</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𝑛</m:t>
                          </m:r>
                          <m:r>
                            <a:rPr lang="en-US" b="0" i="1" smtClean="0">
                              <a:latin typeface="Cambria Math" panose="02040503050406030204" pitchFamily="18" charset="0"/>
                            </a:rPr>
                            <m:t>=1</m:t>
                          </m:r>
                        </m:sub>
                        <m:sup>
                          <m:r>
                            <a:rPr lang="en-US" b="0" i="1" smtClean="0">
                              <a:latin typeface="Cambria Math" panose="02040503050406030204" pitchFamily="18" charset="0"/>
                            </a:rPr>
                            <m:t>10</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2,</m:t>
                              </m:r>
                              <m:r>
                                <a:rPr lang="en-US" b="0" i="1" smtClean="0">
                                  <a:latin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𝑛</m:t>
                              </m:r>
                            </m:sub>
                          </m:sSub>
                        </m:e>
                      </m:nary>
                    </m:oMath>
                  </m:oMathPara>
                </a14:m>
                <a:endParaRPr lang="en-US" dirty="0"/>
              </a:p>
              <a:p>
                <a:r>
                  <a:rPr lang="en-US" dirty="0"/>
                  <a:t>Where </a:t>
                </a:r>
                <a:r>
                  <a:rPr lang="en-US" dirty="0" err="1"/>
                  <a:t>dE</a:t>
                </a:r>
                <a:r>
                  <a:rPr lang="en-US" dirty="0"/>
                  <a:t> is relative to the change through the gaussian. </a:t>
                </a:r>
              </a:p>
              <a:p>
                <a:r>
                  <a:rPr lang="en-US" dirty="0"/>
                  <a:t>Note that all values are known except for the normalization constant. </a:t>
                </a:r>
              </a:p>
            </p:txBody>
          </p:sp>
        </mc:Choice>
        <mc:Fallback xmlns="">
          <p:sp>
            <p:nvSpPr>
              <p:cNvPr id="8" name="TextBox 7">
                <a:extLst>
                  <a:ext uri="{FF2B5EF4-FFF2-40B4-BE49-F238E27FC236}">
                    <a16:creationId xmlns:a16="http://schemas.microsoft.com/office/drawing/2014/main" id="{A610536C-DD08-9621-0162-A82F745FAC7F}"/>
                  </a:ext>
                </a:extLst>
              </p:cNvPr>
              <p:cNvSpPr txBox="1">
                <a:spLocks noRot="1" noChangeAspect="1" noMove="1" noResize="1" noEditPoints="1" noAdjustHandles="1" noChangeArrowheads="1" noChangeShapeType="1" noTextEdit="1"/>
              </p:cNvSpPr>
              <p:nvPr/>
            </p:nvSpPr>
            <p:spPr>
              <a:xfrm>
                <a:off x="223104" y="3410863"/>
                <a:ext cx="3534310" cy="3364062"/>
              </a:xfrm>
              <a:prstGeom prst="rect">
                <a:avLst/>
              </a:prstGeom>
              <a:blipFill>
                <a:blip r:embed="rId5"/>
                <a:stretch>
                  <a:fillRect l="-1554" t="-907" r="-1554" b="-2178"/>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39AEA4DA-8B46-1913-401A-28FF69C5835C}"/>
              </a:ext>
            </a:extLst>
          </p:cNvPr>
          <p:cNvSpPr txBox="1"/>
          <p:nvPr/>
        </p:nvSpPr>
        <p:spPr>
          <a:xfrm>
            <a:off x="223104" y="2358231"/>
            <a:ext cx="2869417" cy="923330"/>
          </a:xfrm>
          <a:prstGeom prst="rect">
            <a:avLst/>
          </a:prstGeom>
          <a:noFill/>
        </p:spPr>
        <p:txBody>
          <a:bodyPr wrap="square" rtlCol="0">
            <a:spAutoFit/>
          </a:bodyPr>
          <a:lstStyle/>
          <a:p>
            <a:r>
              <a:rPr lang="en-US" dirty="0"/>
              <a:t>However, this is for a continuous gaussian thus needs to be discrete.</a:t>
            </a:r>
          </a:p>
        </p:txBody>
      </p: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E5DD2EB9-916B-9F5B-BEB5-55B214A29F01}"/>
                  </a:ext>
                </a:extLst>
              </p:cNvPr>
              <p:cNvSpPr txBox="1"/>
              <p:nvPr/>
            </p:nvSpPr>
            <p:spPr>
              <a:xfrm>
                <a:off x="4673140" y="6774925"/>
                <a:ext cx="4009491" cy="78874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𝐺</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e>
                        <m:sub>
                          <m:r>
                            <a:rPr lang="en-US" i="1">
                              <a:latin typeface="Cambria Math" panose="02040503050406030204" pitchFamily="18" charset="0"/>
                            </a:rPr>
                            <m:t>𝑖</m:t>
                          </m:r>
                        </m:sub>
                      </m:sSub>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𝑛</m:t>
                          </m:r>
                          <m:r>
                            <a:rPr lang="en-US" i="1">
                              <a:latin typeface="Cambria Math" panose="02040503050406030204" pitchFamily="18" charset="0"/>
                            </a:rPr>
                            <m:t>=0</m:t>
                          </m:r>
                        </m:sub>
                        <m:sup>
                          <m:r>
                            <a:rPr lang="en-US" i="1">
                              <a:latin typeface="Cambria Math" panose="02040503050406030204" pitchFamily="18" charset="0"/>
                            </a:rPr>
                            <m:t>𝑙𝑒𝑛𝑔𝑡h</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𝑠𝑖𝑔𝑛𝑎𝑙</m:t>
                          </m:r>
                        </m:sup>
                        <m:e>
                          <m:f>
                            <m:fP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sub>
                              </m:sSub>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𝑛</m:t>
                              </m:r>
                            </m:sub>
                          </m:sSub>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𝑛</m:t>
                              </m:r>
                            </m:sub>
                          </m:sSub>
                        </m:e>
                      </m:nary>
                    </m:oMath>
                  </m:oMathPara>
                </a14:m>
                <a:endParaRPr lang="en-US" dirty="0"/>
              </a:p>
            </p:txBody>
          </p:sp>
        </mc:Choice>
        <mc:Fallback>
          <p:sp>
            <p:nvSpPr>
              <p:cNvPr id="30" name="TextBox 29">
                <a:extLst>
                  <a:ext uri="{FF2B5EF4-FFF2-40B4-BE49-F238E27FC236}">
                    <a16:creationId xmlns:a16="http://schemas.microsoft.com/office/drawing/2014/main" id="{E5DD2EB9-916B-9F5B-BEB5-55B214A29F01}"/>
                  </a:ext>
                </a:extLst>
              </p:cNvPr>
              <p:cNvSpPr txBox="1">
                <a:spLocks noRot="1" noChangeAspect="1" noMove="1" noResize="1" noEditPoints="1" noAdjustHandles="1" noChangeArrowheads="1" noChangeShapeType="1" noTextEdit="1"/>
              </p:cNvSpPr>
              <p:nvPr/>
            </p:nvSpPr>
            <p:spPr>
              <a:xfrm>
                <a:off x="4673140" y="6774925"/>
                <a:ext cx="4009491" cy="788742"/>
              </a:xfrm>
              <a:prstGeom prst="rect">
                <a:avLst/>
              </a:prstGeom>
              <a:blipFill>
                <a:blip r:embed="rId6"/>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D64B4D18-E841-661F-74B8-A19564DD2D52}"/>
              </a:ext>
            </a:extLst>
          </p:cNvPr>
          <p:cNvSpPr txBox="1"/>
          <p:nvPr/>
        </p:nvSpPr>
        <p:spPr>
          <a:xfrm>
            <a:off x="4311805" y="3568390"/>
            <a:ext cx="4624039" cy="1815882"/>
          </a:xfrm>
          <a:prstGeom prst="rect">
            <a:avLst/>
          </a:prstGeom>
          <a:noFill/>
        </p:spPr>
        <p:txBody>
          <a:bodyPr wrap="square" rtlCol="0">
            <a:spAutoFit/>
          </a:bodyPr>
          <a:lstStyle/>
          <a:p>
            <a:r>
              <a:rPr lang="en-US" sz="2800" dirty="0">
                <a:solidFill>
                  <a:srgbClr val="FF0000"/>
                </a:solidFill>
              </a:rPr>
              <a:t>OUTDATED SLIDE</a:t>
            </a:r>
          </a:p>
          <a:p>
            <a:r>
              <a:rPr lang="en-US" sz="2800" dirty="0"/>
              <a:t>Convolutions require a uniform axis and </a:t>
            </a:r>
            <a:r>
              <a:rPr lang="en-US" sz="2800" dirty="0" err="1"/>
              <a:t>dE</a:t>
            </a:r>
            <a:r>
              <a:rPr lang="en-US" sz="2800" dirty="0"/>
              <a:t> must be uniform</a:t>
            </a:r>
          </a:p>
        </p:txBody>
      </p:sp>
    </p:spTree>
    <p:extLst>
      <p:ext uri="{BB962C8B-B14F-4D97-AF65-F5344CB8AC3E}">
        <p14:creationId xmlns:p14="http://schemas.microsoft.com/office/powerpoint/2010/main" val="24184390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12302</TotalTime>
  <Words>859</Words>
  <Application>Microsoft Office PowerPoint</Application>
  <PresentationFormat>Custom</PresentationFormat>
  <Paragraphs>476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Arquette, Garrett (rarquette@student.cccs.edu)</dc:creator>
  <cp:lastModifiedBy>Arquette, Ryan</cp:lastModifiedBy>
  <cp:revision>4</cp:revision>
  <dcterms:created xsi:type="dcterms:W3CDTF">2024-09-27T04:42:03Z</dcterms:created>
  <dcterms:modified xsi:type="dcterms:W3CDTF">2025-03-19T19:18:02Z</dcterms:modified>
</cp:coreProperties>
</file>