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BE3F53-C474-4C73-987B-11D1E912A4A6}" v="124" dt="2024-04-21T16:11:05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993"/>
            <a:ext cx="9144000" cy="2387600"/>
          </a:xfrm>
        </p:spPr>
        <p:txBody>
          <a:bodyPr/>
          <a:lstStyle/>
          <a:p>
            <a:r>
              <a:rPr lang="en-GB"/>
              <a:t>British Airways Customer Reviews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e chart with numbers and a red circle&#10;&#10;Description automatically generated">
            <a:extLst>
              <a:ext uri="{FF2B5EF4-FFF2-40B4-BE49-F238E27FC236}">
                <a16:creationId xmlns:a16="http://schemas.microsoft.com/office/drawing/2014/main" id="{ACF5C50C-E8DF-629B-EB80-AE9592C2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" y="239486"/>
            <a:ext cx="6379029" cy="6379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197D7-6EAD-AD8B-3C05-3913A801C4BE}"/>
              </a:ext>
            </a:extLst>
          </p:cNvPr>
          <p:cNvSpPr txBox="1"/>
          <p:nvPr/>
        </p:nvSpPr>
        <p:spPr>
          <a:xfrm>
            <a:off x="7398184" y="2544349"/>
            <a:ext cx="436323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 panose="020F0502020204030204"/>
              </a:rPr>
              <a:t>The given pie chart shows that </a:t>
            </a:r>
            <a:r>
              <a:rPr lang="en-US" sz="2400">
                <a:cs typeface="Calibri" panose="020F0502020204030204"/>
              </a:rPr>
              <a:t>more than 2/3 of the feedbacks are positive</a:t>
            </a:r>
            <a:endParaRPr lang="en-U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British Airways Customer Reviews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Jack Skinner</cp:lastModifiedBy>
  <cp:revision>48</cp:revision>
  <dcterms:created xsi:type="dcterms:W3CDTF">2022-12-06T11:13:27Z</dcterms:created>
  <dcterms:modified xsi:type="dcterms:W3CDTF">2024-04-21T16:11:21Z</dcterms:modified>
</cp:coreProperties>
</file>