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88acf9ec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88acf9e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“Would you..” questions and interactivity here</a:t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88acf9ec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88acf9e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88acf9ec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88acf9e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88acf9ec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88acf9e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25iMrJDyIDk?si=bfzONa-qwCXcvhQM" TargetMode="External"/><Relationship Id="rId4" Type="http://schemas.openxmlformats.org/officeDocument/2006/relationships/hyperlink" Target="https://github.com/undergroundwires/CEH-in-bullet-points" TargetMode="External"/><Relationship Id="rId5" Type="http://schemas.openxmlformats.org/officeDocument/2006/relationships/hyperlink" Target="https://github.com/Captain-Fancypants/CEH-in-bullet-poi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i="1" lang="en-US"/>
              <a:t>Introductory </a:t>
            </a:r>
            <a:r>
              <a:rPr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br>
              <a:rPr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&amp; Ethical Hacking 101 Workshop</a:t>
            </a:r>
            <a:endParaRPr/>
          </a:p>
        </p:txBody>
      </p:sp>
      <p:pic>
        <p:nvPicPr>
          <p:cNvPr id="85" name="Google Shape;85;p13" title="logo-landing-1(1).png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3095625" y="3657788"/>
            <a:ext cx="29527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3080225" y="404025"/>
            <a:ext cx="28386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APK Tech’s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Free Play</a:t>
            </a:r>
            <a:endParaRPr b="1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Role Deep‑Dive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Choose a CTF role (Recon, Exploit Dev, Responder) and find a short tutorial or article about that specialty. Discuss with the group its key tools and skills.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Flag Hunt Warm‑Up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 a beginner CTF platform (e.g., OverTheWire Bandit, Level 0), working with a partner, complete at least one Level 0 challenge and note which command(s) were used.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Team Strategy Outline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Draft a 1‑page playbook: if you’re on offense, what’s your first recon step? If defense, what’s your first log‑check?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Next Steps &amp; Resources</a:t>
            </a:r>
            <a:endParaRPr b="1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2276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Workshop materials repository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(Githu</a:t>
            </a:r>
            <a:r>
              <a:rPr i="1" lang="en-US"/>
              <a:t>b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solidFill>
                  <a:schemeClr val="dk1"/>
                </a:solidFill>
              </a:rPr>
              <a:t>&amp; code templates</a:t>
            </a:r>
            <a:br>
              <a:rPr b="1" lang="en-US" sz="3200">
                <a:solidFill>
                  <a:schemeClr val="dk1"/>
                </a:solidFill>
              </a:rPr>
            </a:br>
            <a:endParaRPr b="1"/>
          </a:p>
          <a:p>
            <a:pPr indent="-2730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◆"/>
            </a:pPr>
            <a:r>
              <a:rPr b="1" lang="en-US" sz="2600">
                <a:solidFill>
                  <a:schemeClr val="dk1"/>
                </a:solidFill>
              </a:rPr>
              <a:t>Further learning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docs, OWASP WebGoat, TryHackMe, online ha</a:t>
            </a:r>
            <a:r>
              <a:rPr lang="en-US" sz="2600"/>
              <a:t>ckboxes</a:t>
            </a:r>
            <a:endParaRPr sz="2600"/>
          </a:p>
          <a:p>
            <a:pPr indent="-1905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https://youtu.be/25iMrJDyIDk?si=bfzONa-qwCXcvhQM</a:t>
            </a:r>
            <a:r>
              <a:rPr lang="en-US" sz="1200"/>
              <a:t> (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Beginners Guide to Hacking</a:t>
            </a:r>
            <a:r>
              <a:rPr lang="en-US" sz="1200"/>
              <a:t>)</a:t>
            </a:r>
            <a:endParaRPr sz="1200"/>
          </a:p>
          <a:p>
            <a:pPr indent="-1905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https://github.com/undergroundwires/CEH-in-bullet-points</a:t>
            </a:r>
            <a:r>
              <a:rPr lang="en-US" sz="1200"/>
              <a:t> (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Certified ethical hacker in bullet points</a:t>
            </a:r>
            <a:r>
              <a:rPr lang="en-US" sz="1200"/>
              <a:t>)</a:t>
            </a:r>
            <a:endParaRPr sz="1200"/>
          </a:p>
          <a:p>
            <a:pPr indent="-1905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https://github.com/Captain-Fancypants/CEH-in-bullet-points</a:t>
            </a:r>
            <a:r>
              <a:rPr lang="en-US" sz="1200"/>
              <a:t> (</a:t>
            </a:r>
            <a:r>
              <a:rPr b="1" lang="en-US" sz="1200"/>
              <a:t>PDF</a:t>
            </a:r>
            <a:r>
              <a:rPr lang="en-US" sz="1200"/>
              <a:t>)</a:t>
            </a:r>
            <a:endParaRPr sz="1200"/>
          </a:p>
          <a:p>
            <a:pPr indent="-2730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◆"/>
            </a:pPr>
            <a:r>
              <a:rPr b="1" lang="en-US" sz="2600">
                <a:solidFill>
                  <a:schemeClr val="dk1"/>
                </a:solidFill>
              </a:rPr>
              <a:t>Join CTFs &amp; security communities</a:t>
            </a:r>
            <a:b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(We will supply information on how to find these resources)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lang="en-US" sz="3400">
                <a:solidFill>
                  <a:schemeClr val="dk1"/>
                </a:solidFill>
              </a:rPr>
              <a:t>Module 1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Foundations &amp; Mindset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lang="en-US" sz="3400">
                <a:solidFill>
                  <a:schemeClr val="dk1"/>
                </a:solidFill>
              </a:rPr>
              <a:t>Module 2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Recon &amp; Network Basics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lang="en-US" sz="3400">
                <a:solidFill>
                  <a:schemeClr val="dk1"/>
                </a:solidFill>
              </a:rPr>
              <a:t>Module 3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Exploits &amp; Web Security 101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lang="en-US" sz="3400">
                <a:solidFill>
                  <a:schemeClr val="dk1"/>
                </a:solidFill>
              </a:rPr>
              <a:t>Module 4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400"/>
              <a:t>Black Hat 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White </a:t>
            </a:r>
            <a:r>
              <a:rPr lang="en-US" sz="3400"/>
              <a:t>Hat Team 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Module 1: Foundations &amp; Mindset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(1.5 hrs)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2774525"/>
            <a:ext cx="82296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1" lang="en-US" sz="2800">
                <a:solidFill>
                  <a:schemeClr val="dk1"/>
                </a:solidFill>
              </a:rPr>
              <a:t>Would you...?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(15 min) scenarios &amp; discussion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Interactive Demo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(30 min):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Hello, Python print()/input(), 'What if...?' quiz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Decision</a:t>
            </a:r>
            <a:r>
              <a:rPr b="1" lang="en-US"/>
              <a:t> </a:t>
            </a:r>
            <a:r>
              <a:rPr b="1" lang="en-US">
                <a:solidFill>
                  <a:schemeClr val="dk1"/>
                </a:solidFill>
              </a:rPr>
              <a:t>Point Exercise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(30 min):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Backdoor script explore vs resist + debrief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Reflection &amp; Q&amp;A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 min):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Draft Hacker’s Code, open discussion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Free Play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22390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“Hello, Python” Remix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Expand your demo script to ask two questions (e.g., name &amp; favorite color) and print a combined sentence. Extend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to choose a string value at random from an array. (CTF Roles)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Ethics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Reflect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on a time you had to choose “do the right thing” in real life; what guided you?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Mini Quiz (Self‑Check)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5 questions on variables and I/O.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**COME UP WITH QUESTIONS**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Module 2: Recon &amp; Network Basics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 hrs)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2201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Live Demo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 min): Network mapping with ping/traceroute/nmap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Hands-On Recon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(45 min):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scans, save vs delete logs decision (thinking about ethic</a:t>
            </a:r>
            <a:r>
              <a:rPr lang="en-US"/>
              <a:t>al dilemmas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Defender</a:t>
            </a:r>
            <a:r>
              <a:rPr b="1" lang="en-US"/>
              <a:t>’</a:t>
            </a:r>
            <a:r>
              <a:rPr b="1" lang="en-US">
                <a:solidFill>
                  <a:schemeClr val="dk1"/>
                </a:solidFill>
              </a:rPr>
              <a:t>s Lens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(30 min):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Wireshark packet capture analysis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Quiz &amp; Debrief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 min): 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/>
              <a:t>Competency check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tool identification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Free Play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21732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Local Scan Practice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Run a simple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to the router’s IP and note the response times.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Recon Worksheet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Pick one device (phone or laptop), run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traceroute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and fill in IP, hop count, and average latency.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Reflection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Describe how someone could protect their home network from unwanted scans.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Module 3: Exploits &amp; Web Security 101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(1.5 hrs)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2736950"/>
            <a:ext cx="82296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</a:rPr>
              <a:t>Scenario Kickoff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(15 min): 'Fix the login form' brainstorming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 sz="2800">
                <a:solidFill>
                  <a:schemeClr val="dk1"/>
                </a:solidFill>
              </a:rPr>
              <a:t>Guided Lab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(45 min): SQL Injection payloads + report vs hack choice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 sz="2800">
                <a:solidFill>
                  <a:schemeClr val="dk1"/>
                </a:solidFill>
              </a:rPr>
              <a:t>Countermeasure Brainstorm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 min): Input validation &amp; parameterized queries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 sz="2800">
                <a:solidFill>
                  <a:schemeClr val="dk1"/>
                </a:solidFill>
              </a:rPr>
              <a:t>Ethics Talk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(10 min): Responsible disclosure role-play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Free Play</a:t>
            </a:r>
            <a:endParaRPr b="1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2680550"/>
            <a:ext cx="8229600" cy="39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Try a Sandbox SQLi Challenge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Using a sandbox (e.g., DVWA or SQLi-labs demo) practice a basic injection and share the results with the class.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Patch It Up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On a simple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**CUSTOMIZED OR ONLINE**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HTML+PHP form, implement a parameterized query or input sanitization.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Disclosure Draft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Group discussion on “responsible disclosure” reporting vulnerabilities to a company.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Module 4: Red vs White Team Challenge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 hrs)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2286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</a:rPr>
              <a:t>Team Formation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(15 min):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Roles</a:t>
            </a:r>
            <a:r>
              <a:rPr lang="en-US" sz="2800"/>
              <a:t>: </a:t>
            </a:r>
            <a:r>
              <a:rPr lang="en-US" sz="2000"/>
              <a:t>(Chosen ‘randomly’ with class-written code from module 1)</a:t>
            </a:r>
            <a:br>
              <a:rPr lang="en-US" sz="2800"/>
            </a:br>
            <a:r>
              <a:rPr lang="en-US" sz="2800"/>
              <a:t>			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Leader, Recon, Exploit Dev, Responder</a:t>
            </a:r>
            <a:endParaRPr i="1"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Challenge Briefing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(15 min): Network map, flags &amp; objectives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Live Play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(60 min): Red vs White, events, patch vs delay decisions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US">
                <a:solidFill>
                  <a:schemeClr val="dk1"/>
                </a:solidFill>
              </a:rPr>
              <a:t>After-Action Review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(30 min): </a:t>
            </a:r>
            <a:r>
              <a:rPr lang="en-US"/>
              <a:t>Share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successes &amp; pitfalls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