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0A8"/>
    <a:srgbClr val="B36B01"/>
    <a:srgbClr val="E8C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3166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9078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6492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5796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7256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98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0106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8372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0119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0317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21C7-08DB-4593-99D3-29A2490CC31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CA62-5BAB-4279-9145-EC33E5CAFB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2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4540A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B36B0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B36B0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B36B0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B36B0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B36B0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3F3B1-CD58-40F3-AC35-83D93D7C3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500" dirty="0"/>
              <a:t>A 15-ös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16EF24-9AA6-4795-82A9-0AC76DD97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0562"/>
            <a:ext cx="6858000" cy="1307237"/>
          </a:xfrm>
        </p:spPr>
        <p:txBody>
          <a:bodyPr/>
          <a:lstStyle/>
          <a:p>
            <a:r>
              <a:rPr lang="hu-HU" dirty="0"/>
              <a:t>Legyőzetett a matematika fegyverével</a:t>
            </a:r>
          </a:p>
        </p:txBody>
      </p:sp>
    </p:spTree>
    <p:extLst>
      <p:ext uri="{BB962C8B-B14F-4D97-AF65-F5344CB8AC3E}">
        <p14:creationId xmlns:p14="http://schemas.microsoft.com/office/powerpoint/2010/main" val="2073418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59CFE-1CF4-4474-A9A4-F1568AAA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Átalakíthatók-e egymásba?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42B970D8-1D2D-47CC-8D4E-97E6F3BB7DA6}"/>
              </a:ext>
            </a:extLst>
          </p:cNvPr>
          <p:cNvGrpSpPr/>
          <p:nvPr/>
        </p:nvGrpSpPr>
        <p:grpSpPr>
          <a:xfrm>
            <a:off x="816431" y="2581453"/>
            <a:ext cx="7492087" cy="2880863"/>
            <a:chOff x="328672" y="1694428"/>
            <a:chExt cx="7492087" cy="2880863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94AF7ED3-6269-435B-BB10-4272F86CC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72" y="1695291"/>
              <a:ext cx="2990486" cy="288000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7BA023B2-1204-47D7-87EC-5B360A090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273" y="1694428"/>
              <a:ext cx="2990486" cy="2880000"/>
            </a:xfrm>
            <a:prstGeom prst="rect">
              <a:avLst/>
            </a:prstGeom>
          </p:spPr>
        </p:pic>
      </p:grp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A0DE7E2-E868-4D20-AF57-64ACB55FE49F}"/>
              </a:ext>
            </a:extLst>
          </p:cNvPr>
          <p:cNvCxnSpPr>
            <a:cxnSpLocks/>
          </p:cNvCxnSpPr>
          <p:nvPr/>
        </p:nvCxnSpPr>
        <p:spPr>
          <a:xfrm>
            <a:off x="4117181" y="4021453"/>
            <a:ext cx="909638" cy="0"/>
          </a:xfrm>
          <a:prstGeom prst="straightConnector1">
            <a:avLst/>
          </a:prstGeom>
          <a:ln w="76200">
            <a:solidFill>
              <a:srgbClr val="454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6F1AE6F-684A-46AD-AF92-D63E3286037F}"/>
              </a:ext>
            </a:extLst>
          </p:cNvPr>
          <p:cNvSpPr txBox="1"/>
          <p:nvPr/>
        </p:nvSpPr>
        <p:spPr>
          <a:xfrm>
            <a:off x="4329113" y="340042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4540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930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11</Words>
  <Application>Microsoft Office PowerPoint</Application>
  <PresentationFormat>Diavetítés a képernyőre (4:3 oldalarány)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Office-téma</vt:lpstr>
      <vt:lpstr>A 15-ös játék</vt:lpstr>
      <vt:lpstr>Átalakíthatók-e egymásba?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Farkas Norbert Levente</dc:creator>
  <cp:lastModifiedBy>Farkas Norbert Levente</cp:lastModifiedBy>
  <cp:revision>14</cp:revision>
  <dcterms:created xsi:type="dcterms:W3CDTF">2022-03-17T11:55:34Z</dcterms:created>
  <dcterms:modified xsi:type="dcterms:W3CDTF">2022-03-24T12:37:33Z</dcterms:modified>
</cp:coreProperties>
</file>