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A8699-36F7-4084-AD34-05C24792A14F}" v="14" dt="2022-01-11T10:07:07.009"/>
    <p1510:client id="{E449BFA3-6289-42F2-9E14-4E4B1C5EA1FA}" v="1673" dt="2022-01-11T11:00:45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623" autoAdjust="0"/>
  </p:normalViewPr>
  <p:slideViewPr>
    <p:cSldViewPr snapToGrid="0">
      <p:cViewPr varScale="1">
        <p:scale>
          <a:sx n="124" d="100"/>
          <a:sy n="124" d="100"/>
        </p:scale>
        <p:origin x="12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DFC592-B002-4E8F-BA1B-7C6E3C65D6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876263-67D3-40CB-92FA-4B96F42DE5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384F-3610-4692-B263-4A79C921F832}" type="datetime1">
              <a:rPr lang="ru-RU" smtClean="0"/>
              <a:t>25.01.2022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C286EC-D29E-4319-8E1F-51AA78E33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7F8AB3-3844-4501-8712-A8C8085CE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8A93-DA80-4CE0-9887-821C267EB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72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0940-BF49-432B-BDA5-7709ADA32393}" type="datetime1">
              <a:rPr lang="ru-RU" smtClean="0"/>
              <a:pPr/>
              <a:t>25.01.2022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2E06-5105-4429-BB11-E408F8FFE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526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02CE2C35-3A84-414D-80C2-E4DE2F683408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7255C-D741-40CD-8D81-9350ECE56691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0B82236-1499-4397-9B27-177C99B6E5C0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2C2E6C5-DAB4-4C16-AE93-F8CE629228DD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C975AAF-565B-4C0D-9B28-7B196900F09C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4D380-7335-48D4-99BB-70B3A01866ED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88C13-9C9F-47E4-A6C5-FD08ED1E8EED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A742C-928F-452C-813E-2DA0717E5BA4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9264B0B-14C3-4429-B20A-C739F8C07CEC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A9743-6F05-4B57-9903-63D6852DBDEF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0A59CA-ED2C-4A9D-9998-F05796ADB345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5043C-1E03-41A7-BF2B-960212ECF4B4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689EC-2695-4671-9E09-D83DEB36578B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BB2DA-A159-4FCA-94F1-136566A8911D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1D750-0EB8-4E69-93DE-15B05C80775F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C4616-803C-425B-819C-AB2AA86F1F12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F3F76-929D-4706-81FD-6F60A2474263}" type="datetime1">
              <a:rPr lang="ru-RU" noProof="0" smtClean="0"/>
              <a:t>25.01.2022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DA2C6C-361B-4364-81B0-F46BE2360D26}" type="datetime1">
              <a:rPr lang="ru-RU" noProof="0" smtClean="0"/>
              <a:t>25.01.2022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"BEBRA SIEGE" на </a:t>
            </a:r>
            <a:r>
              <a:rPr lang="ru-RU" dirty="0" err="1"/>
              <a:t>PYgame</a:t>
            </a:r>
            <a:r>
              <a:rPr lang="ru-RU" dirty="0"/>
              <a:t>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/>
              <a:t>Уфа</a:t>
            </a:r>
            <a:r>
              <a:rPr lang="ru-RU" dirty="0">
                <a:ea typeface="+mn-lt"/>
                <a:cs typeface="+mn-lt"/>
              </a:rPr>
              <a:t> - УГНТУ - 1 - Д2 Лицей Академии Яндекса</a:t>
            </a:r>
          </a:p>
          <a:p>
            <a:r>
              <a:rPr lang="ru-RU" dirty="0" err="1">
                <a:ea typeface="+mn-lt"/>
                <a:cs typeface="+mn-lt"/>
              </a:rPr>
              <a:t>Черницын</a:t>
            </a:r>
            <a:r>
              <a:rPr lang="ru-RU" dirty="0">
                <a:ea typeface="+mn-lt"/>
                <a:cs typeface="+mn-lt"/>
              </a:rPr>
              <a:t> Егор и </a:t>
            </a:r>
            <a:r>
              <a:rPr lang="ru-RU" dirty="0" err="1">
                <a:ea typeface="+mn-lt"/>
                <a:cs typeface="+mn-lt"/>
              </a:rPr>
              <a:t>Валиахметов</a:t>
            </a:r>
            <a:r>
              <a:rPr lang="ru-RU" dirty="0">
                <a:ea typeface="+mn-lt"/>
                <a:cs typeface="+mn-lt"/>
              </a:rPr>
              <a:t> Амир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47429-A7ED-4E8A-B88D-6699FBB3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75FC1-39A3-496A-A48C-1B8FC05E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364942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"BEBRA SIEGE" - аркадная игра "на рекорд" в жанре </a:t>
            </a:r>
            <a:r>
              <a:rPr lang="ru-RU" dirty="0" err="1"/>
              <a:t>shoot'em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. В ней игроку предстоит защищать стену от нашествия орды монстров с помощью различных способностей, которых на данный момент целых 3.</a:t>
            </a:r>
          </a:p>
          <a:p>
            <a:pPr marL="0" indent="0">
              <a:buNone/>
            </a:pPr>
            <a:r>
              <a:rPr lang="ru-RU" dirty="0"/>
              <a:t>Мы посчитали, что аркадная игрушка - лучший выбор для проекта на </a:t>
            </a:r>
            <a:r>
              <a:rPr lang="ru-RU" dirty="0" err="1"/>
              <a:t>pygame</a:t>
            </a:r>
            <a:r>
              <a:rPr lang="ru-RU" dirty="0"/>
              <a:t>, т.к проста в реализации и открыта для всевозможных нововведений и усовершенствований.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0F05BDE-3980-443A-8660-FE89AF58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2418229"/>
            <a:ext cx="4619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D892E-B911-4082-8866-70DFFE48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 оформление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F898C-21EA-407A-BDFA-D949855B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37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На стене, в вагонетке, катается игрок, использует ружье для убийства постоянно выходящих справа монстров. Иногда в помощь монстрам выходит их босс, ускоряя их перемещения и увеличивая их урон от атак. Он довольно прочный, так что избавиться от него не так уж и просто. Игрок имеет в своем распоряжении 3 способности: заряжающаяся от убийств - "ульта"(повышает скорострельность ружья, имба#1), </a:t>
            </a:r>
            <a:r>
              <a:rPr lang="ru-RU" dirty="0">
                <a:ea typeface="+mn-lt"/>
                <a:cs typeface="+mn-lt"/>
              </a:rPr>
              <a:t>имеющая ограниченное кол-во зарядов </a:t>
            </a:r>
            <a:r>
              <a:rPr lang="ru-RU" dirty="0"/>
              <a:t>- ''</a:t>
            </a:r>
            <a:r>
              <a:rPr lang="ru-RU" dirty="0" err="1"/>
              <a:t>таймстоп</a:t>
            </a:r>
            <a:r>
              <a:rPr lang="ru-RU" dirty="0"/>
              <a:t>''(останавливает время для всего в игровом мире, кроме самого игрока, имба#2), заряжающаяся со временем - ''</a:t>
            </a:r>
            <a:r>
              <a:rPr lang="ru-RU" dirty="0" err="1"/>
              <a:t>слоумо</a:t>
            </a:r>
            <a:r>
              <a:rPr lang="ru-RU" dirty="0"/>
              <a:t>''(замедляет на время ВСЕ в игровом мире, имба#3). Игра заканчивается в 2 случаях: смерть персонажа и его успешный побег. Очки записываются только во втором случае, т.к он является успешной концовкой.</a:t>
            </a:r>
          </a:p>
          <a:p>
            <a:pPr marL="0" indent="0">
              <a:buNone/>
            </a:pPr>
            <a:r>
              <a:rPr lang="ru-RU" dirty="0"/>
              <a:t>Вся игра оформлена в пиксельном стиле, много что удостоилось своей анимации, присутствует много музыки, реализованы стартовое и конечные окна, можно поставить на паузу, 2 локации, 1 основной, 1 - для успешной концовки.</a:t>
            </a:r>
          </a:p>
        </p:txBody>
      </p:sp>
    </p:spTree>
    <p:extLst>
      <p:ext uri="{BB962C8B-B14F-4D97-AF65-F5344CB8AC3E}">
        <p14:creationId xmlns:p14="http://schemas.microsoft.com/office/powerpoint/2010/main" val="426020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6835E-F6FB-4540-B8B6-FA107123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D87E1-9FA3-4576-B019-42C41CCF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4 блока:</a:t>
            </a:r>
          </a:p>
          <a:p>
            <a:pPr marL="0" indent="0">
              <a:buNone/>
            </a:pPr>
            <a:r>
              <a:rPr lang="ru-RU" dirty="0"/>
              <a:t>• классы(для объектов: персонажей и </a:t>
            </a:r>
            <a:r>
              <a:rPr lang="ru-RU" dirty="0" err="1"/>
              <a:t>анимаций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• инициализация картинок и звуков</a:t>
            </a:r>
          </a:p>
          <a:p>
            <a:pPr marL="0" indent="0">
              <a:buNone/>
            </a:pPr>
            <a:r>
              <a:rPr lang="ru-RU" dirty="0"/>
              <a:t>• функции(для отрисовки графических объектов, целых экранов, переходов и т.д.)</a:t>
            </a:r>
          </a:p>
          <a:p>
            <a:pPr marL="0" indent="0">
              <a:buNone/>
            </a:pPr>
            <a:r>
              <a:rPr lang="ru-RU" dirty="0"/>
              <a:t>• цикл(классический - проверка нажатий, обновление спрайтов и мелкие </a:t>
            </a:r>
            <a:r>
              <a:rPr lang="ru-RU" dirty="0" err="1"/>
              <a:t>кастомные</a:t>
            </a:r>
            <a:r>
              <a:rPr lang="ru-RU" dirty="0"/>
              <a:t> проверки и действия)</a:t>
            </a:r>
          </a:p>
        </p:txBody>
      </p:sp>
    </p:spTree>
    <p:extLst>
      <p:ext uri="{BB962C8B-B14F-4D97-AF65-F5344CB8AC3E}">
        <p14:creationId xmlns:p14="http://schemas.microsoft.com/office/powerpoint/2010/main" val="221307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756C1-EB01-44BD-BD43-798DBAE7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69098"/>
            <a:ext cx="8610600" cy="1293028"/>
          </a:xfrm>
        </p:spPr>
        <p:txBody>
          <a:bodyPr/>
          <a:lstStyle/>
          <a:p>
            <a:r>
              <a:rPr lang="ru-RU" dirty="0"/>
              <a:t>Примененные технологии</a:t>
            </a:r>
            <a:br>
              <a:rPr lang="ru-RU" dirty="0"/>
            </a:br>
            <a:r>
              <a:rPr lang="ru-RU" dirty="0"/>
              <a:t>Скриншоты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6356E-A8AD-4CB6-99F4-6FD5B603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375410"/>
            <a:ext cx="1568824" cy="19801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 err="1">
                <a:latin typeface="Consolas"/>
              </a:rPr>
              <a:t>pygame</a:t>
            </a:r>
            <a:r>
              <a:rPr lang="ru-RU" dirty="0">
                <a:latin typeface="Consolas"/>
              </a:rPr>
              <a:t/>
            </a:r>
            <a:br>
              <a:rPr lang="ru-RU" dirty="0">
                <a:latin typeface="Consolas"/>
              </a:rPr>
            </a:br>
            <a:r>
              <a:rPr lang="ru-RU" dirty="0" err="1">
                <a:latin typeface="Consolas"/>
              </a:rPr>
              <a:t>time</a:t>
            </a:r>
            <a:r>
              <a:rPr lang="ru-RU" dirty="0">
                <a:latin typeface="Consolas"/>
              </a:rPr>
              <a:t/>
            </a:r>
            <a:br>
              <a:rPr lang="ru-RU" dirty="0">
                <a:latin typeface="Consolas"/>
              </a:rPr>
            </a:br>
            <a:r>
              <a:rPr lang="ru-RU" dirty="0" err="1">
                <a:latin typeface="Consolas"/>
              </a:rPr>
              <a:t>random</a:t>
            </a:r>
            <a:r>
              <a:rPr lang="ru-RU" dirty="0">
                <a:latin typeface="Consolas"/>
              </a:rPr>
              <a:t/>
            </a:r>
            <a:br>
              <a:rPr lang="ru-RU" dirty="0">
                <a:latin typeface="Consolas"/>
              </a:rPr>
            </a:br>
            <a:r>
              <a:rPr lang="ru-RU" dirty="0" err="1">
                <a:latin typeface="Consolas"/>
              </a:rPr>
              <a:t>os</a:t>
            </a:r>
            <a:r>
              <a:rPr lang="ru-RU" dirty="0">
                <a:latin typeface="Consolas"/>
              </a:rPr>
              <a:t>(</a:t>
            </a:r>
            <a:r>
              <a:rPr lang="ru-RU" dirty="0" err="1">
                <a:latin typeface="Consolas"/>
              </a:rPr>
              <a:t>path</a:t>
            </a:r>
            <a:r>
              <a:rPr lang="ru-RU" dirty="0">
                <a:latin typeface="Consolas"/>
              </a:rPr>
              <a:t>)</a:t>
            </a:r>
            <a:br>
              <a:rPr lang="ru-RU" dirty="0">
                <a:latin typeface="Consolas"/>
              </a:rPr>
            </a:br>
            <a:r>
              <a:rPr lang="ru-RU" dirty="0" err="1">
                <a:latin typeface="Consolas"/>
              </a:rPr>
              <a:t>sys</a:t>
            </a:r>
            <a:r>
              <a:rPr lang="ru-RU" dirty="0">
                <a:latin typeface="Consolas"/>
              </a:rPr>
              <a:t/>
            </a:r>
            <a:br>
              <a:rPr lang="ru-RU" dirty="0">
                <a:latin typeface="Consolas"/>
              </a:rPr>
            </a:br>
            <a:r>
              <a:rPr lang="ru-RU" dirty="0">
                <a:latin typeface="Consolas"/>
              </a:rPr>
              <a:t>sqlite3</a:t>
            </a:r>
            <a:br>
              <a:rPr lang="ru-RU" dirty="0">
                <a:latin typeface="Consolas"/>
              </a:rPr>
            </a:br>
            <a:endParaRPr lang="ru-RU">
              <a:latin typeface="Consolas"/>
            </a:endParaRPr>
          </a:p>
        </p:txBody>
      </p:sp>
      <p:pic>
        <p:nvPicPr>
          <p:cNvPr id="5" name="Рисунок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2E356328-C41C-44B5-A3DD-B47A0809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4095750"/>
            <a:ext cx="4552950" cy="2562225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игрушка, LEGO, другой&#10;&#10;Автоматически созданное описание">
            <a:extLst>
              <a:ext uri="{FF2B5EF4-FFF2-40B4-BE49-F238E27FC236}">
                <a16:creationId xmlns:a16="http://schemas.microsoft.com/office/drawing/2014/main" id="{1DFD0F53-C67C-4C4B-A618-65592CE38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4095750"/>
            <a:ext cx="4505325" cy="2562225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53DD607A-AF48-4E44-8DD8-DA0410148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1485900"/>
            <a:ext cx="4476750" cy="2486025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DD756A-BE31-43F7-95DE-91590FC8E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225" y="1657350"/>
            <a:ext cx="4000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8A387-0D79-4E16-823B-403943E6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61230-75C5-47D1-92E5-45D36C70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978913"/>
            <a:ext cx="11249025" cy="3004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Как по мне, уже на данном этапе разработки получается приятная игра, в которою даже можно поиграть, получив положительные эмоции. Работа была проделана немалая, т.к практически вся графика собственного производства, поэтому мы сами успели привыкнуть и привязаться к игре. У нее самой еще много путей развития: добавление новых способностей, локаций, вооружения, можно даже подумать над сюжетом) и т.д.</a:t>
            </a:r>
          </a:p>
          <a:p>
            <a:pPr marL="0" indent="0">
              <a:buNone/>
            </a:pPr>
            <a:r>
              <a:rPr lang="ru-RU" dirty="0"/>
              <a:t> В ходе выполнения проекта </a:t>
            </a:r>
            <a:r>
              <a:rPr lang="ru-RU" dirty="0" smtClean="0"/>
              <a:t>мы научились </a:t>
            </a:r>
            <a:r>
              <a:rPr lang="ru-RU" dirty="0"/>
              <a:t>использовать библиотеку </a:t>
            </a:r>
            <a:r>
              <a:rPr lang="ru-RU" dirty="0" err="1"/>
              <a:t>pygame</a:t>
            </a:r>
            <a:r>
              <a:rPr lang="ru-RU" dirty="0"/>
              <a:t> так, чтобы претворять с ее помощью в нем все свои идеи, а это, я считаю, самое главное!</a:t>
            </a:r>
          </a:p>
        </p:txBody>
      </p:sp>
      <p:pic>
        <p:nvPicPr>
          <p:cNvPr id="4" name="Рисунок 4" descr="Изображение выглядит как игрушка, LEGO&#10;&#10;Автоматически созданное описание">
            <a:extLst>
              <a:ext uri="{FF2B5EF4-FFF2-40B4-BE49-F238E27FC236}">
                <a16:creationId xmlns:a16="http://schemas.microsoft.com/office/drawing/2014/main" id="{528E79ED-55B9-4FF1-87A3-57C3A3BB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4905375"/>
            <a:ext cx="8201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2566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285</Words>
  <Application>Microsoft Office PowerPoint</Application>
  <PresentationFormat>Широкоэкранный</PresentationFormat>
  <Paragraphs>21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Consolas</vt:lpstr>
      <vt:lpstr>След самолета</vt:lpstr>
      <vt:lpstr>"BEBRA SIEGE" на PYgame </vt:lpstr>
      <vt:lpstr>введение</vt:lpstr>
      <vt:lpstr>Реализация и оформление</vt:lpstr>
      <vt:lpstr>СТРУКТУРА КОДА</vt:lpstr>
      <vt:lpstr>Примененные технологии Скриншоты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R5K4G</cp:lastModifiedBy>
  <cp:revision>281</cp:revision>
  <dcterms:created xsi:type="dcterms:W3CDTF">2022-01-11T10:06:39Z</dcterms:created>
  <dcterms:modified xsi:type="dcterms:W3CDTF">2022-01-25T09:55:27Z</dcterms:modified>
</cp:coreProperties>
</file>