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DISCORD BOT «MR.SPEEDWAGON»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Уфа - УГНТУ - 1 - Д2 Лицей Академии Яндекса</a:t>
            </a:r>
          </a:p>
          <a:p>
            <a:r>
              <a:rPr lang="ru-RU" dirty="0"/>
              <a:t>Выполнили Черницын Егор и Валиахметов Амир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12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6653642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Mr.Speedwagon – Discord </a:t>
            </a:r>
            <a:r>
              <a:rPr lang="ru-RU" dirty="0" smtClean="0"/>
              <a:t>бот</a:t>
            </a:r>
            <a:r>
              <a:rPr lang="en-US" dirty="0" smtClean="0"/>
              <a:t>, </a:t>
            </a:r>
            <a:r>
              <a:rPr lang="ru-RU" dirty="0" smtClean="0"/>
              <a:t>нацеленный главным образом на всевозможную помощь рядовому пользователю там, где тот обычно тратит относительно много сил и времени. Например, чтобы создать простой демотиватор, необходимо открыть браузер, найти специальный сайт, мучаться с его интерфейсом, ждать результат… - Непросто, однако. Наш же бот способен провернуть такое, потребовав от пользователя всего 1 (!!!) сообщение, включающее необходимый текст и саму исходную фотографию. Таким образом и должен работать наш бот.</a:t>
            </a:r>
          </a:p>
          <a:p>
            <a:pPr marL="0" indent="0">
              <a:buNone/>
            </a:pPr>
            <a:r>
              <a:rPr lang="ru-RU" dirty="0" smtClean="0"/>
              <a:t>К тому же, </a:t>
            </a:r>
            <a:r>
              <a:rPr lang="en-US" dirty="0" smtClean="0"/>
              <a:t>discord </a:t>
            </a:r>
            <a:r>
              <a:rPr lang="ru-RU" dirty="0" smtClean="0"/>
              <a:t>бота мы выбрали в качестве проекта по причине того, что сами собираемся его впоследствии использовать – нам необходима возможность его доработки и добавления со временем новых функций.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854" y="3410466"/>
            <a:ext cx="2631240" cy="8203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2661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И ОФОРМЛЕНИЕ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5409729" cy="37776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Бот имеет множество функций, помогающих пользователю в самых разных его потребностях: он может обработать фотографии пользователя, подсказать ему погоду, включить музыку, позволив полностью оперировать очередью из песен, создать для него </a:t>
            </a:r>
            <a:r>
              <a:rPr lang="ru-RU" dirty="0" err="1" smtClean="0"/>
              <a:t>мем</a:t>
            </a:r>
            <a:r>
              <a:rPr lang="en-US" dirty="0" smtClean="0"/>
              <a:t>, </a:t>
            </a:r>
            <a:r>
              <a:rPr lang="ru-RU" dirty="0" smtClean="0"/>
              <a:t>рассказать ему анекдот, стишок, афоризм, цитату, тост и т.д., распознать в его сообщении прямое или косвенное желание лицезреть кота или собаку и помочь ему в этом, в конце концов, просто смешно ответить на сообщение.</a:t>
            </a:r>
          </a:p>
          <a:p>
            <a:pPr marL="0" indent="0">
              <a:buNone/>
            </a:pPr>
            <a:r>
              <a:rPr lang="ru-RU" dirty="0" smtClean="0"/>
              <a:t>В общении </a:t>
            </a:r>
            <a:r>
              <a:rPr lang="en-US" dirty="0" smtClean="0"/>
              <a:t>“</a:t>
            </a:r>
            <a:r>
              <a:rPr lang="ru-RU" dirty="0" smtClean="0"/>
              <a:t>официальном</a:t>
            </a:r>
            <a:r>
              <a:rPr lang="en-US" dirty="0" smtClean="0"/>
              <a:t>”</a:t>
            </a:r>
            <a:r>
              <a:rPr lang="ru-RU" dirty="0" smtClean="0"/>
              <a:t> бот использует </a:t>
            </a:r>
            <a:r>
              <a:rPr lang="en-US" dirty="0" smtClean="0"/>
              <a:t>embed’</a:t>
            </a:r>
            <a:r>
              <a:rPr lang="ru-RU" dirty="0" smtClean="0"/>
              <a:t>ы, встраивает туда картинки и ссылки</a:t>
            </a:r>
            <a:r>
              <a:rPr lang="en-US" dirty="0" smtClean="0"/>
              <a:t>; </a:t>
            </a:r>
            <a:r>
              <a:rPr lang="ru-RU" dirty="0" smtClean="0"/>
              <a:t>в неофициальном же общении он как попало пишет в чат, тем самым создавая образ </a:t>
            </a:r>
            <a:r>
              <a:rPr lang="en-US" dirty="0" smtClean="0"/>
              <a:t>“</a:t>
            </a:r>
            <a:r>
              <a:rPr lang="ru-RU" dirty="0" smtClean="0"/>
              <a:t>обычного пользователя</a:t>
            </a:r>
            <a:r>
              <a:rPr lang="en-US" dirty="0" smtClean="0"/>
              <a:t>”, </a:t>
            </a:r>
            <a:r>
              <a:rPr lang="ru-RU" dirty="0" smtClean="0"/>
              <a:t>что, как нам кажется, временами может вызывать смех :)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68" y="1527629"/>
            <a:ext cx="2950044" cy="49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ru-RU" dirty="0" smtClean="0"/>
              <a:t>блоков:</a:t>
            </a:r>
          </a:p>
          <a:p>
            <a:r>
              <a:rPr lang="ru-RU" dirty="0" err="1" smtClean="0"/>
              <a:t>Логгинг</a:t>
            </a:r>
            <a:endParaRPr lang="ru-RU" dirty="0" smtClean="0"/>
          </a:p>
          <a:p>
            <a:r>
              <a:rPr lang="ru-RU" dirty="0" smtClean="0"/>
              <a:t>Константы разного рода</a:t>
            </a:r>
          </a:p>
          <a:p>
            <a:r>
              <a:rPr lang="ru-RU" dirty="0" smtClean="0"/>
              <a:t>Парочка </a:t>
            </a:r>
            <a:r>
              <a:rPr lang="ru-RU" dirty="0"/>
              <a:t>в</a:t>
            </a:r>
            <a:r>
              <a:rPr lang="ru-RU" dirty="0" smtClean="0"/>
              <a:t>спомогательных функций для бота</a:t>
            </a:r>
          </a:p>
          <a:p>
            <a:r>
              <a:rPr lang="ru-RU" dirty="0" smtClean="0"/>
              <a:t>Основные функции для бота</a:t>
            </a:r>
          </a:p>
          <a:p>
            <a:r>
              <a:rPr lang="ru-RU" dirty="0" smtClean="0"/>
              <a:t>Запуск с инициализацией БД</a:t>
            </a:r>
          </a:p>
          <a:p>
            <a:pPr marL="0" indent="0">
              <a:buNone/>
            </a:pPr>
            <a:r>
              <a:rPr lang="ru-RU" dirty="0" smtClean="0"/>
              <a:t>К слову, привлекаются классы из других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файлов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ПРИМЕНЕННЫЕ ТЕХНОЛОГИИ И СКРИНШОТЫ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1622" y="1921260"/>
            <a:ext cx="252379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discord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discord.ext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FFmpegPCMAudio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discord.utils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youtube_dl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simpledemotivators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yandex_weather_api</a:t>
            </a:r>
            <a:endParaRPr lang="en-US" altLang="ru-RU" sz="1000" dirty="0">
              <a:solidFill>
                <a:srgbClr val="A9B7C6"/>
              </a:solidFill>
              <a:latin typeface="JetBrains Mono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logging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asyncio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lang="ru-RU" altLang="ru-RU" sz="1000" dirty="0" err="1">
                <a:solidFill>
                  <a:srgbClr val="A9B7C6"/>
                </a:solidFill>
                <a:latin typeface="JetBrains Mono"/>
              </a:rPr>
              <a:t>dotenv</a:t>
            </a:r>
            <a:endParaRPr lang="en-US" altLang="ru-RU" sz="1000" dirty="0">
              <a:solidFill>
                <a:srgbClr val="A9B7C6"/>
              </a:solidFill>
              <a:latin typeface="JetBrains Mono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000" dirty="0" err="1">
                <a:solidFill>
                  <a:srgbClr val="A9B7C6"/>
                </a:solidFill>
                <a:latin typeface="JetBrains Mono"/>
              </a:rPr>
              <a:t>pprint</a:t>
            </a:r>
            <a:endParaRPr lang="ru-RU" altLang="ru-RU" sz="1000" dirty="0">
              <a:solidFill>
                <a:srgbClr val="A9B7C6"/>
              </a:solidFill>
              <a:latin typeface="JetBrains Mono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09" y="2069808"/>
            <a:ext cx="2412898" cy="35650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99" y="2069808"/>
            <a:ext cx="2637325" cy="35650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31" y="4258961"/>
            <a:ext cx="3251731" cy="13941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516" y="4258961"/>
            <a:ext cx="2450801" cy="23313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494" y="1729629"/>
            <a:ext cx="209684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9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Бот получается неплохой: он добротно и довольно быстро выполняет свои функции, смешно общается, как и, собственно, было задумано, имеет разделы помощи по функциям, что позволяет не путаться в нем, и, самое главное, - он все еще может быть доработан, причем сделать нужную функцию не представляется сложным (невероятно сложных переплетений там нет) – была бы только идея :)</a:t>
            </a:r>
          </a:p>
          <a:p>
            <a:pPr marL="0" indent="0">
              <a:buNone/>
            </a:pPr>
            <a:r>
              <a:rPr lang="ru-RU" dirty="0" smtClean="0"/>
              <a:t>Впечатление от разработки положительное. Не  можем сказать, что </a:t>
            </a:r>
            <a:r>
              <a:rPr lang="ru-RU" dirty="0" err="1" smtClean="0"/>
              <a:t>дискорд</a:t>
            </a:r>
            <a:r>
              <a:rPr lang="ru-RU" dirty="0" smtClean="0"/>
              <a:t> – самая легкая платформа для разработки ботов, но за свою относительную </a:t>
            </a:r>
            <a:r>
              <a:rPr lang="en-US" dirty="0" smtClean="0"/>
              <a:t>“</a:t>
            </a:r>
            <a:r>
              <a:rPr lang="ru-RU" dirty="0" smtClean="0"/>
              <a:t>нелегкость</a:t>
            </a:r>
            <a:r>
              <a:rPr lang="en-US" dirty="0" smtClean="0"/>
              <a:t>”</a:t>
            </a:r>
            <a:r>
              <a:rPr lang="ru-RU" dirty="0" smtClean="0"/>
              <a:t> она дает море возможностей для реализации идей. Так вот, в ходе выполнения проекта мы изучили немало аспектов библиотеки </a:t>
            </a:r>
            <a:r>
              <a:rPr lang="en-US" dirty="0" smtClean="0"/>
              <a:t>discord</a:t>
            </a:r>
            <a:r>
              <a:rPr lang="ru-RU" dirty="0" smtClean="0"/>
              <a:t>, </a:t>
            </a:r>
            <a:r>
              <a:rPr lang="ru-RU" smtClean="0"/>
              <a:t>научились ею </a:t>
            </a:r>
            <a:r>
              <a:rPr lang="ru-RU" dirty="0" smtClean="0"/>
              <a:t>пользоваться и поняли, что работать над </a:t>
            </a:r>
            <a:r>
              <a:rPr lang="en-US" dirty="0" smtClean="0"/>
              <a:t>WEB</a:t>
            </a:r>
            <a:r>
              <a:rPr lang="ru-RU" dirty="0" smtClean="0"/>
              <a:t>-проектом – это круто!</a:t>
            </a:r>
          </a:p>
        </p:txBody>
      </p:sp>
    </p:spTree>
    <p:extLst>
      <p:ext uri="{BB962C8B-B14F-4D97-AF65-F5344CB8AC3E}">
        <p14:creationId xmlns:p14="http://schemas.microsoft.com/office/powerpoint/2010/main" val="222178430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440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JetBrains Mono</vt:lpstr>
      <vt:lpstr>Wingdings 3</vt:lpstr>
      <vt:lpstr>Легкий дым</vt:lpstr>
      <vt:lpstr>DISCORD BOT «MR.SPEEDWAGON» </vt:lpstr>
      <vt:lpstr>ВВЕДЕНИЕ</vt:lpstr>
      <vt:lpstr>РЕАЛИЗАЦИЯ И ОФОРМЛЕНИЕ</vt:lpstr>
      <vt:lpstr>СТРУКТУРА КОДА</vt:lpstr>
      <vt:lpstr>ПРИМЕНЕННЫЕ ТЕХНОЛОГИИ И СКРИНШОТЫ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 «MR.SPEEDWAGON»</dc:title>
  <dc:creator>Егор Черницын</dc:creator>
  <cp:lastModifiedBy>R5K4G</cp:lastModifiedBy>
  <cp:revision>11</cp:revision>
  <dcterms:created xsi:type="dcterms:W3CDTF">2022-04-18T15:37:24Z</dcterms:created>
  <dcterms:modified xsi:type="dcterms:W3CDTF">2022-04-29T09:30:03Z</dcterms:modified>
</cp:coreProperties>
</file>