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71" r:id="rId5"/>
    <p:sldId id="268" r:id="rId6"/>
    <p:sldId id="269" r:id="rId7"/>
    <p:sldId id="27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0F3"/>
    <a:srgbClr val="5AB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80"/>
      </p:cViewPr>
      <p:guideLst>
        <p:guide orient="horz" pos="2160"/>
        <p:guide pos="2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D37F-9C62-4A38-9071-18067317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21908-AB9A-4528-9E4A-35839D59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C196-E961-42ED-A753-714DB953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DC7F-524C-4456-9E59-5C68F4DF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A0E8-5A45-4B4A-8E9D-CA61D76B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B487-4B9B-48C7-91DF-7280CAFB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9E2D-B36D-450F-B488-9CA95B44E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B98-F12B-476D-BA5C-71F2305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D921-AB55-49CF-806E-1FB39EBE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BA56-AC9B-41F8-82DD-2C10317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1B6-0468-4B33-A2B7-B03D2567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10096-202A-406D-804A-679FB03E4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646F-A3E2-401F-8985-9935AAF6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3D1F-2B9F-4F77-A44A-93848399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BBC2-3687-4B69-BCED-D54E8778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CD68-36AC-4D23-BD31-CEA9D50F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A9D9-F4AE-45F3-819D-6254DF6A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BDEB-4528-4271-A83B-FB912BAD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8044-AF26-4C23-AF41-5F2C5E5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4F7C-CF37-44F5-852C-186E7E4A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1CD5-D7E9-4411-A093-8A645D2C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32C34-5CE6-45D1-A4B1-13885C8A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13E6-0BDD-4DCF-B630-4AF4E1F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0C95-19C6-4429-B678-CE3EED7B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69A9-723C-4B2E-85DA-E717F674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EEBC-063B-4174-A645-1BDE0BC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09F9-ECA3-4325-A7FA-1395F1266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AB6ED-3848-408A-AED1-996E9F9B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588CB-A8CF-46B4-9355-65B0EDCF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10328-7BEB-47CA-A056-F30D75C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9F12-9A76-48C0-8395-360A97C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5E98-0215-44BD-AD3C-2DCCCD5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FCC0-F124-47BB-83E3-88DD6319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B0890-9199-4F03-AEEC-6FC7A346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867AB-1313-4F0C-A895-8831329F5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E31ED-3593-4BCA-8409-0D278AB36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D9BC-FA8F-49CD-9C70-62A1116F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373EA-F434-4465-8E3B-52D38489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24E04-05B2-4AD2-8D67-8DA316FC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0F72-E9DB-4197-A5F2-0527465D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3083A-1CC2-410A-8A66-A6CA00B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5BAC3-1162-414C-A8C7-D3F20C60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B3F8E-93B5-42E0-AA2F-2673C24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47A30-F630-4E7B-B1E9-83C46476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C603-9557-4079-9AF5-3ED35DB6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5ADA8-3CB0-4B8C-9577-B2C0A181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199D-ADDD-4F04-9F83-C7EECA09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EAF0-262F-4B8A-8362-04DDD656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BD085-B0C3-4ACC-8E7D-13F281FF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5C6DC-BB6C-4895-BFB5-5CAFE763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A13F-7601-4F8B-80C8-CE6CA0E4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A068-6A58-4E3C-9C3A-2554B6C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659-D9A4-4B0A-8897-999FABA7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0B380-D4C5-4AA8-A094-437E870D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240B3-3C0E-4865-B6A7-DFA5B0F8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4F75-8FE3-4FB5-999B-9CD86A0E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DF8FD-05ED-41EA-8F9F-446AB1EF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1302-0D20-4F2D-B08F-0062871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0BD65-2B54-4D80-BFA4-6BF7EFF3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27DA-B34E-438A-997E-3A975E1E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455B-72EB-46BB-B570-9C470DD0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DA0E-66C8-4693-BBED-C0162B90FAA6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DD90-1E57-4C0B-ADC2-16E13DAD2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696B-FBD2-4B66-9152-F32F82E52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D8B9-6B93-4304-B425-6FC441F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B592DB5-47A4-4568-AE45-7039309E0599}"/>
              </a:ext>
            </a:extLst>
          </p:cNvPr>
          <p:cNvSpPr/>
          <p:nvPr/>
        </p:nvSpPr>
        <p:spPr>
          <a:xfrm>
            <a:off x="5208065" y="2305050"/>
            <a:ext cx="3113069" cy="40603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47512B8-0E90-4553-B62F-FFB09433B615}"/>
              </a:ext>
            </a:extLst>
          </p:cNvPr>
          <p:cNvSpPr/>
          <p:nvPr/>
        </p:nvSpPr>
        <p:spPr>
          <a:xfrm>
            <a:off x="5582385" y="1186977"/>
            <a:ext cx="2321394" cy="9592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Under Test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E47493-1D18-4209-8735-9A5FE195AEE6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2450210" y="1664004"/>
            <a:ext cx="3132175" cy="259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0BF295-8B86-4802-9EC9-9A88B355D70F}"/>
              </a:ext>
            </a:extLst>
          </p:cNvPr>
          <p:cNvSpPr/>
          <p:nvPr/>
        </p:nvSpPr>
        <p:spPr>
          <a:xfrm>
            <a:off x="269338" y="1068751"/>
            <a:ext cx="2119358" cy="28577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Test Suite</a:t>
            </a:r>
            <a:r>
              <a:rPr lang="en-US" sz="1400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Test 1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1a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1b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2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2a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3.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B07F98-65EA-4476-9D08-BFF0F62160F9}"/>
              </a:ext>
            </a:extLst>
          </p:cNvPr>
          <p:cNvSpPr/>
          <p:nvPr/>
        </p:nvSpPr>
        <p:spPr>
          <a:xfrm flipV="1">
            <a:off x="2374749" y="1641145"/>
            <a:ext cx="7546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83C4C2-412B-4E85-99D7-224BBBAD95D4}"/>
              </a:ext>
            </a:extLst>
          </p:cNvPr>
          <p:cNvSpPr/>
          <p:nvPr/>
        </p:nvSpPr>
        <p:spPr>
          <a:xfrm>
            <a:off x="2357847" y="29896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CC9496-9F5C-4B1B-8F84-BB9443BD1163}"/>
              </a:ext>
            </a:extLst>
          </p:cNvPr>
          <p:cNvCxnSpPr>
            <a:cxnSpLocks/>
            <a:stCxn id="35" idx="0"/>
            <a:endCxn id="73" idx="4"/>
          </p:cNvCxnSpPr>
          <p:nvPr/>
        </p:nvCxnSpPr>
        <p:spPr>
          <a:xfrm rot="16200000" flipV="1">
            <a:off x="6165800" y="4349220"/>
            <a:ext cx="1090355" cy="364"/>
          </a:xfrm>
          <a:prstGeom prst="bentConnector3">
            <a:avLst>
              <a:gd name="adj1" fmla="val 50000"/>
            </a:avLst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68A20E-C3FB-4AC4-8ADC-449727C7BC66}"/>
              </a:ext>
            </a:extLst>
          </p:cNvPr>
          <p:cNvSpPr txBox="1"/>
          <p:nvPr/>
        </p:nvSpPr>
        <p:spPr>
          <a:xfrm>
            <a:off x="2823539" y="3647269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3) Match results URL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289E38D-37CB-489D-A451-76271659D243}"/>
              </a:ext>
            </a:extLst>
          </p:cNvPr>
          <p:cNvSpPr/>
          <p:nvPr/>
        </p:nvSpPr>
        <p:spPr>
          <a:xfrm>
            <a:off x="5556639" y="4894579"/>
            <a:ext cx="2309040" cy="100409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Eyes </a:t>
            </a:r>
            <a:r>
              <a:rPr lang="en-US" i="1" dirty="0">
                <a:solidFill>
                  <a:schemeClr val="tx1"/>
                </a:solidFill>
              </a:rPr>
              <a:t>Test Manager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08EE91-35F9-4B24-991F-2ADF780955DC}"/>
              </a:ext>
            </a:extLst>
          </p:cNvPr>
          <p:cNvSpPr txBox="1"/>
          <p:nvPr/>
        </p:nvSpPr>
        <p:spPr>
          <a:xfrm>
            <a:off x="6704566" y="4076899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Match results</a:t>
            </a:r>
          </a:p>
          <a:p>
            <a:r>
              <a:rPr lang="en-US" sz="1100" dirty="0"/>
              <a:t>Metadata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B9AB55-C08C-4217-96A1-A4452AAC20D5}"/>
              </a:ext>
            </a:extLst>
          </p:cNvPr>
          <p:cNvSpPr txBox="1"/>
          <p:nvPr/>
        </p:nvSpPr>
        <p:spPr>
          <a:xfrm>
            <a:off x="2744101" y="1352336"/>
            <a:ext cx="26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2.1) Simulate User actions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D8D2901-87CB-4A00-B4C9-94498240D70A}"/>
              </a:ext>
            </a:extLst>
          </p:cNvPr>
          <p:cNvSpPr/>
          <p:nvPr/>
        </p:nvSpPr>
        <p:spPr>
          <a:xfrm>
            <a:off x="5571879" y="2766478"/>
            <a:ext cx="2309040" cy="102493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Eyes System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C0C1586-2BAE-4D73-9F33-3501A521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56" y="2399557"/>
            <a:ext cx="872079" cy="248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25028740-A66E-4BCC-B4C1-7DFD47C26457}"/>
              </a:ext>
            </a:extLst>
          </p:cNvPr>
          <p:cNvSpPr/>
          <p:nvPr/>
        </p:nvSpPr>
        <p:spPr>
          <a:xfrm flipH="1">
            <a:off x="6656990" y="3758504"/>
            <a:ext cx="107610" cy="45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310ACA-85A9-44D3-8859-626BA80C768C}"/>
              </a:ext>
            </a:extLst>
          </p:cNvPr>
          <p:cNvSpPr txBox="1"/>
          <p:nvPr/>
        </p:nvSpPr>
        <p:spPr>
          <a:xfrm>
            <a:off x="9587099" y="636536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F0001-V02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62AD01-74D8-479F-BE3B-9ADECE801565}"/>
              </a:ext>
            </a:extLst>
          </p:cNvPr>
          <p:cNvCxnSpPr>
            <a:cxnSpLocks/>
            <a:stCxn id="27" idx="6"/>
            <a:endCxn id="77" idx="2"/>
          </p:cNvCxnSpPr>
          <p:nvPr/>
        </p:nvCxnSpPr>
        <p:spPr>
          <a:xfrm>
            <a:off x="2403566" y="3012520"/>
            <a:ext cx="3146884" cy="276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CA0DC88-1286-47A8-9FE7-00AC71E33315}"/>
              </a:ext>
            </a:extLst>
          </p:cNvPr>
          <p:cNvSpPr/>
          <p:nvPr/>
        </p:nvSpPr>
        <p:spPr>
          <a:xfrm>
            <a:off x="5550450" y="29924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568DA5-51E1-460D-B8E7-8645A5695904}"/>
              </a:ext>
            </a:extLst>
          </p:cNvPr>
          <p:cNvSpPr/>
          <p:nvPr/>
        </p:nvSpPr>
        <p:spPr>
          <a:xfrm>
            <a:off x="2380707" y="35459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68B087F-ACC3-4F3B-AC53-49B9F9147AF5}"/>
              </a:ext>
            </a:extLst>
          </p:cNvPr>
          <p:cNvCxnSpPr>
            <a:cxnSpLocks/>
            <a:stCxn id="83" idx="6"/>
            <a:endCxn id="86" idx="6"/>
          </p:cNvCxnSpPr>
          <p:nvPr/>
        </p:nvCxnSpPr>
        <p:spPr>
          <a:xfrm>
            <a:off x="2426426" y="3568780"/>
            <a:ext cx="3122594" cy="2764"/>
          </a:xfrm>
          <a:prstGeom prst="bentConnector3">
            <a:avLst>
              <a:gd name="adj1" fmla="val 50000"/>
            </a:avLst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EADEDD4-1C34-4AB1-AA0B-212D6CDF0D45}"/>
              </a:ext>
            </a:extLst>
          </p:cNvPr>
          <p:cNvSpPr/>
          <p:nvPr/>
        </p:nvSpPr>
        <p:spPr>
          <a:xfrm flipH="1">
            <a:off x="5549020" y="3548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CF2B-9618-402B-925A-8B98874E00A9}"/>
              </a:ext>
            </a:extLst>
          </p:cNvPr>
          <p:cNvSpPr txBox="1"/>
          <p:nvPr/>
        </p:nvSpPr>
        <p:spPr>
          <a:xfrm>
            <a:off x="2744101" y="2679776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2.2) Take screenshot</a:t>
            </a:r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BCF8B140-4EDB-46EA-9603-E63340F4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20" y="4662848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6DCFE1-1EDB-40BC-84FB-49767758C48C}"/>
              </a:ext>
            </a:extLst>
          </p:cNvPr>
          <p:cNvSpPr txBox="1"/>
          <p:nvPr/>
        </p:nvSpPr>
        <p:spPr>
          <a:xfrm>
            <a:off x="1044326" y="5529339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C52363-BAD7-45DF-9004-5F48984642AE}"/>
              </a:ext>
            </a:extLst>
          </p:cNvPr>
          <p:cNvCxnSpPr/>
          <p:nvPr/>
        </p:nvCxnSpPr>
        <p:spPr>
          <a:xfrm flipV="1">
            <a:off x="725214" y="3986586"/>
            <a:ext cx="0" cy="9079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83730A-D4B1-4CAD-8E9D-B0DCA50EC62A}"/>
              </a:ext>
            </a:extLst>
          </p:cNvPr>
          <p:cNvSpPr txBox="1"/>
          <p:nvPr/>
        </p:nvSpPr>
        <p:spPr>
          <a:xfrm>
            <a:off x="725587" y="4170216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Start Test Suite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32C602D-5234-43D0-82C1-64FD49F9824A}"/>
              </a:ext>
            </a:extLst>
          </p:cNvPr>
          <p:cNvSpPr/>
          <p:nvPr/>
        </p:nvSpPr>
        <p:spPr>
          <a:xfrm>
            <a:off x="1910967" y="52048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44C04F1-8E9C-4F46-A598-38DE146A130C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>
            <a:off x="1956686" y="5227706"/>
            <a:ext cx="3557387" cy="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80DAACE2-8DE5-4B96-99F6-83113BB14030}"/>
              </a:ext>
            </a:extLst>
          </p:cNvPr>
          <p:cNvSpPr/>
          <p:nvPr/>
        </p:nvSpPr>
        <p:spPr>
          <a:xfrm>
            <a:off x="5514073" y="5204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E7CDA53-3CCB-471B-B25F-2AA7E701B7DD}"/>
              </a:ext>
            </a:extLst>
          </p:cNvPr>
          <p:cNvSpPr txBox="1"/>
          <p:nvPr/>
        </p:nvSpPr>
        <p:spPr>
          <a:xfrm>
            <a:off x="2264752" y="4832058"/>
            <a:ext cx="27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4) Review and Save Results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98D4E23-893A-42A5-B5C8-0651341FFFDD}"/>
              </a:ext>
            </a:extLst>
          </p:cNvPr>
          <p:cNvSpPr/>
          <p:nvPr/>
        </p:nvSpPr>
        <p:spPr>
          <a:xfrm>
            <a:off x="2793186" y="1774225"/>
            <a:ext cx="189599" cy="923925"/>
          </a:xfrm>
          <a:custGeom>
            <a:avLst/>
            <a:gdLst>
              <a:gd name="connsiteX0" fmla="*/ 514350 w 523875"/>
              <a:gd name="connsiteY0" fmla="*/ 4095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71500 w 571500"/>
              <a:gd name="connsiteY0" fmla="*/ 219075 h 923925"/>
              <a:gd name="connsiteX1" fmla="*/ 523875 w 571500"/>
              <a:gd name="connsiteY1" fmla="*/ 0 h 923925"/>
              <a:gd name="connsiteX2" fmla="*/ 19050 w 571500"/>
              <a:gd name="connsiteY2" fmla="*/ 0 h 923925"/>
              <a:gd name="connsiteX3" fmla="*/ 0 w 571500"/>
              <a:gd name="connsiteY3" fmla="*/ 904875 h 923925"/>
              <a:gd name="connsiteX4" fmla="*/ 495300 w 571500"/>
              <a:gd name="connsiteY4" fmla="*/ 923925 h 923925"/>
              <a:gd name="connsiteX5" fmla="*/ 514350 w 571500"/>
              <a:gd name="connsiteY5" fmla="*/ 504825 h 923925"/>
              <a:gd name="connsiteX0" fmla="*/ 485775 w 523875"/>
              <a:gd name="connsiteY0" fmla="*/ 2190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42925 w 542925"/>
              <a:gd name="connsiteY0" fmla="*/ 228600 h 923925"/>
              <a:gd name="connsiteX1" fmla="*/ 523875 w 542925"/>
              <a:gd name="connsiteY1" fmla="*/ 0 h 923925"/>
              <a:gd name="connsiteX2" fmla="*/ 19050 w 542925"/>
              <a:gd name="connsiteY2" fmla="*/ 0 h 923925"/>
              <a:gd name="connsiteX3" fmla="*/ 0 w 542925"/>
              <a:gd name="connsiteY3" fmla="*/ 904875 h 923925"/>
              <a:gd name="connsiteX4" fmla="*/ 495300 w 542925"/>
              <a:gd name="connsiteY4" fmla="*/ 923925 h 923925"/>
              <a:gd name="connsiteX5" fmla="*/ 514350 w 542925"/>
              <a:gd name="connsiteY5" fmla="*/ 504825 h 923925"/>
              <a:gd name="connsiteX0" fmla="*/ 523875 w 523875"/>
              <a:gd name="connsiteY0" fmla="*/ 23812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" h="923925">
                <a:moveTo>
                  <a:pt x="523875" y="238125"/>
                </a:moveTo>
                <a:lnTo>
                  <a:pt x="523875" y="0"/>
                </a:lnTo>
                <a:lnTo>
                  <a:pt x="19050" y="0"/>
                </a:lnTo>
                <a:lnTo>
                  <a:pt x="0" y="904875"/>
                </a:lnTo>
                <a:lnTo>
                  <a:pt x="495300" y="923925"/>
                </a:lnTo>
                <a:lnTo>
                  <a:pt x="514350" y="504825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C2FE-9EC5-4A41-B790-B98555302D6E}"/>
              </a:ext>
            </a:extLst>
          </p:cNvPr>
          <p:cNvSpPr txBox="1"/>
          <p:nvPr/>
        </p:nvSpPr>
        <p:spPr>
          <a:xfrm>
            <a:off x="502678" y="188634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FD31-1A8B-4591-900D-C9D2A773FA59}"/>
              </a:ext>
            </a:extLst>
          </p:cNvPr>
          <p:cNvSpPr txBox="1"/>
          <p:nvPr/>
        </p:nvSpPr>
        <p:spPr>
          <a:xfrm>
            <a:off x="508066" y="1456707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go to Applitools.com, click “contact”,</a:t>
            </a:r>
          </a:p>
          <a:p>
            <a:r>
              <a:rPr lang="en-US" sz="1050" i="1" dirty="0"/>
              <a:t>wait form displayed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395B0-7048-4748-B734-DBFD0141FE9A}"/>
              </a:ext>
            </a:extLst>
          </p:cNvPr>
          <p:cNvSpPr txBox="1"/>
          <p:nvPr/>
        </p:nvSpPr>
        <p:spPr>
          <a:xfrm>
            <a:off x="502678" y="2441849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76F7-36E1-443B-A842-230F15B31D46}"/>
              </a:ext>
            </a:extLst>
          </p:cNvPr>
          <p:cNvSpPr txBox="1"/>
          <p:nvPr/>
        </p:nvSpPr>
        <p:spPr>
          <a:xfrm>
            <a:off x="482032" y="2962684"/>
            <a:ext cx="22349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(“warning dialog”)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437A0-47C9-4E52-AD54-73F330B5FAD6}"/>
              </a:ext>
            </a:extLst>
          </p:cNvPr>
          <p:cNvSpPr txBox="1"/>
          <p:nvPr/>
        </p:nvSpPr>
        <p:spPr>
          <a:xfrm>
            <a:off x="516896" y="4401554"/>
            <a:ext cx="2438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//eyes.checkWindow(“thank you dialog”)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2127-6064-4478-BEBE-B29DAF0B4CCA}"/>
              </a:ext>
            </a:extLst>
          </p:cNvPr>
          <p:cNvSpPr txBox="1"/>
          <p:nvPr/>
        </p:nvSpPr>
        <p:spPr>
          <a:xfrm>
            <a:off x="506667" y="2135996"/>
            <a:ext cx="16417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form Name, click OK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3B148-5C40-43F0-ACBB-26DA714997F3}"/>
              </a:ext>
            </a:extLst>
          </p:cNvPr>
          <p:cNvSpPr txBox="1"/>
          <p:nvPr/>
        </p:nvSpPr>
        <p:spPr>
          <a:xfrm>
            <a:off x="479416" y="2724040"/>
            <a:ext cx="1696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warning Dialog shown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79348A-63F5-4145-9070-51AC023AD809}"/>
              </a:ext>
            </a:extLst>
          </p:cNvPr>
          <p:cNvGrpSpPr/>
          <p:nvPr/>
        </p:nvGrpSpPr>
        <p:grpSpPr>
          <a:xfrm>
            <a:off x="2999860" y="1729846"/>
            <a:ext cx="1988224" cy="525828"/>
            <a:chOff x="3162420" y="754486"/>
            <a:chExt cx="1988224" cy="5258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5774-250E-4A8D-9063-9E94E5DD9DD4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D0F9E-37A2-431C-84F7-82A4CEB8645E}"/>
                </a:ext>
              </a:extLst>
            </p:cNvPr>
            <p:cNvSpPr txBox="1"/>
            <p:nvPr/>
          </p:nvSpPr>
          <p:spPr>
            <a:xfrm>
              <a:off x="3162420" y="769338"/>
              <a:ext cx="631732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Different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9E2E0F-51E4-4B80-B398-53AEDF5E95A5}"/>
                </a:ext>
              </a:extLst>
            </p:cNvPr>
            <p:cNvSpPr/>
            <p:nvPr/>
          </p:nvSpPr>
          <p:spPr>
            <a:xfrm>
              <a:off x="3954222" y="775699"/>
              <a:ext cx="1196422" cy="444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217F33-4707-41E5-AC73-7444FAF018C9}"/>
                </a:ext>
              </a:extLst>
            </p:cNvPr>
            <p:cNvSpPr/>
            <p:nvPr/>
          </p:nvSpPr>
          <p:spPr>
            <a:xfrm>
              <a:off x="4719532" y="1075842"/>
              <a:ext cx="365321" cy="927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C133D7-3D66-40C0-9E4D-71DF1C423022}"/>
                </a:ext>
              </a:extLst>
            </p:cNvPr>
            <p:cNvSpPr/>
            <p:nvPr/>
          </p:nvSpPr>
          <p:spPr>
            <a:xfrm>
              <a:off x="4282194" y="801279"/>
              <a:ext cx="630325" cy="126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956366-6AE2-4017-8E66-6DD6A6F8797C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377962-9633-4F2E-A2A3-F70D6AA5D3C6}"/>
                </a:ext>
              </a:extLst>
            </p:cNvPr>
            <p:cNvSpPr txBox="1"/>
            <p:nvPr/>
          </p:nvSpPr>
          <p:spPr>
            <a:xfrm>
              <a:off x="3915050" y="86826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52D9A6-CDA0-4073-ABEC-7309F059FC01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DE18DA-5ACE-4616-A4BB-87CEA1BE5D65}"/>
              </a:ext>
            </a:extLst>
          </p:cNvPr>
          <p:cNvGrpSpPr/>
          <p:nvPr/>
        </p:nvGrpSpPr>
        <p:grpSpPr>
          <a:xfrm>
            <a:off x="3009758" y="2295927"/>
            <a:ext cx="1968000" cy="534270"/>
            <a:chOff x="3182644" y="746044"/>
            <a:chExt cx="1968000" cy="53427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61E721-9836-419F-B0D0-CAC0112D4F77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4B9DCB-17C1-4C5A-AB7D-1F2D841F4E49}"/>
                </a:ext>
              </a:extLst>
            </p:cNvPr>
            <p:cNvSpPr txBox="1"/>
            <p:nvPr/>
          </p:nvSpPr>
          <p:spPr>
            <a:xfrm>
              <a:off x="3182644" y="746044"/>
              <a:ext cx="612119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Different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325ADD-161C-4FE6-A788-EC6D6121C418}"/>
                </a:ext>
              </a:extLst>
            </p:cNvPr>
            <p:cNvSpPr/>
            <p:nvPr/>
          </p:nvSpPr>
          <p:spPr>
            <a:xfrm>
              <a:off x="3954222" y="775699"/>
              <a:ext cx="1196422" cy="440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6A9517E-B5BA-4B0E-B9BB-41B9B6C020ED}"/>
                </a:ext>
              </a:extLst>
            </p:cNvPr>
            <p:cNvSpPr/>
            <p:nvPr/>
          </p:nvSpPr>
          <p:spPr>
            <a:xfrm>
              <a:off x="4748385" y="1075171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640376-1631-492D-B1AF-0662DF578619}"/>
                </a:ext>
              </a:extLst>
            </p:cNvPr>
            <p:cNvSpPr/>
            <p:nvPr/>
          </p:nvSpPr>
          <p:spPr>
            <a:xfrm>
              <a:off x="4282194" y="801279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Buck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30729-AA54-49AA-B679-BF11269096A7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266C6D-1FA6-49FF-BD8E-FE263F048DE9}"/>
                </a:ext>
              </a:extLst>
            </p:cNvPr>
            <p:cNvSpPr txBox="1"/>
            <p:nvPr/>
          </p:nvSpPr>
          <p:spPr>
            <a:xfrm>
              <a:off x="3915065" y="86220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5E22AA-021B-43D6-A3CA-333108D01BA9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2B1A61A-1F47-42A9-BE78-E43FC0F966BC}"/>
              </a:ext>
            </a:extLst>
          </p:cNvPr>
          <p:cNvSpPr txBox="1"/>
          <p:nvPr/>
        </p:nvSpPr>
        <p:spPr>
          <a:xfrm>
            <a:off x="3664624" y="4245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72B0F3-E7C9-4C1E-A883-DD2480281C0E}"/>
              </a:ext>
            </a:extLst>
          </p:cNvPr>
          <p:cNvSpPr txBox="1"/>
          <p:nvPr/>
        </p:nvSpPr>
        <p:spPr>
          <a:xfrm>
            <a:off x="3044080" y="4141845"/>
            <a:ext cx="569612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Missing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91C692-D082-48ED-BACA-BF0BDE9FCC84}"/>
              </a:ext>
            </a:extLst>
          </p:cNvPr>
          <p:cNvGrpSpPr/>
          <p:nvPr/>
        </p:nvGrpSpPr>
        <p:grpSpPr>
          <a:xfrm>
            <a:off x="3776389" y="2877292"/>
            <a:ext cx="899984" cy="412248"/>
            <a:chOff x="4102441" y="1924745"/>
            <a:chExt cx="899984" cy="41224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BB0CB09-E669-4C08-94C1-B4DDEF983BC7}"/>
                </a:ext>
              </a:extLst>
            </p:cNvPr>
            <p:cNvSpPr/>
            <p:nvPr/>
          </p:nvSpPr>
          <p:spPr>
            <a:xfrm>
              <a:off x="4102441" y="1924745"/>
              <a:ext cx="899984" cy="41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! Email missing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331E3E1-2C84-45BC-A901-CB715BA901CC}"/>
                </a:ext>
              </a:extLst>
            </p:cNvPr>
            <p:cNvSpPr/>
            <p:nvPr/>
          </p:nvSpPr>
          <p:spPr>
            <a:xfrm>
              <a:off x="4390984" y="2214286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ACD849-CDD5-4E44-8593-B1E9D0633894}"/>
              </a:ext>
            </a:extLst>
          </p:cNvPr>
          <p:cNvCxnSpPr>
            <a:cxnSpLocks/>
          </p:cNvCxnSpPr>
          <p:nvPr/>
        </p:nvCxnSpPr>
        <p:spPr>
          <a:xfrm flipV="1">
            <a:off x="1861427" y="2113268"/>
            <a:ext cx="1826718" cy="17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B293DB-7262-4D85-A3F4-EB9C6FFE278C}"/>
              </a:ext>
            </a:extLst>
          </p:cNvPr>
          <p:cNvCxnSpPr>
            <a:cxnSpLocks/>
          </p:cNvCxnSpPr>
          <p:nvPr/>
        </p:nvCxnSpPr>
        <p:spPr>
          <a:xfrm>
            <a:off x="2702884" y="264784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0CD689-006A-4657-99B8-D2C9F3E2FC65}"/>
              </a:ext>
            </a:extLst>
          </p:cNvPr>
          <p:cNvCxnSpPr>
            <a:cxnSpLocks/>
          </p:cNvCxnSpPr>
          <p:nvPr/>
        </p:nvCxnSpPr>
        <p:spPr>
          <a:xfrm>
            <a:off x="2746717" y="318907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03B9D8F-0B51-4173-A7E0-37E3A3FA090E}"/>
              </a:ext>
            </a:extLst>
          </p:cNvPr>
          <p:cNvSpPr txBox="1"/>
          <p:nvPr/>
        </p:nvSpPr>
        <p:spPr>
          <a:xfrm>
            <a:off x="494984" y="4725380"/>
            <a:ext cx="2549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//click OK on Dialog , wait for thanks dialog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C73EFED-4C45-40A7-8379-4A0B0E884A39}"/>
              </a:ext>
            </a:extLst>
          </p:cNvPr>
          <p:cNvCxnSpPr>
            <a:cxnSpLocks/>
          </p:cNvCxnSpPr>
          <p:nvPr/>
        </p:nvCxnSpPr>
        <p:spPr>
          <a:xfrm>
            <a:off x="2872490" y="4540842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54C12B2-AB90-4AEB-A244-50DB7C90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96" y="5043274"/>
            <a:ext cx="1063325" cy="55485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418E0CC-103C-41E7-BC71-51A1610F96C0}"/>
              </a:ext>
            </a:extLst>
          </p:cNvPr>
          <p:cNvSpPr txBox="1"/>
          <p:nvPr/>
        </p:nvSpPr>
        <p:spPr>
          <a:xfrm>
            <a:off x="3009459" y="2846012"/>
            <a:ext cx="602951" cy="2389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D24E63-0982-43B8-9EC4-8061125C385A}"/>
              </a:ext>
            </a:extLst>
          </p:cNvPr>
          <p:cNvSpPr txBox="1"/>
          <p:nvPr/>
        </p:nvSpPr>
        <p:spPr>
          <a:xfrm>
            <a:off x="479416" y="4065397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//wait thanks Dialog shown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345CBA-59AD-4206-A8DE-3D45D54EE7B0}"/>
              </a:ext>
            </a:extLst>
          </p:cNvPr>
          <p:cNvSpPr txBox="1"/>
          <p:nvPr/>
        </p:nvSpPr>
        <p:spPr>
          <a:xfrm>
            <a:off x="3183059" y="5014567"/>
            <a:ext cx="438105" cy="2389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77FCAE-7392-4B4C-A0AA-9419F45BA581}"/>
              </a:ext>
            </a:extLst>
          </p:cNvPr>
          <p:cNvSpPr txBox="1"/>
          <p:nvPr/>
        </p:nvSpPr>
        <p:spPr>
          <a:xfrm>
            <a:off x="479416" y="5239598"/>
            <a:ext cx="2169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eyes.checkWindow(“main window”)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6EFD67-B8E9-43DC-A6D4-E2D7234FD6D7}"/>
              </a:ext>
            </a:extLst>
          </p:cNvPr>
          <p:cNvCxnSpPr>
            <a:cxnSpLocks/>
          </p:cNvCxnSpPr>
          <p:nvPr/>
        </p:nvCxnSpPr>
        <p:spPr>
          <a:xfrm>
            <a:off x="2625237" y="5428422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29CDFFE-6896-4197-B8F4-8BC1EAEF26C9}"/>
              </a:ext>
            </a:extLst>
          </p:cNvPr>
          <p:cNvGrpSpPr/>
          <p:nvPr/>
        </p:nvGrpSpPr>
        <p:grpSpPr>
          <a:xfrm>
            <a:off x="3044080" y="1030541"/>
            <a:ext cx="2958407" cy="382541"/>
            <a:chOff x="3044080" y="1077668"/>
            <a:chExt cx="2958407" cy="382541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3F99568-CB0E-4AFF-9B94-BEE6C540A1E6}"/>
                </a:ext>
              </a:extLst>
            </p:cNvPr>
            <p:cNvSpPr txBox="1"/>
            <p:nvPr/>
          </p:nvSpPr>
          <p:spPr>
            <a:xfrm>
              <a:off x="3927916" y="107766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7E7F5DB-FCDE-4844-85A6-728F1FEA6C64}"/>
                </a:ext>
              </a:extLst>
            </p:cNvPr>
            <p:cNvSpPr txBox="1"/>
            <p:nvPr/>
          </p:nvSpPr>
          <p:spPr>
            <a:xfrm>
              <a:off x="4959509" y="1077668"/>
              <a:ext cx="1042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226FC-E39B-43A0-A623-F7A4C0BAC620}"/>
                </a:ext>
              </a:extLst>
            </p:cNvPr>
            <p:cNvSpPr txBox="1"/>
            <p:nvPr/>
          </p:nvSpPr>
          <p:spPr>
            <a:xfrm flipH="1">
              <a:off x="3044080" y="1090877"/>
              <a:ext cx="95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2E7AAE4-144B-4009-8F8B-B7BD41DF800C}"/>
              </a:ext>
            </a:extLst>
          </p:cNvPr>
          <p:cNvGrpSpPr/>
          <p:nvPr/>
        </p:nvGrpSpPr>
        <p:grpSpPr>
          <a:xfrm>
            <a:off x="5582717" y="4172191"/>
            <a:ext cx="899984" cy="493462"/>
            <a:chOff x="4022485" y="3102816"/>
            <a:chExt cx="899984" cy="49346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AC84B01-57D2-4823-8529-F773200EC167}"/>
                </a:ext>
              </a:extLst>
            </p:cNvPr>
            <p:cNvSpPr/>
            <p:nvPr/>
          </p:nvSpPr>
          <p:spPr>
            <a:xfrm>
              <a:off x="4022485" y="3102816"/>
              <a:ext cx="899984" cy="4934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Thank You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A48022C-2C92-402A-AE76-49B5E2F1F41E}"/>
                </a:ext>
              </a:extLst>
            </p:cNvPr>
            <p:cNvSpPr/>
            <p:nvPr/>
          </p:nvSpPr>
          <p:spPr>
            <a:xfrm>
              <a:off x="4280166" y="3460648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D3C7F9-CEBE-4861-80F3-1A0A8ED6033F}"/>
              </a:ext>
            </a:extLst>
          </p:cNvPr>
          <p:cNvGrpSpPr/>
          <p:nvPr/>
        </p:nvGrpSpPr>
        <p:grpSpPr>
          <a:xfrm>
            <a:off x="5349731" y="1752946"/>
            <a:ext cx="1232317" cy="488808"/>
            <a:chOff x="5645527" y="1846547"/>
            <a:chExt cx="1232317" cy="4229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9CABCD9-D7CE-4C96-8349-2BEDCCE3F546}"/>
                </a:ext>
              </a:extLst>
            </p:cNvPr>
            <p:cNvGrpSpPr/>
            <p:nvPr/>
          </p:nvGrpSpPr>
          <p:grpSpPr>
            <a:xfrm>
              <a:off x="5681422" y="1846547"/>
              <a:ext cx="1196422" cy="422974"/>
              <a:chOff x="3791662" y="1751059"/>
              <a:chExt cx="1196422" cy="422974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6DD2629-6C42-40AB-A9B3-4A71C9AA4D36}"/>
                  </a:ext>
                </a:extLst>
              </p:cNvPr>
              <p:cNvSpPr/>
              <p:nvPr/>
            </p:nvSpPr>
            <p:spPr>
              <a:xfrm>
                <a:off x="3791662" y="1751059"/>
                <a:ext cx="1196422" cy="422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6A04E3A-C09A-4342-A920-DB6950547526}"/>
                  </a:ext>
                </a:extLst>
              </p:cNvPr>
              <p:cNvSpPr/>
              <p:nvPr/>
            </p:nvSpPr>
            <p:spPr>
              <a:xfrm>
                <a:off x="4594188" y="2044076"/>
                <a:ext cx="365321" cy="927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A776372-CE6A-46FB-9B31-90E5888A2921}"/>
                  </a:ext>
                </a:extLst>
              </p:cNvPr>
              <p:cNvSpPr/>
              <p:nvPr/>
            </p:nvSpPr>
            <p:spPr>
              <a:xfrm>
                <a:off x="4119634" y="1776639"/>
                <a:ext cx="630325" cy="1269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A6A6FD7-C5CA-4173-AB25-CC819A101D3C}"/>
                  </a:ext>
                </a:extLst>
              </p:cNvPr>
              <p:cNvSpPr/>
              <p:nvPr/>
            </p:nvSpPr>
            <p:spPr>
              <a:xfrm>
                <a:off x="4119634" y="1888534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9F7364D-A24A-414A-A339-E648FD39197A}"/>
                </a:ext>
              </a:extLst>
            </p:cNvPr>
            <p:cNvSpPr txBox="1"/>
            <p:nvPr/>
          </p:nvSpPr>
          <p:spPr>
            <a:xfrm>
              <a:off x="5645527" y="1855363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252869-A48A-4AE6-A5F1-90124F7EFB5C}"/>
                </a:ext>
              </a:extLst>
            </p:cNvPr>
            <p:cNvSpPr txBox="1"/>
            <p:nvPr/>
          </p:nvSpPr>
          <p:spPr>
            <a:xfrm>
              <a:off x="5652847" y="1969145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4F69521-72D6-4BE5-AB51-63C84629D1E7}"/>
              </a:ext>
            </a:extLst>
          </p:cNvPr>
          <p:cNvGrpSpPr/>
          <p:nvPr/>
        </p:nvGrpSpPr>
        <p:grpSpPr>
          <a:xfrm>
            <a:off x="5338564" y="2359629"/>
            <a:ext cx="1238944" cy="441764"/>
            <a:chOff x="5628574" y="2414562"/>
            <a:chExt cx="1238944" cy="441764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D3F020-E02E-4D5E-8361-866F7710FFDE}"/>
                </a:ext>
              </a:extLst>
            </p:cNvPr>
            <p:cNvGrpSpPr/>
            <p:nvPr/>
          </p:nvGrpSpPr>
          <p:grpSpPr>
            <a:xfrm>
              <a:off x="5671096" y="2421070"/>
              <a:ext cx="1196422" cy="435256"/>
              <a:chOff x="3781336" y="2325582"/>
              <a:chExt cx="1196422" cy="435256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3856848-B179-4583-9D76-B40444821E26}"/>
                  </a:ext>
                </a:extLst>
              </p:cNvPr>
              <p:cNvSpPr/>
              <p:nvPr/>
            </p:nvSpPr>
            <p:spPr>
              <a:xfrm>
                <a:off x="3781336" y="2325582"/>
                <a:ext cx="1196422" cy="43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06541687-AA37-4ED2-9771-8B35E5EE8820}"/>
                  </a:ext>
                </a:extLst>
              </p:cNvPr>
              <p:cNvSpPr/>
              <p:nvPr/>
            </p:nvSpPr>
            <p:spPr>
              <a:xfrm>
                <a:off x="4583862" y="2624470"/>
                <a:ext cx="365321" cy="927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7A20995-953B-4129-83C2-C39DA5D9E7D4}"/>
                  </a:ext>
                </a:extLst>
              </p:cNvPr>
              <p:cNvSpPr/>
              <p:nvPr/>
            </p:nvSpPr>
            <p:spPr>
              <a:xfrm>
                <a:off x="4109308" y="2351162"/>
                <a:ext cx="630325" cy="906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John Doe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5E88051-A2CC-455C-9596-CF577058FE65}"/>
                  </a:ext>
                </a:extLst>
              </p:cNvPr>
              <p:cNvSpPr/>
              <p:nvPr/>
            </p:nvSpPr>
            <p:spPr>
              <a:xfrm>
                <a:off x="4109308" y="2463057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9C3E64E-3038-42CD-A833-87F7DA95B9D0}"/>
                </a:ext>
              </a:extLst>
            </p:cNvPr>
            <p:cNvSpPr txBox="1"/>
            <p:nvPr/>
          </p:nvSpPr>
          <p:spPr>
            <a:xfrm>
              <a:off x="5628574" y="2414562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D0ABB92-AC73-4C6F-BCED-7D6F0A60BCE3}"/>
                </a:ext>
              </a:extLst>
            </p:cNvPr>
            <p:cNvSpPr txBox="1"/>
            <p:nvPr/>
          </p:nvSpPr>
          <p:spPr>
            <a:xfrm>
              <a:off x="5635894" y="2528344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962799B-5D14-4593-A95C-6B962D136C14}"/>
              </a:ext>
            </a:extLst>
          </p:cNvPr>
          <p:cNvSpPr txBox="1"/>
          <p:nvPr/>
        </p:nvSpPr>
        <p:spPr>
          <a:xfrm>
            <a:off x="520597" y="675769"/>
            <a:ext cx="230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version 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94C013-12B5-4447-94E2-E12708D97BB5}"/>
              </a:ext>
            </a:extLst>
          </p:cNvPr>
          <p:cNvSpPr/>
          <p:nvPr/>
        </p:nvSpPr>
        <p:spPr>
          <a:xfrm>
            <a:off x="3322398" y="696135"/>
            <a:ext cx="257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user confirmation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D42AFC-6D7E-4470-97E3-AFE8D5A3FACA}"/>
              </a:ext>
            </a:extLst>
          </p:cNvPr>
          <p:cNvSpPr txBox="1"/>
          <p:nvPr/>
        </p:nvSpPr>
        <p:spPr>
          <a:xfrm>
            <a:off x="6304541" y="5623617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F0002c-V02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E1AF92-C0B8-487F-93BA-058A4ACADADA}"/>
              </a:ext>
            </a:extLst>
          </p:cNvPr>
          <p:cNvSpPr txBox="1"/>
          <p:nvPr/>
        </p:nvSpPr>
        <p:spPr>
          <a:xfrm>
            <a:off x="5510118" y="3063177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2653A2-CE75-48DA-9664-458C15558AE8}"/>
              </a:ext>
            </a:extLst>
          </p:cNvPr>
          <p:cNvSpPr txBox="1"/>
          <p:nvPr/>
        </p:nvSpPr>
        <p:spPr>
          <a:xfrm>
            <a:off x="5534073" y="5152329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8DF9EB-ABE8-4311-A0CA-C4416F79E481}"/>
              </a:ext>
            </a:extLst>
          </p:cNvPr>
          <p:cNvSpPr txBox="1"/>
          <p:nvPr/>
        </p:nvSpPr>
        <p:spPr>
          <a:xfrm>
            <a:off x="3983445" y="4183010"/>
            <a:ext cx="859531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actual image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4D23635-4589-4420-BAA2-DE5D014AB273}"/>
              </a:ext>
            </a:extLst>
          </p:cNvPr>
          <p:cNvSpPr/>
          <p:nvPr/>
        </p:nvSpPr>
        <p:spPr>
          <a:xfrm>
            <a:off x="3926910" y="2615119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154FDC9-F8F8-41DB-9C98-39F8BAD1B81D}"/>
              </a:ext>
            </a:extLst>
          </p:cNvPr>
          <p:cNvSpPr/>
          <p:nvPr/>
        </p:nvSpPr>
        <p:spPr>
          <a:xfrm>
            <a:off x="3976393" y="2049589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610C72-FA63-46EB-8272-96DF9AC01252}"/>
              </a:ext>
            </a:extLst>
          </p:cNvPr>
          <p:cNvSpPr/>
          <p:nvPr/>
        </p:nvSpPr>
        <p:spPr>
          <a:xfrm>
            <a:off x="5482520" y="2095320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FB20A5F-F74C-4B95-A284-83DD5F4EE0BC}"/>
              </a:ext>
            </a:extLst>
          </p:cNvPr>
          <p:cNvSpPr/>
          <p:nvPr/>
        </p:nvSpPr>
        <p:spPr>
          <a:xfrm>
            <a:off x="5510118" y="2667061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7C2A1E8-1070-43F0-8397-6A138BF15CE9}"/>
              </a:ext>
            </a:extLst>
          </p:cNvPr>
          <p:cNvSpPr/>
          <p:nvPr/>
        </p:nvSpPr>
        <p:spPr>
          <a:xfrm>
            <a:off x="3984451" y="2067697"/>
            <a:ext cx="483860" cy="9264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7EAF090-97FE-459D-B323-2A871568CB99}"/>
              </a:ext>
            </a:extLst>
          </p:cNvPr>
          <p:cNvSpPr/>
          <p:nvPr/>
        </p:nvSpPr>
        <p:spPr>
          <a:xfrm>
            <a:off x="4556861" y="2049589"/>
            <a:ext cx="365432" cy="101979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8CE946-8B63-4FDE-8A4A-3DD1ECF68D59}"/>
              </a:ext>
            </a:extLst>
          </p:cNvPr>
          <p:cNvSpPr/>
          <p:nvPr/>
        </p:nvSpPr>
        <p:spPr>
          <a:xfrm>
            <a:off x="4582006" y="2616071"/>
            <a:ext cx="365432" cy="101979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8F93659-75F1-4732-8EA4-48C7F6951AB5}"/>
              </a:ext>
            </a:extLst>
          </p:cNvPr>
          <p:cNvSpPr/>
          <p:nvPr/>
        </p:nvSpPr>
        <p:spPr>
          <a:xfrm>
            <a:off x="3936833" y="2616931"/>
            <a:ext cx="483860" cy="9264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CB1909-9EA6-4386-A479-2AD1E5A1862C}"/>
              </a:ext>
            </a:extLst>
          </p:cNvPr>
          <p:cNvSpPr txBox="1"/>
          <p:nvPr/>
        </p:nvSpPr>
        <p:spPr>
          <a:xfrm>
            <a:off x="516206" y="3328387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email and press OK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6B4E6E-B54F-45F6-9589-1F3EA13ADB7B}"/>
              </a:ext>
            </a:extLst>
          </p:cNvPr>
          <p:cNvSpPr txBox="1"/>
          <p:nvPr/>
        </p:nvSpPr>
        <p:spPr>
          <a:xfrm>
            <a:off x="524309" y="3672562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B35E55-368B-4253-82BC-99BA2191D3FA}"/>
              </a:ext>
            </a:extLst>
          </p:cNvPr>
          <p:cNvGrpSpPr/>
          <p:nvPr/>
        </p:nvGrpSpPr>
        <p:grpSpPr>
          <a:xfrm>
            <a:off x="3000713" y="3528816"/>
            <a:ext cx="1940259" cy="525828"/>
            <a:chOff x="3210385" y="754486"/>
            <a:chExt cx="1940259" cy="52582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3320432-6C61-4ADD-B9AC-78945101CB78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C0803E9-8516-4C28-B598-2A614FB8D623}"/>
                </a:ext>
              </a:extLst>
            </p:cNvPr>
            <p:cNvSpPr txBox="1"/>
            <p:nvPr/>
          </p:nvSpPr>
          <p:spPr>
            <a:xfrm>
              <a:off x="3210385" y="775716"/>
              <a:ext cx="612119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New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9C6D1C3-37C0-4CFE-971D-AC25DD79FC68}"/>
                </a:ext>
              </a:extLst>
            </p:cNvPr>
            <p:cNvSpPr/>
            <p:nvPr/>
          </p:nvSpPr>
          <p:spPr>
            <a:xfrm>
              <a:off x="3954222" y="775699"/>
              <a:ext cx="1196422" cy="440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D016ACC-E874-4391-A3E7-EBBE1EE33A78}"/>
                </a:ext>
              </a:extLst>
            </p:cNvPr>
            <p:cNvSpPr/>
            <p:nvPr/>
          </p:nvSpPr>
          <p:spPr>
            <a:xfrm>
              <a:off x="4748385" y="1075171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965F6B-A338-42CD-B1B2-34BAA97C6391}"/>
                </a:ext>
              </a:extLst>
            </p:cNvPr>
            <p:cNvSpPr/>
            <p:nvPr/>
          </p:nvSpPr>
          <p:spPr>
            <a:xfrm>
              <a:off x="4282194" y="801279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Buck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2CBAA43-33FE-42EE-90A7-E338A04E266B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C1AE43-AC47-4780-B326-2E92DE00365E}"/>
                </a:ext>
              </a:extLst>
            </p:cNvPr>
            <p:cNvSpPr txBox="1"/>
            <p:nvPr/>
          </p:nvSpPr>
          <p:spPr>
            <a:xfrm>
              <a:off x="3915065" y="86220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68EA46-2D5B-4E0E-A49E-5D5553AA3BD2}"/>
                </a:ext>
              </a:extLst>
            </p:cNvPr>
            <p:cNvSpPr/>
            <p:nvPr/>
          </p:nvSpPr>
          <p:spPr>
            <a:xfrm>
              <a:off x="4282194" y="913174"/>
              <a:ext cx="822960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JB@email.com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8E02E6-0389-40DC-8F9D-7893DCE86EAC}"/>
              </a:ext>
            </a:extLst>
          </p:cNvPr>
          <p:cNvSpPr/>
          <p:nvPr/>
        </p:nvSpPr>
        <p:spPr>
          <a:xfrm>
            <a:off x="4147963" y="3579421"/>
            <a:ext cx="483860" cy="7671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FCAF76B-A17F-47B2-A7FD-6B52A2CBB998}"/>
              </a:ext>
            </a:extLst>
          </p:cNvPr>
          <p:cNvSpPr/>
          <p:nvPr/>
        </p:nvSpPr>
        <p:spPr>
          <a:xfrm>
            <a:off x="3890124" y="3839566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88CD7CD-AADB-425F-AB63-589BDE955E2B}"/>
              </a:ext>
            </a:extLst>
          </p:cNvPr>
          <p:cNvSpPr/>
          <p:nvPr/>
        </p:nvSpPr>
        <p:spPr>
          <a:xfrm>
            <a:off x="4545220" y="3840518"/>
            <a:ext cx="365432" cy="101979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A1CF00-EBFF-4C6A-9F88-C05C05354DDE}"/>
              </a:ext>
            </a:extLst>
          </p:cNvPr>
          <p:cNvSpPr/>
          <p:nvPr/>
        </p:nvSpPr>
        <p:spPr>
          <a:xfrm>
            <a:off x="3900047" y="3841378"/>
            <a:ext cx="483860" cy="9264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A2F4CC-B1D3-4D66-B6AC-93F6771A29B6}"/>
              </a:ext>
            </a:extLst>
          </p:cNvPr>
          <p:cNvCxnSpPr>
            <a:cxnSpLocks/>
          </p:cNvCxnSpPr>
          <p:nvPr/>
        </p:nvCxnSpPr>
        <p:spPr>
          <a:xfrm>
            <a:off x="2727667" y="386852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A45BCE5-816C-4704-8C69-F9995C117148}"/>
              </a:ext>
            </a:extLst>
          </p:cNvPr>
          <p:cNvSpPr txBox="1"/>
          <p:nvPr/>
        </p:nvSpPr>
        <p:spPr>
          <a:xfrm>
            <a:off x="5534073" y="3725718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FCF825-7380-483D-AD1C-9A05E637A325}"/>
              </a:ext>
            </a:extLst>
          </p:cNvPr>
          <p:cNvSpPr txBox="1"/>
          <p:nvPr/>
        </p:nvSpPr>
        <p:spPr>
          <a:xfrm>
            <a:off x="5592675" y="3063177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7D60C0-FA25-4150-BE77-FADD3A383A0A}"/>
              </a:ext>
            </a:extLst>
          </p:cNvPr>
          <p:cNvSpPr/>
          <p:nvPr/>
        </p:nvSpPr>
        <p:spPr>
          <a:xfrm>
            <a:off x="4162243" y="2354742"/>
            <a:ext cx="483860" cy="9264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3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C2FE-9EC5-4A41-B790-B98555302D6E}"/>
              </a:ext>
            </a:extLst>
          </p:cNvPr>
          <p:cNvSpPr txBox="1"/>
          <p:nvPr/>
        </p:nvSpPr>
        <p:spPr>
          <a:xfrm>
            <a:off x="502678" y="188634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FD31-1A8B-4591-900D-C9D2A773FA59}"/>
              </a:ext>
            </a:extLst>
          </p:cNvPr>
          <p:cNvSpPr txBox="1"/>
          <p:nvPr/>
        </p:nvSpPr>
        <p:spPr>
          <a:xfrm>
            <a:off x="508066" y="1456707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go to Applitools.com, click “contact”,</a:t>
            </a:r>
          </a:p>
          <a:p>
            <a:r>
              <a:rPr lang="en-US" sz="1050" i="1" dirty="0"/>
              <a:t>wait form displayed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395B0-7048-4748-B734-DBFD0141FE9A}"/>
              </a:ext>
            </a:extLst>
          </p:cNvPr>
          <p:cNvSpPr txBox="1"/>
          <p:nvPr/>
        </p:nvSpPr>
        <p:spPr>
          <a:xfrm>
            <a:off x="502678" y="2441849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76F7-36E1-443B-A842-230F15B31D46}"/>
              </a:ext>
            </a:extLst>
          </p:cNvPr>
          <p:cNvSpPr txBox="1"/>
          <p:nvPr/>
        </p:nvSpPr>
        <p:spPr>
          <a:xfrm>
            <a:off x="511810" y="2992230"/>
            <a:ext cx="22349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(“warning dialog”)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2127-6064-4478-BEBE-B29DAF0B4CCA}"/>
              </a:ext>
            </a:extLst>
          </p:cNvPr>
          <p:cNvSpPr txBox="1"/>
          <p:nvPr/>
        </p:nvSpPr>
        <p:spPr>
          <a:xfrm>
            <a:off x="506667" y="2135996"/>
            <a:ext cx="16417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form Name, click OK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3B148-5C40-43F0-ACBB-26DA714997F3}"/>
              </a:ext>
            </a:extLst>
          </p:cNvPr>
          <p:cNvSpPr txBox="1"/>
          <p:nvPr/>
        </p:nvSpPr>
        <p:spPr>
          <a:xfrm>
            <a:off x="479416" y="2724040"/>
            <a:ext cx="1696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warning Dialog shown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79348A-63F5-4145-9070-51AC023AD809}"/>
              </a:ext>
            </a:extLst>
          </p:cNvPr>
          <p:cNvGrpSpPr/>
          <p:nvPr/>
        </p:nvGrpSpPr>
        <p:grpSpPr>
          <a:xfrm>
            <a:off x="2999860" y="1729846"/>
            <a:ext cx="1988224" cy="525828"/>
            <a:chOff x="3162420" y="754486"/>
            <a:chExt cx="1988224" cy="5258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5774-250E-4A8D-9063-9E94E5DD9DD4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D0F9E-37A2-431C-84F7-82A4CEB8645E}"/>
                </a:ext>
              </a:extLst>
            </p:cNvPr>
            <p:cNvSpPr txBox="1"/>
            <p:nvPr/>
          </p:nvSpPr>
          <p:spPr>
            <a:xfrm>
              <a:off x="3162420" y="812664"/>
              <a:ext cx="631732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 diffs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9E2E0F-51E4-4B80-B398-53AEDF5E95A5}"/>
                </a:ext>
              </a:extLst>
            </p:cNvPr>
            <p:cNvSpPr/>
            <p:nvPr/>
          </p:nvSpPr>
          <p:spPr>
            <a:xfrm>
              <a:off x="3954222" y="775699"/>
              <a:ext cx="1196422" cy="444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217F33-4707-41E5-AC73-7444FAF018C9}"/>
                </a:ext>
              </a:extLst>
            </p:cNvPr>
            <p:cNvSpPr/>
            <p:nvPr/>
          </p:nvSpPr>
          <p:spPr>
            <a:xfrm>
              <a:off x="4719532" y="1075842"/>
              <a:ext cx="365321" cy="927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C133D7-3D66-40C0-9E4D-71DF1C423022}"/>
                </a:ext>
              </a:extLst>
            </p:cNvPr>
            <p:cNvSpPr/>
            <p:nvPr/>
          </p:nvSpPr>
          <p:spPr>
            <a:xfrm>
              <a:off x="4282194" y="801279"/>
              <a:ext cx="630325" cy="126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956366-6AE2-4017-8E66-6DD6A6F8797C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377962-9633-4F2E-A2A3-F70D6AA5D3C6}"/>
                </a:ext>
              </a:extLst>
            </p:cNvPr>
            <p:cNvSpPr txBox="1"/>
            <p:nvPr/>
          </p:nvSpPr>
          <p:spPr>
            <a:xfrm>
              <a:off x="3915050" y="86826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52D9A6-CDA0-4073-ABEC-7309F059FC01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DE18DA-5ACE-4616-A4BB-87CEA1BE5D65}"/>
              </a:ext>
            </a:extLst>
          </p:cNvPr>
          <p:cNvGrpSpPr/>
          <p:nvPr/>
        </p:nvGrpSpPr>
        <p:grpSpPr>
          <a:xfrm>
            <a:off x="3013030" y="2353794"/>
            <a:ext cx="1909263" cy="525828"/>
            <a:chOff x="3241381" y="754486"/>
            <a:chExt cx="1909263" cy="5258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61E721-9836-419F-B0D0-CAC0112D4F77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4B9DCB-17C1-4C5A-AB7D-1F2D841F4E49}"/>
                </a:ext>
              </a:extLst>
            </p:cNvPr>
            <p:cNvSpPr txBox="1"/>
            <p:nvPr/>
          </p:nvSpPr>
          <p:spPr>
            <a:xfrm>
              <a:off x="3241381" y="782570"/>
              <a:ext cx="612119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 diffs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325ADD-161C-4FE6-A788-EC6D6121C418}"/>
                </a:ext>
              </a:extLst>
            </p:cNvPr>
            <p:cNvSpPr/>
            <p:nvPr/>
          </p:nvSpPr>
          <p:spPr>
            <a:xfrm>
              <a:off x="3954222" y="775699"/>
              <a:ext cx="1196422" cy="440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6A9517E-B5BA-4B0E-B9BB-41B9B6C020ED}"/>
                </a:ext>
              </a:extLst>
            </p:cNvPr>
            <p:cNvSpPr/>
            <p:nvPr/>
          </p:nvSpPr>
          <p:spPr>
            <a:xfrm>
              <a:off x="4748385" y="1075171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640376-1631-492D-B1AF-0662DF578619}"/>
                </a:ext>
              </a:extLst>
            </p:cNvPr>
            <p:cNvSpPr/>
            <p:nvPr/>
          </p:nvSpPr>
          <p:spPr>
            <a:xfrm>
              <a:off x="4282194" y="801279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Doe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30729-AA54-49AA-B679-BF11269096A7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266C6D-1FA6-49FF-BD8E-FE263F048DE9}"/>
                </a:ext>
              </a:extLst>
            </p:cNvPr>
            <p:cNvSpPr txBox="1"/>
            <p:nvPr/>
          </p:nvSpPr>
          <p:spPr>
            <a:xfrm>
              <a:off x="3915065" y="86220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5E22AA-021B-43D6-A3CA-333108D01BA9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2B1A61A-1F47-42A9-BE78-E43FC0F966BC}"/>
              </a:ext>
            </a:extLst>
          </p:cNvPr>
          <p:cNvSpPr txBox="1"/>
          <p:nvPr/>
        </p:nvSpPr>
        <p:spPr>
          <a:xfrm>
            <a:off x="3664624" y="4245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91C692-D082-48ED-BACA-BF0BDE9FCC84}"/>
              </a:ext>
            </a:extLst>
          </p:cNvPr>
          <p:cNvGrpSpPr/>
          <p:nvPr/>
        </p:nvGrpSpPr>
        <p:grpSpPr>
          <a:xfrm>
            <a:off x="3776389" y="2877292"/>
            <a:ext cx="899984" cy="412248"/>
            <a:chOff x="4102441" y="1924745"/>
            <a:chExt cx="899984" cy="41224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BB0CB09-E669-4C08-94C1-B4DDEF983BC7}"/>
                </a:ext>
              </a:extLst>
            </p:cNvPr>
            <p:cNvSpPr/>
            <p:nvPr/>
          </p:nvSpPr>
          <p:spPr>
            <a:xfrm>
              <a:off x="4102441" y="1924745"/>
              <a:ext cx="899984" cy="41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! Email missing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331E3E1-2C84-45BC-A901-CB715BA901CC}"/>
                </a:ext>
              </a:extLst>
            </p:cNvPr>
            <p:cNvSpPr/>
            <p:nvPr/>
          </p:nvSpPr>
          <p:spPr>
            <a:xfrm>
              <a:off x="4390984" y="2214286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ACD849-CDD5-4E44-8593-B1E9D0633894}"/>
              </a:ext>
            </a:extLst>
          </p:cNvPr>
          <p:cNvCxnSpPr>
            <a:cxnSpLocks/>
          </p:cNvCxnSpPr>
          <p:nvPr/>
        </p:nvCxnSpPr>
        <p:spPr>
          <a:xfrm flipV="1">
            <a:off x="1861427" y="2113268"/>
            <a:ext cx="1826718" cy="17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B293DB-7262-4D85-A3F4-EB9C6FFE278C}"/>
              </a:ext>
            </a:extLst>
          </p:cNvPr>
          <p:cNvCxnSpPr>
            <a:cxnSpLocks/>
          </p:cNvCxnSpPr>
          <p:nvPr/>
        </p:nvCxnSpPr>
        <p:spPr>
          <a:xfrm>
            <a:off x="2702884" y="264784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0CD689-006A-4657-99B8-D2C9F3E2FC65}"/>
              </a:ext>
            </a:extLst>
          </p:cNvPr>
          <p:cNvCxnSpPr>
            <a:cxnSpLocks/>
          </p:cNvCxnSpPr>
          <p:nvPr/>
        </p:nvCxnSpPr>
        <p:spPr>
          <a:xfrm>
            <a:off x="2746717" y="318907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54C12B2-AB90-4AEB-A244-50DB7C90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96" y="4434655"/>
            <a:ext cx="1063325" cy="55485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277FCAE-7392-4B4C-A0AA-9419F45BA581}"/>
              </a:ext>
            </a:extLst>
          </p:cNvPr>
          <p:cNvSpPr txBox="1"/>
          <p:nvPr/>
        </p:nvSpPr>
        <p:spPr>
          <a:xfrm>
            <a:off x="479416" y="4630979"/>
            <a:ext cx="2169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eyes.checkWindow(“main window”)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6EFD67-B8E9-43DC-A6D4-E2D7234FD6D7}"/>
              </a:ext>
            </a:extLst>
          </p:cNvPr>
          <p:cNvCxnSpPr>
            <a:cxnSpLocks/>
          </p:cNvCxnSpPr>
          <p:nvPr/>
        </p:nvCxnSpPr>
        <p:spPr>
          <a:xfrm>
            <a:off x="2625237" y="481980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29CDFFE-6896-4197-B8F4-8BC1EAEF26C9}"/>
              </a:ext>
            </a:extLst>
          </p:cNvPr>
          <p:cNvGrpSpPr/>
          <p:nvPr/>
        </p:nvGrpSpPr>
        <p:grpSpPr>
          <a:xfrm>
            <a:off x="3044080" y="1030541"/>
            <a:ext cx="2958407" cy="382541"/>
            <a:chOff x="3044080" y="1077668"/>
            <a:chExt cx="2958407" cy="382541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3F99568-CB0E-4AFF-9B94-BEE6C540A1E6}"/>
                </a:ext>
              </a:extLst>
            </p:cNvPr>
            <p:cNvSpPr txBox="1"/>
            <p:nvPr/>
          </p:nvSpPr>
          <p:spPr>
            <a:xfrm>
              <a:off x="3927916" y="107766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7E7F5DB-FCDE-4844-85A6-728F1FEA6C64}"/>
                </a:ext>
              </a:extLst>
            </p:cNvPr>
            <p:cNvSpPr txBox="1"/>
            <p:nvPr/>
          </p:nvSpPr>
          <p:spPr>
            <a:xfrm>
              <a:off x="4959509" y="1077668"/>
              <a:ext cx="1042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226FC-E39B-43A0-A623-F7A4C0BAC620}"/>
                </a:ext>
              </a:extLst>
            </p:cNvPr>
            <p:cNvSpPr txBox="1"/>
            <p:nvPr/>
          </p:nvSpPr>
          <p:spPr>
            <a:xfrm flipH="1">
              <a:off x="3044080" y="1090877"/>
              <a:ext cx="95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D3C7F9-CEBE-4861-80F3-1A0A8ED6033F}"/>
              </a:ext>
            </a:extLst>
          </p:cNvPr>
          <p:cNvGrpSpPr/>
          <p:nvPr/>
        </p:nvGrpSpPr>
        <p:grpSpPr>
          <a:xfrm>
            <a:off x="5344148" y="1752946"/>
            <a:ext cx="1232317" cy="488808"/>
            <a:chOff x="5645527" y="1846547"/>
            <a:chExt cx="1232317" cy="4229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9CABCD9-D7CE-4C96-8349-2BEDCCE3F546}"/>
                </a:ext>
              </a:extLst>
            </p:cNvPr>
            <p:cNvGrpSpPr/>
            <p:nvPr/>
          </p:nvGrpSpPr>
          <p:grpSpPr>
            <a:xfrm>
              <a:off x="5681422" y="1846547"/>
              <a:ext cx="1196422" cy="422974"/>
              <a:chOff x="3791662" y="1751059"/>
              <a:chExt cx="1196422" cy="422974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6DD2629-6C42-40AB-A9B3-4A71C9AA4D36}"/>
                  </a:ext>
                </a:extLst>
              </p:cNvPr>
              <p:cNvSpPr/>
              <p:nvPr/>
            </p:nvSpPr>
            <p:spPr>
              <a:xfrm>
                <a:off x="3791662" y="1751059"/>
                <a:ext cx="1196422" cy="422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6A04E3A-C09A-4342-A920-DB6950547526}"/>
                  </a:ext>
                </a:extLst>
              </p:cNvPr>
              <p:cNvSpPr/>
              <p:nvPr/>
            </p:nvSpPr>
            <p:spPr>
              <a:xfrm>
                <a:off x="4594188" y="2044076"/>
                <a:ext cx="365321" cy="927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A776372-CE6A-46FB-9B31-90E5888A2921}"/>
                  </a:ext>
                </a:extLst>
              </p:cNvPr>
              <p:cNvSpPr/>
              <p:nvPr/>
            </p:nvSpPr>
            <p:spPr>
              <a:xfrm>
                <a:off x="4119634" y="1776639"/>
                <a:ext cx="630325" cy="1269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A6A6FD7-C5CA-4173-AB25-CC819A101D3C}"/>
                  </a:ext>
                </a:extLst>
              </p:cNvPr>
              <p:cNvSpPr/>
              <p:nvPr/>
            </p:nvSpPr>
            <p:spPr>
              <a:xfrm>
                <a:off x="4119634" y="1888534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9F7364D-A24A-414A-A339-E648FD39197A}"/>
                </a:ext>
              </a:extLst>
            </p:cNvPr>
            <p:cNvSpPr txBox="1"/>
            <p:nvPr/>
          </p:nvSpPr>
          <p:spPr>
            <a:xfrm>
              <a:off x="5645527" y="1855363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252869-A48A-4AE6-A5F1-90124F7EFB5C}"/>
                </a:ext>
              </a:extLst>
            </p:cNvPr>
            <p:cNvSpPr txBox="1"/>
            <p:nvPr/>
          </p:nvSpPr>
          <p:spPr>
            <a:xfrm>
              <a:off x="5652847" y="1969145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962799B-5D14-4593-A95C-6B962D136C14}"/>
              </a:ext>
            </a:extLst>
          </p:cNvPr>
          <p:cNvSpPr txBox="1"/>
          <p:nvPr/>
        </p:nvSpPr>
        <p:spPr>
          <a:xfrm>
            <a:off x="520597" y="675769"/>
            <a:ext cx="230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version 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94C013-12B5-4447-94E2-E12708D97BB5}"/>
              </a:ext>
            </a:extLst>
          </p:cNvPr>
          <p:cNvSpPr/>
          <p:nvPr/>
        </p:nvSpPr>
        <p:spPr>
          <a:xfrm>
            <a:off x="3322398" y="696135"/>
            <a:ext cx="257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user confirmation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D42AFC-6D7E-4470-97E3-AFE8D5A3FACA}"/>
              </a:ext>
            </a:extLst>
          </p:cNvPr>
          <p:cNvSpPr txBox="1"/>
          <p:nvPr/>
        </p:nvSpPr>
        <p:spPr>
          <a:xfrm>
            <a:off x="6365229" y="506130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F0002d-V02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4D23635-4589-4420-BAA2-DE5D014AB273}"/>
              </a:ext>
            </a:extLst>
          </p:cNvPr>
          <p:cNvSpPr/>
          <p:nvPr/>
        </p:nvSpPr>
        <p:spPr>
          <a:xfrm>
            <a:off x="3926910" y="2615119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154FDC9-F8F8-41DB-9C98-39F8BAD1B81D}"/>
              </a:ext>
            </a:extLst>
          </p:cNvPr>
          <p:cNvSpPr/>
          <p:nvPr/>
        </p:nvSpPr>
        <p:spPr>
          <a:xfrm>
            <a:off x="3976393" y="2049589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610C72-FA63-46EB-8272-96DF9AC01252}"/>
              </a:ext>
            </a:extLst>
          </p:cNvPr>
          <p:cNvSpPr/>
          <p:nvPr/>
        </p:nvSpPr>
        <p:spPr>
          <a:xfrm>
            <a:off x="5718007" y="2095320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C9DC72-1767-4852-839E-63C2C8280663}"/>
              </a:ext>
            </a:extLst>
          </p:cNvPr>
          <p:cNvGrpSpPr/>
          <p:nvPr/>
        </p:nvGrpSpPr>
        <p:grpSpPr>
          <a:xfrm>
            <a:off x="5340834" y="2359629"/>
            <a:ext cx="1238944" cy="441764"/>
            <a:chOff x="5338564" y="2359629"/>
            <a:chExt cx="1238944" cy="441764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4F69521-72D6-4BE5-AB51-63C84629D1E7}"/>
                </a:ext>
              </a:extLst>
            </p:cNvPr>
            <p:cNvGrpSpPr/>
            <p:nvPr/>
          </p:nvGrpSpPr>
          <p:grpSpPr>
            <a:xfrm>
              <a:off x="5338564" y="2359629"/>
              <a:ext cx="1238944" cy="441764"/>
              <a:chOff x="5628574" y="2414562"/>
              <a:chExt cx="1238944" cy="441764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29D3F020-E02E-4D5E-8361-866F7710FFDE}"/>
                  </a:ext>
                </a:extLst>
              </p:cNvPr>
              <p:cNvGrpSpPr/>
              <p:nvPr/>
            </p:nvGrpSpPr>
            <p:grpSpPr>
              <a:xfrm>
                <a:off x="5671096" y="2421070"/>
                <a:ext cx="1196422" cy="435256"/>
                <a:chOff x="3781336" y="2325582"/>
                <a:chExt cx="1196422" cy="435256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3856848-B179-4583-9D76-B40444821E26}"/>
                    </a:ext>
                  </a:extLst>
                </p:cNvPr>
                <p:cNvSpPr/>
                <p:nvPr/>
              </p:nvSpPr>
              <p:spPr>
                <a:xfrm>
                  <a:off x="3781336" y="2325582"/>
                  <a:ext cx="1196422" cy="435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228" name="Rectangle: Rounded Corners 227">
                  <a:extLst>
                    <a:ext uri="{FF2B5EF4-FFF2-40B4-BE49-F238E27FC236}">
                      <a16:creationId xmlns:a16="http://schemas.microsoft.com/office/drawing/2014/main" id="{06541687-AA37-4ED2-9771-8B35E5EE8820}"/>
                    </a:ext>
                  </a:extLst>
                </p:cNvPr>
                <p:cNvSpPr/>
                <p:nvPr/>
              </p:nvSpPr>
              <p:spPr>
                <a:xfrm>
                  <a:off x="4583862" y="2624470"/>
                  <a:ext cx="365321" cy="9275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7A20995-953B-4129-83C2-C39DA5D9E7D4}"/>
                    </a:ext>
                  </a:extLst>
                </p:cNvPr>
                <p:cNvSpPr/>
                <p:nvPr/>
              </p:nvSpPr>
              <p:spPr>
                <a:xfrm>
                  <a:off x="4109308" y="2351162"/>
                  <a:ext cx="630325" cy="906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John Doe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5E88051-A2CC-455C-9596-CF577058FE65}"/>
                    </a:ext>
                  </a:extLst>
                </p:cNvPr>
                <p:cNvSpPr/>
                <p:nvPr/>
              </p:nvSpPr>
              <p:spPr>
                <a:xfrm>
                  <a:off x="4109308" y="2463057"/>
                  <a:ext cx="839875" cy="12555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9C3E64E-3038-42CD-A833-87F7DA95B9D0}"/>
                  </a:ext>
                </a:extLst>
              </p:cNvPr>
              <p:cNvSpPr txBox="1"/>
              <p:nvPr/>
            </p:nvSpPr>
            <p:spPr>
              <a:xfrm>
                <a:off x="5628574" y="2414562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name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D0ABB92-AC73-4C6F-BCED-7D6F0A60BCE3}"/>
                  </a:ext>
                </a:extLst>
              </p:cNvPr>
              <p:cNvSpPr txBox="1"/>
              <p:nvPr/>
            </p:nvSpPr>
            <p:spPr>
              <a:xfrm>
                <a:off x="5635894" y="2528344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Email </a:t>
                </a:r>
              </a:p>
            </p:txBody>
          </p: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FB20A5F-F74C-4B95-A284-83DD5F4EE0BC}"/>
                </a:ext>
              </a:extLst>
            </p:cNvPr>
            <p:cNvSpPr/>
            <p:nvPr/>
          </p:nvSpPr>
          <p:spPr>
            <a:xfrm>
              <a:off x="5510118" y="2667061"/>
              <a:ext cx="484598" cy="114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5CB1909-9EA6-4386-A479-2AD1E5A1862C}"/>
              </a:ext>
            </a:extLst>
          </p:cNvPr>
          <p:cNvSpPr txBox="1"/>
          <p:nvPr/>
        </p:nvSpPr>
        <p:spPr>
          <a:xfrm>
            <a:off x="516206" y="3328387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email and press OK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6B4E6E-B54F-45F6-9589-1F3EA13ADB7B}"/>
              </a:ext>
            </a:extLst>
          </p:cNvPr>
          <p:cNvSpPr txBox="1"/>
          <p:nvPr/>
        </p:nvSpPr>
        <p:spPr>
          <a:xfrm>
            <a:off x="524309" y="3672562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B35E55-368B-4253-82BC-99BA2191D3FA}"/>
              </a:ext>
            </a:extLst>
          </p:cNvPr>
          <p:cNvGrpSpPr/>
          <p:nvPr/>
        </p:nvGrpSpPr>
        <p:grpSpPr>
          <a:xfrm>
            <a:off x="3574052" y="3528816"/>
            <a:ext cx="1366920" cy="525828"/>
            <a:chOff x="3783724" y="754486"/>
            <a:chExt cx="1366920" cy="52582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3320432-6C61-4ADD-B9AC-78945101CB78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9C6D1C3-37C0-4CFE-971D-AC25DD79FC68}"/>
                </a:ext>
              </a:extLst>
            </p:cNvPr>
            <p:cNvSpPr/>
            <p:nvPr/>
          </p:nvSpPr>
          <p:spPr>
            <a:xfrm>
              <a:off x="3954222" y="775699"/>
              <a:ext cx="1196422" cy="440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D016ACC-E874-4391-A3E7-EBBE1EE33A78}"/>
                </a:ext>
              </a:extLst>
            </p:cNvPr>
            <p:cNvSpPr/>
            <p:nvPr/>
          </p:nvSpPr>
          <p:spPr>
            <a:xfrm>
              <a:off x="4748385" y="1075171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965F6B-A338-42CD-B1B2-34BAA97C6391}"/>
                </a:ext>
              </a:extLst>
            </p:cNvPr>
            <p:cNvSpPr/>
            <p:nvPr/>
          </p:nvSpPr>
          <p:spPr>
            <a:xfrm>
              <a:off x="4282194" y="801279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Doe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2CBAA43-33FE-42EE-90A7-E338A04E266B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C1AE43-AC47-4780-B326-2E92DE00365E}"/>
                </a:ext>
              </a:extLst>
            </p:cNvPr>
            <p:cNvSpPr txBox="1"/>
            <p:nvPr/>
          </p:nvSpPr>
          <p:spPr>
            <a:xfrm>
              <a:off x="3915065" y="86220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68EA46-2D5B-4E0E-A49E-5D5553AA3BD2}"/>
                </a:ext>
              </a:extLst>
            </p:cNvPr>
            <p:cNvSpPr/>
            <p:nvPr/>
          </p:nvSpPr>
          <p:spPr>
            <a:xfrm>
              <a:off x="4282194" y="913174"/>
              <a:ext cx="822960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JD@email.com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8E02E6-0389-40DC-8F9D-7893DCE86EAC}"/>
              </a:ext>
            </a:extLst>
          </p:cNvPr>
          <p:cNvSpPr/>
          <p:nvPr/>
        </p:nvSpPr>
        <p:spPr>
          <a:xfrm>
            <a:off x="4169209" y="3582303"/>
            <a:ext cx="483860" cy="7671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FCAF76B-A17F-47B2-A7FD-6B52A2CBB998}"/>
              </a:ext>
            </a:extLst>
          </p:cNvPr>
          <p:cNvSpPr/>
          <p:nvPr/>
        </p:nvSpPr>
        <p:spPr>
          <a:xfrm>
            <a:off x="3890124" y="3839566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88CD7CD-AADB-425F-AB63-589BDE955E2B}"/>
              </a:ext>
            </a:extLst>
          </p:cNvPr>
          <p:cNvSpPr/>
          <p:nvPr/>
        </p:nvSpPr>
        <p:spPr>
          <a:xfrm>
            <a:off x="4545220" y="3840518"/>
            <a:ext cx="365432" cy="101979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A1CF00-EBFF-4C6A-9F88-C05C05354DDE}"/>
              </a:ext>
            </a:extLst>
          </p:cNvPr>
          <p:cNvSpPr/>
          <p:nvPr/>
        </p:nvSpPr>
        <p:spPr>
          <a:xfrm>
            <a:off x="3900047" y="3841378"/>
            <a:ext cx="483860" cy="92645"/>
          </a:xfrm>
          <a:prstGeom prst="rect">
            <a:avLst/>
          </a:prstGeom>
          <a:solidFill>
            <a:srgbClr val="FEB0F3">
              <a:alpha val="47059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A2F4CC-B1D3-4D66-B6AC-93F6771A29B6}"/>
              </a:ext>
            </a:extLst>
          </p:cNvPr>
          <p:cNvCxnSpPr>
            <a:cxnSpLocks/>
          </p:cNvCxnSpPr>
          <p:nvPr/>
        </p:nvCxnSpPr>
        <p:spPr>
          <a:xfrm>
            <a:off x="2727667" y="386852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0F06797-70A4-4742-95D3-E0D226313522}"/>
              </a:ext>
            </a:extLst>
          </p:cNvPr>
          <p:cNvGrpSpPr/>
          <p:nvPr/>
        </p:nvGrpSpPr>
        <p:grpSpPr>
          <a:xfrm>
            <a:off x="5510314" y="2916139"/>
            <a:ext cx="899984" cy="412248"/>
            <a:chOff x="4102441" y="1924745"/>
            <a:chExt cx="899984" cy="412248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88C185E-B93A-49DD-A855-B60E7D645428}"/>
                </a:ext>
              </a:extLst>
            </p:cNvPr>
            <p:cNvSpPr/>
            <p:nvPr/>
          </p:nvSpPr>
          <p:spPr>
            <a:xfrm>
              <a:off x="4102441" y="1924745"/>
              <a:ext cx="899984" cy="41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! Email missing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E677F59-5494-413D-A66F-9931A690D4A3}"/>
                </a:ext>
              </a:extLst>
            </p:cNvPr>
            <p:cNvSpPr/>
            <p:nvPr/>
          </p:nvSpPr>
          <p:spPr>
            <a:xfrm>
              <a:off x="4390984" y="2214286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9C6CB61-D196-4A53-AD72-FD176D28C3C6}"/>
              </a:ext>
            </a:extLst>
          </p:cNvPr>
          <p:cNvSpPr txBox="1"/>
          <p:nvPr/>
        </p:nvSpPr>
        <p:spPr>
          <a:xfrm>
            <a:off x="5465620" y="3616181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pic>
        <p:nvPicPr>
          <p:cNvPr id="145" name="Picture 14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BB184E7-8E7E-4383-B552-8547E015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44" y="4410136"/>
            <a:ext cx="1063325" cy="55485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A4DA14C-A699-4863-93A5-8ABED48112B0}"/>
              </a:ext>
            </a:extLst>
          </p:cNvPr>
          <p:cNvSpPr txBox="1"/>
          <p:nvPr/>
        </p:nvSpPr>
        <p:spPr>
          <a:xfrm>
            <a:off x="3006052" y="2878558"/>
            <a:ext cx="612119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No diffs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EEA89E-3AA7-4875-91B7-A4F141B1B6A4}"/>
              </a:ext>
            </a:extLst>
          </p:cNvPr>
          <p:cNvSpPr txBox="1"/>
          <p:nvPr/>
        </p:nvSpPr>
        <p:spPr>
          <a:xfrm>
            <a:off x="3013030" y="3570536"/>
            <a:ext cx="612119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FD8D4D-67C2-44F9-9D4E-EB982E5AFC50}"/>
              </a:ext>
            </a:extLst>
          </p:cNvPr>
          <p:cNvSpPr txBox="1"/>
          <p:nvPr/>
        </p:nvSpPr>
        <p:spPr>
          <a:xfrm>
            <a:off x="3019161" y="4555214"/>
            <a:ext cx="612119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No diffs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C8E07C7-DFB1-405D-99A3-BCA54ABA0E6B}"/>
              </a:ext>
            </a:extLst>
          </p:cNvPr>
          <p:cNvSpPr txBox="1"/>
          <p:nvPr/>
        </p:nvSpPr>
        <p:spPr>
          <a:xfrm>
            <a:off x="479416" y="4008635"/>
            <a:ext cx="2438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//eyes.checkWindow(“thank you dialog”)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C5F8842-BFA5-42E8-8EFE-BBCC0283DDBA}"/>
              </a:ext>
            </a:extLst>
          </p:cNvPr>
          <p:cNvSpPr txBox="1"/>
          <p:nvPr/>
        </p:nvSpPr>
        <p:spPr>
          <a:xfrm>
            <a:off x="479416" y="4186914"/>
            <a:ext cx="2549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//click OK on Dialog , wait for thanks dialog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5AE92E1-B9FD-4968-AE1A-E2FE469EF667}"/>
              </a:ext>
            </a:extLst>
          </p:cNvPr>
          <p:cNvSpPr txBox="1"/>
          <p:nvPr/>
        </p:nvSpPr>
        <p:spPr>
          <a:xfrm>
            <a:off x="493989" y="3839048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//wait thanks Dialog shown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5917EBD-2785-43FA-A598-A96605F2ED33}"/>
              </a:ext>
            </a:extLst>
          </p:cNvPr>
          <p:cNvSpPr txBox="1"/>
          <p:nvPr/>
        </p:nvSpPr>
        <p:spPr>
          <a:xfrm>
            <a:off x="479416" y="437285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Dialog closed</a:t>
            </a:r>
          </a:p>
        </p:txBody>
      </p:sp>
    </p:spTree>
    <p:extLst>
      <p:ext uri="{BB962C8B-B14F-4D97-AF65-F5344CB8AC3E}">
        <p14:creationId xmlns:p14="http://schemas.microsoft.com/office/powerpoint/2010/main" val="278129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C2FE-9EC5-4A41-B790-B98555302D6E}"/>
              </a:ext>
            </a:extLst>
          </p:cNvPr>
          <p:cNvSpPr txBox="1"/>
          <p:nvPr/>
        </p:nvSpPr>
        <p:spPr>
          <a:xfrm>
            <a:off x="502678" y="188634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FD31-1A8B-4591-900D-C9D2A773FA59}"/>
              </a:ext>
            </a:extLst>
          </p:cNvPr>
          <p:cNvSpPr txBox="1"/>
          <p:nvPr/>
        </p:nvSpPr>
        <p:spPr>
          <a:xfrm>
            <a:off x="508066" y="1456707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go to Applitools.com, click “contact”,</a:t>
            </a:r>
          </a:p>
          <a:p>
            <a:r>
              <a:rPr lang="en-US" sz="1050" i="1" dirty="0"/>
              <a:t>wait form displayed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395B0-7048-4748-B734-DBFD0141FE9A}"/>
              </a:ext>
            </a:extLst>
          </p:cNvPr>
          <p:cNvSpPr txBox="1"/>
          <p:nvPr/>
        </p:nvSpPr>
        <p:spPr>
          <a:xfrm>
            <a:off x="502678" y="2441849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76F7-36E1-443B-A842-230F15B31D46}"/>
              </a:ext>
            </a:extLst>
          </p:cNvPr>
          <p:cNvSpPr txBox="1"/>
          <p:nvPr/>
        </p:nvSpPr>
        <p:spPr>
          <a:xfrm>
            <a:off x="511810" y="2992230"/>
            <a:ext cx="22349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(“warning dialog”)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437A0-47C9-4E52-AD54-73F330B5FAD6}"/>
              </a:ext>
            </a:extLst>
          </p:cNvPr>
          <p:cNvSpPr txBox="1"/>
          <p:nvPr/>
        </p:nvSpPr>
        <p:spPr>
          <a:xfrm>
            <a:off x="451381" y="3988344"/>
            <a:ext cx="2438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//eyes.checkWindow(“thank you dialog”)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2127-6064-4478-BEBE-B29DAF0B4CCA}"/>
              </a:ext>
            </a:extLst>
          </p:cNvPr>
          <p:cNvSpPr txBox="1"/>
          <p:nvPr/>
        </p:nvSpPr>
        <p:spPr>
          <a:xfrm>
            <a:off x="506667" y="2135996"/>
            <a:ext cx="16417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form Name, click OK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3B148-5C40-43F0-ACBB-26DA714997F3}"/>
              </a:ext>
            </a:extLst>
          </p:cNvPr>
          <p:cNvSpPr txBox="1"/>
          <p:nvPr/>
        </p:nvSpPr>
        <p:spPr>
          <a:xfrm>
            <a:off x="479416" y="2724040"/>
            <a:ext cx="1696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warning Dialog shown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79348A-63F5-4145-9070-51AC023AD809}"/>
              </a:ext>
            </a:extLst>
          </p:cNvPr>
          <p:cNvGrpSpPr/>
          <p:nvPr/>
        </p:nvGrpSpPr>
        <p:grpSpPr>
          <a:xfrm>
            <a:off x="2999860" y="1729846"/>
            <a:ext cx="1988224" cy="525828"/>
            <a:chOff x="3162420" y="754486"/>
            <a:chExt cx="1988224" cy="5258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5774-250E-4A8D-9063-9E94E5DD9DD4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D0F9E-37A2-431C-84F7-82A4CEB8645E}"/>
                </a:ext>
              </a:extLst>
            </p:cNvPr>
            <p:cNvSpPr txBox="1"/>
            <p:nvPr/>
          </p:nvSpPr>
          <p:spPr>
            <a:xfrm>
              <a:off x="3162420" y="812664"/>
              <a:ext cx="631732" cy="2308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passed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9E2E0F-51E4-4B80-B398-53AEDF5E95A5}"/>
                </a:ext>
              </a:extLst>
            </p:cNvPr>
            <p:cNvSpPr/>
            <p:nvPr/>
          </p:nvSpPr>
          <p:spPr>
            <a:xfrm>
              <a:off x="3954222" y="775699"/>
              <a:ext cx="1196422" cy="444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217F33-4707-41E5-AC73-7444FAF018C9}"/>
                </a:ext>
              </a:extLst>
            </p:cNvPr>
            <p:cNvSpPr/>
            <p:nvPr/>
          </p:nvSpPr>
          <p:spPr>
            <a:xfrm>
              <a:off x="4719532" y="1075842"/>
              <a:ext cx="365321" cy="927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C133D7-3D66-40C0-9E4D-71DF1C423022}"/>
                </a:ext>
              </a:extLst>
            </p:cNvPr>
            <p:cNvSpPr/>
            <p:nvPr/>
          </p:nvSpPr>
          <p:spPr>
            <a:xfrm>
              <a:off x="4282194" y="801279"/>
              <a:ext cx="630325" cy="126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956366-6AE2-4017-8E66-6DD6A6F8797C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377962-9633-4F2E-A2A3-F70D6AA5D3C6}"/>
                </a:ext>
              </a:extLst>
            </p:cNvPr>
            <p:cNvSpPr txBox="1"/>
            <p:nvPr/>
          </p:nvSpPr>
          <p:spPr>
            <a:xfrm>
              <a:off x="3915050" y="86826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52D9A6-CDA0-4073-ABEC-7309F059FC01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DE18DA-5ACE-4616-A4BB-87CEA1BE5D65}"/>
              </a:ext>
            </a:extLst>
          </p:cNvPr>
          <p:cNvGrpSpPr/>
          <p:nvPr/>
        </p:nvGrpSpPr>
        <p:grpSpPr>
          <a:xfrm>
            <a:off x="3013030" y="2353794"/>
            <a:ext cx="1909263" cy="525828"/>
            <a:chOff x="3241381" y="754486"/>
            <a:chExt cx="1909263" cy="5258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61E721-9836-419F-B0D0-CAC0112D4F77}"/>
                </a:ext>
              </a:extLst>
            </p:cNvPr>
            <p:cNvSpPr txBox="1"/>
            <p:nvPr/>
          </p:nvSpPr>
          <p:spPr>
            <a:xfrm>
              <a:off x="3783724" y="9109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4B9DCB-17C1-4C5A-AB7D-1F2D841F4E49}"/>
                </a:ext>
              </a:extLst>
            </p:cNvPr>
            <p:cNvSpPr txBox="1"/>
            <p:nvPr/>
          </p:nvSpPr>
          <p:spPr>
            <a:xfrm>
              <a:off x="3241381" y="782570"/>
              <a:ext cx="612119" cy="2308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passed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325ADD-161C-4FE6-A788-EC6D6121C418}"/>
                </a:ext>
              </a:extLst>
            </p:cNvPr>
            <p:cNvSpPr/>
            <p:nvPr/>
          </p:nvSpPr>
          <p:spPr>
            <a:xfrm>
              <a:off x="3954222" y="775699"/>
              <a:ext cx="1196422" cy="440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6A9517E-B5BA-4B0E-B9BB-41B9B6C020ED}"/>
                </a:ext>
              </a:extLst>
            </p:cNvPr>
            <p:cNvSpPr/>
            <p:nvPr/>
          </p:nvSpPr>
          <p:spPr>
            <a:xfrm>
              <a:off x="4748385" y="1075171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640376-1631-492D-B1AF-0662DF578619}"/>
                </a:ext>
              </a:extLst>
            </p:cNvPr>
            <p:cNvSpPr/>
            <p:nvPr/>
          </p:nvSpPr>
          <p:spPr>
            <a:xfrm>
              <a:off x="4282194" y="801279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Doe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30729-AA54-49AA-B679-BF11269096A7}"/>
                </a:ext>
              </a:extLst>
            </p:cNvPr>
            <p:cNvSpPr txBox="1"/>
            <p:nvPr/>
          </p:nvSpPr>
          <p:spPr>
            <a:xfrm>
              <a:off x="3907730" y="75448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266C6D-1FA6-49FF-BD8E-FE263F048DE9}"/>
                </a:ext>
              </a:extLst>
            </p:cNvPr>
            <p:cNvSpPr txBox="1"/>
            <p:nvPr/>
          </p:nvSpPr>
          <p:spPr>
            <a:xfrm>
              <a:off x="3915065" y="86220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5E22AA-021B-43D6-A3CA-333108D01BA9}"/>
                </a:ext>
              </a:extLst>
            </p:cNvPr>
            <p:cNvSpPr/>
            <p:nvPr/>
          </p:nvSpPr>
          <p:spPr>
            <a:xfrm>
              <a:off x="4282194" y="91317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2B1A61A-1F47-42A9-BE78-E43FC0F966BC}"/>
              </a:ext>
            </a:extLst>
          </p:cNvPr>
          <p:cNvSpPr txBox="1"/>
          <p:nvPr/>
        </p:nvSpPr>
        <p:spPr>
          <a:xfrm>
            <a:off x="3664624" y="4245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91C692-D082-48ED-BACA-BF0BDE9FCC84}"/>
              </a:ext>
            </a:extLst>
          </p:cNvPr>
          <p:cNvGrpSpPr/>
          <p:nvPr/>
        </p:nvGrpSpPr>
        <p:grpSpPr>
          <a:xfrm>
            <a:off x="3776389" y="2877292"/>
            <a:ext cx="899984" cy="412248"/>
            <a:chOff x="4102441" y="1924745"/>
            <a:chExt cx="899984" cy="41224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BB0CB09-E669-4C08-94C1-B4DDEF983BC7}"/>
                </a:ext>
              </a:extLst>
            </p:cNvPr>
            <p:cNvSpPr/>
            <p:nvPr/>
          </p:nvSpPr>
          <p:spPr>
            <a:xfrm>
              <a:off x="4102441" y="1924745"/>
              <a:ext cx="899984" cy="41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! Email missing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331E3E1-2C84-45BC-A901-CB715BA901CC}"/>
                </a:ext>
              </a:extLst>
            </p:cNvPr>
            <p:cNvSpPr/>
            <p:nvPr/>
          </p:nvSpPr>
          <p:spPr>
            <a:xfrm>
              <a:off x="4390984" y="2214286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ACD849-CDD5-4E44-8593-B1E9D0633894}"/>
              </a:ext>
            </a:extLst>
          </p:cNvPr>
          <p:cNvCxnSpPr>
            <a:cxnSpLocks/>
          </p:cNvCxnSpPr>
          <p:nvPr/>
        </p:nvCxnSpPr>
        <p:spPr>
          <a:xfrm flipV="1">
            <a:off x="1861427" y="2113268"/>
            <a:ext cx="1826718" cy="17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B293DB-7262-4D85-A3F4-EB9C6FFE278C}"/>
              </a:ext>
            </a:extLst>
          </p:cNvPr>
          <p:cNvCxnSpPr>
            <a:cxnSpLocks/>
          </p:cNvCxnSpPr>
          <p:nvPr/>
        </p:nvCxnSpPr>
        <p:spPr>
          <a:xfrm>
            <a:off x="2702884" y="264784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0CD689-006A-4657-99B8-D2C9F3E2FC65}"/>
              </a:ext>
            </a:extLst>
          </p:cNvPr>
          <p:cNvCxnSpPr>
            <a:cxnSpLocks/>
          </p:cNvCxnSpPr>
          <p:nvPr/>
        </p:nvCxnSpPr>
        <p:spPr>
          <a:xfrm>
            <a:off x="2746717" y="318907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03B9D8F-0B51-4173-A7E0-37E3A3FA090E}"/>
              </a:ext>
            </a:extLst>
          </p:cNvPr>
          <p:cNvSpPr txBox="1"/>
          <p:nvPr/>
        </p:nvSpPr>
        <p:spPr>
          <a:xfrm>
            <a:off x="435805" y="4139732"/>
            <a:ext cx="2549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//click OK on Dialog , wait for thanks dialog</a:t>
            </a:r>
          </a:p>
        </p:txBody>
      </p:sp>
      <p:pic>
        <p:nvPicPr>
          <p:cNvPr id="93" name="Picture 9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54C12B2-AB90-4AEB-A244-50DB7C90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96" y="4434655"/>
            <a:ext cx="1063325" cy="55485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1D24E63-0982-43B8-9EC4-8061125C385A}"/>
              </a:ext>
            </a:extLst>
          </p:cNvPr>
          <p:cNvSpPr txBox="1"/>
          <p:nvPr/>
        </p:nvSpPr>
        <p:spPr>
          <a:xfrm>
            <a:off x="459105" y="3857752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//wait thanks Dialog shown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77FCAE-7392-4B4C-A0AA-9419F45BA581}"/>
              </a:ext>
            </a:extLst>
          </p:cNvPr>
          <p:cNvSpPr txBox="1"/>
          <p:nvPr/>
        </p:nvSpPr>
        <p:spPr>
          <a:xfrm>
            <a:off x="479416" y="4630979"/>
            <a:ext cx="2169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eyes.checkWindow(“main window”)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6EFD67-B8E9-43DC-A6D4-E2D7234FD6D7}"/>
              </a:ext>
            </a:extLst>
          </p:cNvPr>
          <p:cNvCxnSpPr>
            <a:cxnSpLocks/>
          </p:cNvCxnSpPr>
          <p:nvPr/>
        </p:nvCxnSpPr>
        <p:spPr>
          <a:xfrm>
            <a:off x="2625237" y="481980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29CDFFE-6896-4197-B8F4-8BC1EAEF26C9}"/>
              </a:ext>
            </a:extLst>
          </p:cNvPr>
          <p:cNvGrpSpPr/>
          <p:nvPr/>
        </p:nvGrpSpPr>
        <p:grpSpPr>
          <a:xfrm>
            <a:off x="3044080" y="1030541"/>
            <a:ext cx="2958407" cy="382541"/>
            <a:chOff x="3044080" y="1077668"/>
            <a:chExt cx="2958407" cy="382541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3F99568-CB0E-4AFF-9B94-BEE6C540A1E6}"/>
                </a:ext>
              </a:extLst>
            </p:cNvPr>
            <p:cNvSpPr txBox="1"/>
            <p:nvPr/>
          </p:nvSpPr>
          <p:spPr>
            <a:xfrm>
              <a:off x="3927916" y="107766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7E7F5DB-FCDE-4844-85A6-728F1FEA6C64}"/>
                </a:ext>
              </a:extLst>
            </p:cNvPr>
            <p:cNvSpPr txBox="1"/>
            <p:nvPr/>
          </p:nvSpPr>
          <p:spPr>
            <a:xfrm>
              <a:off x="4959509" y="1077668"/>
              <a:ext cx="1042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226FC-E39B-43A0-A623-F7A4C0BAC620}"/>
                </a:ext>
              </a:extLst>
            </p:cNvPr>
            <p:cNvSpPr txBox="1"/>
            <p:nvPr/>
          </p:nvSpPr>
          <p:spPr>
            <a:xfrm flipH="1">
              <a:off x="3044080" y="1090877"/>
              <a:ext cx="95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D3C7F9-CEBE-4861-80F3-1A0A8ED6033F}"/>
              </a:ext>
            </a:extLst>
          </p:cNvPr>
          <p:cNvGrpSpPr/>
          <p:nvPr/>
        </p:nvGrpSpPr>
        <p:grpSpPr>
          <a:xfrm>
            <a:off x="5344148" y="1752946"/>
            <a:ext cx="1232317" cy="488808"/>
            <a:chOff x="5645527" y="1846547"/>
            <a:chExt cx="1232317" cy="4229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9CABCD9-D7CE-4C96-8349-2BEDCCE3F546}"/>
                </a:ext>
              </a:extLst>
            </p:cNvPr>
            <p:cNvGrpSpPr/>
            <p:nvPr/>
          </p:nvGrpSpPr>
          <p:grpSpPr>
            <a:xfrm>
              <a:off x="5681422" y="1846547"/>
              <a:ext cx="1196422" cy="422974"/>
              <a:chOff x="3791662" y="1751059"/>
              <a:chExt cx="1196422" cy="422974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6DD2629-6C42-40AB-A9B3-4A71C9AA4D36}"/>
                  </a:ext>
                </a:extLst>
              </p:cNvPr>
              <p:cNvSpPr/>
              <p:nvPr/>
            </p:nvSpPr>
            <p:spPr>
              <a:xfrm>
                <a:off x="3791662" y="1751059"/>
                <a:ext cx="1196422" cy="422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6A04E3A-C09A-4342-A920-DB6950547526}"/>
                  </a:ext>
                </a:extLst>
              </p:cNvPr>
              <p:cNvSpPr/>
              <p:nvPr/>
            </p:nvSpPr>
            <p:spPr>
              <a:xfrm>
                <a:off x="4594188" y="2044076"/>
                <a:ext cx="365321" cy="927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A776372-CE6A-46FB-9B31-90E5888A2921}"/>
                  </a:ext>
                </a:extLst>
              </p:cNvPr>
              <p:cNvSpPr/>
              <p:nvPr/>
            </p:nvSpPr>
            <p:spPr>
              <a:xfrm>
                <a:off x="4119634" y="1776639"/>
                <a:ext cx="630325" cy="1269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A6A6FD7-C5CA-4173-AB25-CC819A101D3C}"/>
                  </a:ext>
                </a:extLst>
              </p:cNvPr>
              <p:cNvSpPr/>
              <p:nvPr/>
            </p:nvSpPr>
            <p:spPr>
              <a:xfrm>
                <a:off x="4119634" y="1888534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9F7364D-A24A-414A-A339-E648FD39197A}"/>
                </a:ext>
              </a:extLst>
            </p:cNvPr>
            <p:cNvSpPr txBox="1"/>
            <p:nvPr/>
          </p:nvSpPr>
          <p:spPr>
            <a:xfrm>
              <a:off x="5645527" y="1855363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252869-A48A-4AE6-A5F1-90124F7EFB5C}"/>
                </a:ext>
              </a:extLst>
            </p:cNvPr>
            <p:cNvSpPr txBox="1"/>
            <p:nvPr/>
          </p:nvSpPr>
          <p:spPr>
            <a:xfrm>
              <a:off x="5652847" y="1969145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962799B-5D14-4593-A95C-6B962D136C14}"/>
              </a:ext>
            </a:extLst>
          </p:cNvPr>
          <p:cNvSpPr txBox="1"/>
          <p:nvPr/>
        </p:nvSpPr>
        <p:spPr>
          <a:xfrm>
            <a:off x="520597" y="675769"/>
            <a:ext cx="230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version 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94C013-12B5-4447-94E2-E12708D97BB5}"/>
              </a:ext>
            </a:extLst>
          </p:cNvPr>
          <p:cNvSpPr/>
          <p:nvPr/>
        </p:nvSpPr>
        <p:spPr>
          <a:xfrm>
            <a:off x="3322398" y="696135"/>
            <a:ext cx="257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user confirmation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D42AFC-6D7E-4470-97E3-AFE8D5A3FACA}"/>
              </a:ext>
            </a:extLst>
          </p:cNvPr>
          <p:cNvSpPr txBox="1"/>
          <p:nvPr/>
        </p:nvSpPr>
        <p:spPr>
          <a:xfrm>
            <a:off x="6327794" y="507472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F0002e-V02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4D23635-4589-4420-BAA2-DE5D014AB273}"/>
              </a:ext>
            </a:extLst>
          </p:cNvPr>
          <p:cNvSpPr/>
          <p:nvPr/>
        </p:nvSpPr>
        <p:spPr>
          <a:xfrm>
            <a:off x="3926910" y="2615119"/>
            <a:ext cx="484598" cy="1142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154FDC9-F8F8-41DB-9C98-39F8BAD1B81D}"/>
              </a:ext>
            </a:extLst>
          </p:cNvPr>
          <p:cNvSpPr/>
          <p:nvPr/>
        </p:nvSpPr>
        <p:spPr>
          <a:xfrm>
            <a:off x="3976393" y="2049589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8610C72-FA63-46EB-8272-96DF9AC01252}"/>
              </a:ext>
            </a:extLst>
          </p:cNvPr>
          <p:cNvSpPr/>
          <p:nvPr/>
        </p:nvSpPr>
        <p:spPr>
          <a:xfrm>
            <a:off x="5718007" y="2095320"/>
            <a:ext cx="484598" cy="11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cancel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C9DC72-1767-4852-839E-63C2C8280663}"/>
              </a:ext>
            </a:extLst>
          </p:cNvPr>
          <p:cNvGrpSpPr/>
          <p:nvPr/>
        </p:nvGrpSpPr>
        <p:grpSpPr>
          <a:xfrm>
            <a:off x="5340834" y="2359629"/>
            <a:ext cx="1238944" cy="441764"/>
            <a:chOff x="5338564" y="2359629"/>
            <a:chExt cx="1238944" cy="441764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4F69521-72D6-4BE5-AB51-63C84629D1E7}"/>
                </a:ext>
              </a:extLst>
            </p:cNvPr>
            <p:cNvGrpSpPr/>
            <p:nvPr/>
          </p:nvGrpSpPr>
          <p:grpSpPr>
            <a:xfrm>
              <a:off x="5338564" y="2359629"/>
              <a:ext cx="1238944" cy="441764"/>
              <a:chOff x="5628574" y="2414562"/>
              <a:chExt cx="1238944" cy="441764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29D3F020-E02E-4D5E-8361-866F7710FFDE}"/>
                  </a:ext>
                </a:extLst>
              </p:cNvPr>
              <p:cNvGrpSpPr/>
              <p:nvPr/>
            </p:nvGrpSpPr>
            <p:grpSpPr>
              <a:xfrm>
                <a:off x="5671096" y="2421070"/>
                <a:ext cx="1196422" cy="435256"/>
                <a:chOff x="3781336" y="2325582"/>
                <a:chExt cx="1196422" cy="435256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3856848-B179-4583-9D76-B40444821E26}"/>
                    </a:ext>
                  </a:extLst>
                </p:cNvPr>
                <p:cNvSpPr/>
                <p:nvPr/>
              </p:nvSpPr>
              <p:spPr>
                <a:xfrm>
                  <a:off x="3781336" y="2325582"/>
                  <a:ext cx="1196422" cy="4352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228" name="Rectangle: Rounded Corners 227">
                  <a:extLst>
                    <a:ext uri="{FF2B5EF4-FFF2-40B4-BE49-F238E27FC236}">
                      <a16:creationId xmlns:a16="http://schemas.microsoft.com/office/drawing/2014/main" id="{06541687-AA37-4ED2-9771-8B35E5EE8820}"/>
                    </a:ext>
                  </a:extLst>
                </p:cNvPr>
                <p:cNvSpPr/>
                <p:nvPr/>
              </p:nvSpPr>
              <p:spPr>
                <a:xfrm>
                  <a:off x="4583862" y="2624470"/>
                  <a:ext cx="365321" cy="9275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7A20995-953B-4129-83C2-C39DA5D9E7D4}"/>
                    </a:ext>
                  </a:extLst>
                </p:cNvPr>
                <p:cNvSpPr/>
                <p:nvPr/>
              </p:nvSpPr>
              <p:spPr>
                <a:xfrm>
                  <a:off x="4109308" y="2351162"/>
                  <a:ext cx="630325" cy="906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John Doe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5E88051-A2CC-455C-9596-CF577058FE65}"/>
                    </a:ext>
                  </a:extLst>
                </p:cNvPr>
                <p:cNvSpPr/>
                <p:nvPr/>
              </p:nvSpPr>
              <p:spPr>
                <a:xfrm>
                  <a:off x="4109308" y="2463057"/>
                  <a:ext cx="839875" cy="12555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9C3E64E-3038-42CD-A833-87F7DA95B9D0}"/>
                  </a:ext>
                </a:extLst>
              </p:cNvPr>
              <p:cNvSpPr txBox="1"/>
              <p:nvPr/>
            </p:nvSpPr>
            <p:spPr>
              <a:xfrm>
                <a:off x="5628574" y="2414562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name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D0ABB92-AC73-4C6F-BCED-7D6F0A60BCE3}"/>
                  </a:ext>
                </a:extLst>
              </p:cNvPr>
              <p:cNvSpPr txBox="1"/>
              <p:nvPr/>
            </p:nvSpPr>
            <p:spPr>
              <a:xfrm>
                <a:off x="5635894" y="2528344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Email </a:t>
                </a:r>
              </a:p>
            </p:txBody>
          </p: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FB20A5F-F74C-4B95-A284-83DD5F4EE0BC}"/>
                </a:ext>
              </a:extLst>
            </p:cNvPr>
            <p:cNvSpPr/>
            <p:nvPr/>
          </p:nvSpPr>
          <p:spPr>
            <a:xfrm>
              <a:off x="5510118" y="2667061"/>
              <a:ext cx="484598" cy="114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5CB1909-9EA6-4386-A479-2AD1E5A1862C}"/>
              </a:ext>
            </a:extLst>
          </p:cNvPr>
          <p:cNvSpPr txBox="1"/>
          <p:nvPr/>
        </p:nvSpPr>
        <p:spPr>
          <a:xfrm>
            <a:off x="516206" y="3328387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email and press OK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6B4E6E-B54F-45F6-9589-1F3EA13ADB7B}"/>
              </a:ext>
            </a:extLst>
          </p:cNvPr>
          <p:cNvSpPr txBox="1"/>
          <p:nvPr/>
        </p:nvSpPr>
        <p:spPr>
          <a:xfrm>
            <a:off x="524309" y="3672562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38AE1F-068F-4748-BD2E-9C1E2F0F9989}"/>
              </a:ext>
            </a:extLst>
          </p:cNvPr>
          <p:cNvGrpSpPr/>
          <p:nvPr/>
        </p:nvGrpSpPr>
        <p:grpSpPr>
          <a:xfrm>
            <a:off x="3574052" y="3528816"/>
            <a:ext cx="1366920" cy="525828"/>
            <a:chOff x="3574052" y="3528816"/>
            <a:chExt cx="1366920" cy="52582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FB35E55-368B-4253-82BC-99BA2191D3FA}"/>
                </a:ext>
              </a:extLst>
            </p:cNvPr>
            <p:cNvGrpSpPr/>
            <p:nvPr/>
          </p:nvGrpSpPr>
          <p:grpSpPr>
            <a:xfrm>
              <a:off x="3574052" y="3528816"/>
              <a:ext cx="1366920" cy="525828"/>
              <a:chOff x="3783724" y="754486"/>
              <a:chExt cx="1366920" cy="52582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320432-6C61-4ADD-B9AC-78945101CB78}"/>
                  </a:ext>
                </a:extLst>
              </p:cNvPr>
              <p:cNvSpPr txBox="1"/>
              <p:nvPr/>
            </p:nvSpPr>
            <p:spPr>
              <a:xfrm>
                <a:off x="3783724" y="91098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9C6D1C3-37C0-4CFE-971D-AC25DD79FC68}"/>
                  </a:ext>
                </a:extLst>
              </p:cNvPr>
              <p:cNvSpPr/>
              <p:nvPr/>
            </p:nvSpPr>
            <p:spPr>
              <a:xfrm>
                <a:off x="3954222" y="775699"/>
                <a:ext cx="1196422" cy="4404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D016ACC-E874-4391-A3E7-EBBE1EE33A78}"/>
                  </a:ext>
                </a:extLst>
              </p:cNvPr>
              <p:cNvSpPr/>
              <p:nvPr/>
            </p:nvSpPr>
            <p:spPr>
              <a:xfrm>
                <a:off x="4748385" y="1075171"/>
                <a:ext cx="365321" cy="927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6965F6B-A338-42CD-B1B2-34BAA97C6391}"/>
                  </a:ext>
                </a:extLst>
              </p:cNvPr>
              <p:cNvSpPr/>
              <p:nvPr/>
            </p:nvSpPr>
            <p:spPr>
              <a:xfrm>
                <a:off x="4282194" y="801279"/>
                <a:ext cx="630325" cy="906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John Doe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2CBAA43-33FE-42EE-90A7-E338A04E266B}"/>
                  </a:ext>
                </a:extLst>
              </p:cNvPr>
              <p:cNvSpPr txBox="1"/>
              <p:nvPr/>
            </p:nvSpPr>
            <p:spPr>
              <a:xfrm>
                <a:off x="3907730" y="754486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name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C1AE43-AC47-4780-B326-2E92DE00365E}"/>
                  </a:ext>
                </a:extLst>
              </p:cNvPr>
              <p:cNvSpPr txBox="1"/>
              <p:nvPr/>
            </p:nvSpPr>
            <p:spPr>
              <a:xfrm>
                <a:off x="3915065" y="862208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Email 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668EA46-2D5B-4E0E-A49E-5D5553AA3BD2}"/>
                  </a:ext>
                </a:extLst>
              </p:cNvPr>
              <p:cNvSpPr/>
              <p:nvPr/>
            </p:nvSpPr>
            <p:spPr>
              <a:xfrm>
                <a:off x="4282194" y="913174"/>
                <a:ext cx="822960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JD@email.com</a:t>
                </a:r>
              </a:p>
            </p:txBody>
          </p:sp>
        </p:grp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FCAF76B-A17F-47B2-A7FD-6B52A2CBB998}"/>
                </a:ext>
              </a:extLst>
            </p:cNvPr>
            <p:cNvSpPr/>
            <p:nvPr/>
          </p:nvSpPr>
          <p:spPr>
            <a:xfrm>
              <a:off x="3890124" y="3839566"/>
              <a:ext cx="484598" cy="114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A2F4CC-B1D3-4D66-B6AC-93F6771A29B6}"/>
              </a:ext>
            </a:extLst>
          </p:cNvPr>
          <p:cNvCxnSpPr>
            <a:cxnSpLocks/>
          </p:cNvCxnSpPr>
          <p:nvPr/>
        </p:nvCxnSpPr>
        <p:spPr>
          <a:xfrm>
            <a:off x="2727667" y="3868528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0F06797-70A4-4742-95D3-E0D226313522}"/>
              </a:ext>
            </a:extLst>
          </p:cNvPr>
          <p:cNvGrpSpPr/>
          <p:nvPr/>
        </p:nvGrpSpPr>
        <p:grpSpPr>
          <a:xfrm>
            <a:off x="5510314" y="2916139"/>
            <a:ext cx="899984" cy="412248"/>
            <a:chOff x="4102441" y="1924745"/>
            <a:chExt cx="899984" cy="412248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88C185E-B93A-49DD-A855-B60E7D645428}"/>
                </a:ext>
              </a:extLst>
            </p:cNvPr>
            <p:cNvSpPr/>
            <p:nvPr/>
          </p:nvSpPr>
          <p:spPr>
            <a:xfrm>
              <a:off x="4102441" y="1924745"/>
              <a:ext cx="899984" cy="41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! Email missing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E677F59-5494-413D-A66F-9931A690D4A3}"/>
                </a:ext>
              </a:extLst>
            </p:cNvPr>
            <p:cNvSpPr/>
            <p:nvPr/>
          </p:nvSpPr>
          <p:spPr>
            <a:xfrm>
              <a:off x="4390984" y="2214286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pic>
        <p:nvPicPr>
          <p:cNvPr id="145" name="Picture 14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BB184E7-8E7E-4383-B552-8547E015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44" y="4410136"/>
            <a:ext cx="1063325" cy="55485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A4DA14C-A699-4863-93A5-8ABED48112B0}"/>
              </a:ext>
            </a:extLst>
          </p:cNvPr>
          <p:cNvSpPr txBox="1"/>
          <p:nvPr/>
        </p:nvSpPr>
        <p:spPr>
          <a:xfrm>
            <a:off x="3006052" y="2878558"/>
            <a:ext cx="612119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EEA89E-3AA7-4875-91B7-A4F141B1B6A4}"/>
              </a:ext>
            </a:extLst>
          </p:cNvPr>
          <p:cNvSpPr txBox="1"/>
          <p:nvPr/>
        </p:nvSpPr>
        <p:spPr>
          <a:xfrm>
            <a:off x="3013030" y="3570536"/>
            <a:ext cx="612119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FD8D4D-67C2-44F9-9D4E-EB982E5AFC50}"/>
              </a:ext>
            </a:extLst>
          </p:cNvPr>
          <p:cNvSpPr txBox="1"/>
          <p:nvPr/>
        </p:nvSpPr>
        <p:spPr>
          <a:xfrm>
            <a:off x="3019161" y="4555214"/>
            <a:ext cx="612119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C4E060-1761-4232-8B7C-23F4EBDB8F37}"/>
              </a:ext>
            </a:extLst>
          </p:cNvPr>
          <p:cNvGrpSpPr/>
          <p:nvPr/>
        </p:nvGrpSpPr>
        <p:grpSpPr>
          <a:xfrm>
            <a:off x="5216043" y="3523072"/>
            <a:ext cx="1366920" cy="525828"/>
            <a:chOff x="3574052" y="3528816"/>
            <a:chExt cx="1366920" cy="52582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1041046-9060-46FB-82B7-4A224ACBF727}"/>
                </a:ext>
              </a:extLst>
            </p:cNvPr>
            <p:cNvGrpSpPr/>
            <p:nvPr/>
          </p:nvGrpSpPr>
          <p:grpSpPr>
            <a:xfrm>
              <a:off x="3574052" y="3528816"/>
              <a:ext cx="1366920" cy="525828"/>
              <a:chOff x="3783724" y="754486"/>
              <a:chExt cx="1366920" cy="52582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F63575C-8D27-4402-8AE9-BADCC5622198}"/>
                  </a:ext>
                </a:extLst>
              </p:cNvPr>
              <p:cNvSpPr txBox="1"/>
              <p:nvPr/>
            </p:nvSpPr>
            <p:spPr>
              <a:xfrm>
                <a:off x="3783724" y="91098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813B078-07BC-40B5-9AC0-48BDC11EB67E}"/>
                  </a:ext>
                </a:extLst>
              </p:cNvPr>
              <p:cNvSpPr/>
              <p:nvPr/>
            </p:nvSpPr>
            <p:spPr>
              <a:xfrm>
                <a:off x="3954222" y="775699"/>
                <a:ext cx="1196422" cy="4404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E325391-FBD8-4247-A83F-AC132F22D9FB}"/>
                  </a:ext>
                </a:extLst>
              </p:cNvPr>
              <p:cNvSpPr/>
              <p:nvPr/>
            </p:nvSpPr>
            <p:spPr>
              <a:xfrm>
                <a:off x="4748385" y="1075171"/>
                <a:ext cx="365321" cy="927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DE2C5B5-58AA-46F1-9D17-035C29561CF6}"/>
                  </a:ext>
                </a:extLst>
              </p:cNvPr>
              <p:cNvSpPr/>
              <p:nvPr/>
            </p:nvSpPr>
            <p:spPr>
              <a:xfrm>
                <a:off x="4282194" y="801279"/>
                <a:ext cx="630325" cy="906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John Doe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CE88FFC-DED9-4332-AB20-CA4FE9FD7CF8}"/>
                  </a:ext>
                </a:extLst>
              </p:cNvPr>
              <p:cNvSpPr txBox="1"/>
              <p:nvPr/>
            </p:nvSpPr>
            <p:spPr>
              <a:xfrm>
                <a:off x="3907730" y="754486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name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19266F1-5FDE-48BC-9E47-65DFCEF93FCF}"/>
                  </a:ext>
                </a:extLst>
              </p:cNvPr>
              <p:cNvSpPr txBox="1"/>
              <p:nvPr/>
            </p:nvSpPr>
            <p:spPr>
              <a:xfrm>
                <a:off x="3915065" y="862208"/>
                <a:ext cx="49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Email 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262E906-5AC1-4456-BB0D-80628E5D6C87}"/>
                  </a:ext>
                </a:extLst>
              </p:cNvPr>
              <p:cNvSpPr/>
              <p:nvPr/>
            </p:nvSpPr>
            <p:spPr>
              <a:xfrm>
                <a:off x="4282194" y="913174"/>
                <a:ext cx="822960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</a:rPr>
                  <a:t>JD@email.com</a:t>
                </a: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41A8828-3C79-4106-83C0-2EC87DDBD94A}"/>
                </a:ext>
              </a:extLst>
            </p:cNvPr>
            <p:cNvSpPr/>
            <p:nvPr/>
          </p:nvSpPr>
          <p:spPr>
            <a:xfrm>
              <a:off x="3890124" y="3839566"/>
              <a:ext cx="484598" cy="114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84A30BD-ECB3-4473-8C78-06782C1D8AC2}"/>
              </a:ext>
            </a:extLst>
          </p:cNvPr>
          <p:cNvSpPr txBox="1"/>
          <p:nvPr/>
        </p:nvSpPr>
        <p:spPr>
          <a:xfrm>
            <a:off x="479416" y="437285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Dialog closed</a:t>
            </a:r>
          </a:p>
        </p:txBody>
      </p:sp>
    </p:spTree>
    <p:extLst>
      <p:ext uri="{BB962C8B-B14F-4D97-AF65-F5344CB8AC3E}">
        <p14:creationId xmlns:p14="http://schemas.microsoft.com/office/powerpoint/2010/main" val="290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FBEA5A2-AE5E-4920-AA8B-1E5F133D4FED}"/>
              </a:ext>
            </a:extLst>
          </p:cNvPr>
          <p:cNvSpPr/>
          <p:nvPr/>
        </p:nvSpPr>
        <p:spPr>
          <a:xfrm>
            <a:off x="476887" y="590258"/>
            <a:ext cx="5685124" cy="401932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7518F56F-4A96-4A7E-B7FA-76AC8862A6C2}"/>
              </a:ext>
            </a:extLst>
          </p:cNvPr>
          <p:cNvSpPr/>
          <p:nvPr/>
        </p:nvSpPr>
        <p:spPr>
          <a:xfrm>
            <a:off x="8034921" y="511212"/>
            <a:ext cx="3030175" cy="16910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Environment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47512B8-0E90-4553-B62F-FFB09433B615}"/>
              </a:ext>
            </a:extLst>
          </p:cNvPr>
          <p:cNvSpPr/>
          <p:nvPr/>
        </p:nvSpPr>
        <p:spPr>
          <a:xfrm>
            <a:off x="8796172" y="1125250"/>
            <a:ext cx="1507672" cy="806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Under Test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E47493-1D18-4209-8735-9A5FE195AEE6}"/>
              </a:ext>
            </a:extLst>
          </p:cNvPr>
          <p:cNvCxnSpPr>
            <a:cxnSpLocks/>
          </p:cNvCxnSpPr>
          <p:nvPr/>
        </p:nvCxnSpPr>
        <p:spPr>
          <a:xfrm>
            <a:off x="5524507" y="1512370"/>
            <a:ext cx="2510414" cy="127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0678D1D-167D-4226-BBB2-21E15BC9749A}"/>
              </a:ext>
            </a:extLst>
          </p:cNvPr>
          <p:cNvCxnSpPr>
            <a:cxnSpLocks/>
            <a:stCxn id="104" idx="0"/>
            <a:endCxn id="55" idx="2"/>
          </p:cNvCxnSpPr>
          <p:nvPr/>
        </p:nvCxnSpPr>
        <p:spPr>
          <a:xfrm rot="5400000" flipH="1" flipV="1">
            <a:off x="4598559" y="2328948"/>
            <a:ext cx="1047888" cy="214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C1A3007-2C4B-4A61-BB8E-BACA2B6B5467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5911883" y="3320812"/>
            <a:ext cx="2607061" cy="55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483C4C2-412B-4E85-99D7-224BBBAD95D4}"/>
              </a:ext>
            </a:extLst>
          </p:cNvPr>
          <p:cNvSpPr/>
          <p:nvPr/>
        </p:nvSpPr>
        <p:spPr>
          <a:xfrm>
            <a:off x="2357847" y="30584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CC9496-9F5C-4B1B-8F84-BB9443BD1163}"/>
              </a:ext>
            </a:extLst>
          </p:cNvPr>
          <p:cNvCxnSpPr>
            <a:cxnSpLocks/>
            <a:stCxn id="35" idx="0"/>
            <a:endCxn id="73" idx="4"/>
          </p:cNvCxnSpPr>
          <p:nvPr/>
        </p:nvCxnSpPr>
        <p:spPr>
          <a:xfrm rot="5400000" flipH="1" flipV="1">
            <a:off x="8918861" y="4525683"/>
            <a:ext cx="1268644" cy="63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2F67F2-B66E-4D25-BBFE-7CF97D4C9530}"/>
              </a:ext>
            </a:extLst>
          </p:cNvPr>
          <p:cNvCxnSpPr>
            <a:cxnSpLocks/>
          </p:cNvCxnSpPr>
          <p:nvPr/>
        </p:nvCxnSpPr>
        <p:spPr>
          <a:xfrm flipH="1">
            <a:off x="3136617" y="3763403"/>
            <a:ext cx="643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289E38D-37CB-489D-A451-76271659D243}"/>
              </a:ext>
            </a:extLst>
          </p:cNvPr>
          <p:cNvSpPr/>
          <p:nvPr/>
        </p:nvSpPr>
        <p:spPr>
          <a:xfrm>
            <a:off x="8259331" y="5163180"/>
            <a:ext cx="2581354" cy="1004092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Eyes </a:t>
            </a:r>
            <a:r>
              <a:rPr lang="en-US" i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AA059D-928E-4660-AF18-99C6C9ECD661}"/>
              </a:ext>
            </a:extLst>
          </p:cNvPr>
          <p:cNvSpPr txBox="1"/>
          <p:nvPr/>
        </p:nvSpPr>
        <p:spPr>
          <a:xfrm>
            <a:off x="5161526" y="2208863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2.2a) checkpoint Images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C93FF9-CE24-4232-8820-38A02050BFF9}"/>
              </a:ext>
            </a:extLst>
          </p:cNvPr>
          <p:cNvCxnSpPr>
            <a:cxnSpLocks/>
          </p:cNvCxnSpPr>
          <p:nvPr/>
        </p:nvCxnSpPr>
        <p:spPr>
          <a:xfrm flipH="1">
            <a:off x="5167431" y="2257621"/>
            <a:ext cx="2626" cy="19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20E9DB-059F-4C26-B83E-A67958B69B86}"/>
              </a:ext>
            </a:extLst>
          </p:cNvPr>
          <p:cNvGrpSpPr/>
          <p:nvPr/>
        </p:nvGrpSpPr>
        <p:grpSpPr>
          <a:xfrm>
            <a:off x="6321509" y="3482721"/>
            <a:ext cx="1563248" cy="283829"/>
            <a:chOff x="5642335" y="3714767"/>
            <a:chExt cx="1563248" cy="28382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183EE0-A887-4BF6-B8A0-641719ED5582}"/>
                </a:ext>
              </a:extLst>
            </p:cNvPr>
            <p:cNvSpPr txBox="1"/>
            <p:nvPr/>
          </p:nvSpPr>
          <p:spPr>
            <a:xfrm>
              <a:off x="5642335" y="3736986"/>
              <a:ext cx="15632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2.2b) checkpoint Images</a:t>
              </a:r>
              <a:endParaRPr lang="en-US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D617B03-1588-4673-ACFE-50BE40006600}"/>
                </a:ext>
              </a:extLst>
            </p:cNvPr>
            <p:cNvCxnSpPr>
              <a:cxnSpLocks/>
            </p:cNvCxnSpPr>
            <p:nvPr/>
          </p:nvCxnSpPr>
          <p:spPr>
            <a:xfrm>
              <a:off x="6062592" y="3714767"/>
              <a:ext cx="73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2776F1-792B-4624-AFE7-EC3702DCD016}"/>
              </a:ext>
            </a:extLst>
          </p:cNvPr>
          <p:cNvGrpSpPr/>
          <p:nvPr/>
        </p:nvGrpSpPr>
        <p:grpSpPr>
          <a:xfrm>
            <a:off x="9715857" y="4181588"/>
            <a:ext cx="965329" cy="466401"/>
            <a:chOff x="7852413" y="4433406"/>
            <a:chExt cx="965329" cy="46640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08EE91-35F9-4B24-991F-2ADF780955DC}"/>
                </a:ext>
              </a:extLst>
            </p:cNvPr>
            <p:cNvSpPr txBox="1"/>
            <p:nvPr/>
          </p:nvSpPr>
          <p:spPr>
            <a:xfrm>
              <a:off x="7852413" y="4433406"/>
              <a:ext cx="9653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Match results</a:t>
              </a:r>
            </a:p>
            <a:p>
              <a:r>
                <a:rPr lang="en-US" sz="1100" dirty="0"/>
                <a:t>Metadata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8AB6C77-5B2E-404A-B69E-9428B2FE1B52}"/>
                </a:ext>
              </a:extLst>
            </p:cNvPr>
            <p:cNvCxnSpPr>
              <a:cxnSpLocks/>
            </p:cNvCxnSpPr>
            <p:nvPr/>
          </p:nvCxnSpPr>
          <p:spPr>
            <a:xfrm>
              <a:off x="7862743" y="4466949"/>
              <a:ext cx="1" cy="43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E95E11-732C-4924-90C3-BFBD290D783B}"/>
              </a:ext>
            </a:extLst>
          </p:cNvPr>
          <p:cNvGrpSpPr/>
          <p:nvPr/>
        </p:nvGrpSpPr>
        <p:grpSpPr>
          <a:xfrm>
            <a:off x="6267612" y="1647987"/>
            <a:ext cx="1577676" cy="323715"/>
            <a:chOff x="6308372" y="1851023"/>
            <a:chExt cx="1577676" cy="32371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3B9AB55-C08C-4217-96A1-A4452AAC20D5}"/>
                </a:ext>
              </a:extLst>
            </p:cNvPr>
            <p:cNvSpPr txBox="1"/>
            <p:nvPr/>
          </p:nvSpPr>
          <p:spPr>
            <a:xfrm>
              <a:off x="6308372" y="1913128"/>
              <a:ext cx="15776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2.2b) checkpoint Images</a:t>
              </a:r>
              <a:endParaRPr lang="en-US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3A342A-E05D-4276-A8F3-0A2A3138B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5477" y="1851023"/>
              <a:ext cx="643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C728FEF-475A-4EC4-9A5B-F47392A405B2}"/>
              </a:ext>
            </a:extLst>
          </p:cNvPr>
          <p:cNvSpPr/>
          <p:nvPr/>
        </p:nvSpPr>
        <p:spPr>
          <a:xfrm>
            <a:off x="4497822" y="774700"/>
            <a:ext cx="1270802" cy="1041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sz="1200" dirty="0"/>
              <a:t>(e.g. Selenium)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D8D2901-87CB-4A00-B4C9-94498240D70A}"/>
              </a:ext>
            </a:extLst>
          </p:cNvPr>
          <p:cNvSpPr/>
          <p:nvPr/>
        </p:nvSpPr>
        <p:spPr>
          <a:xfrm>
            <a:off x="8518944" y="2771292"/>
            <a:ext cx="2062128" cy="1100158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Eyes Server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028740-A66E-4BCC-B4C1-7DFD47C26457}"/>
              </a:ext>
            </a:extLst>
          </p:cNvPr>
          <p:cNvSpPr/>
          <p:nvPr/>
        </p:nvSpPr>
        <p:spPr>
          <a:xfrm>
            <a:off x="9521298" y="3823313"/>
            <a:ext cx="70122" cy="71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E9CF8E5-19C2-4B5F-AE0E-96CEDCA9A18F}"/>
              </a:ext>
            </a:extLst>
          </p:cNvPr>
          <p:cNvGrpSpPr/>
          <p:nvPr/>
        </p:nvGrpSpPr>
        <p:grpSpPr>
          <a:xfrm>
            <a:off x="4311683" y="2863612"/>
            <a:ext cx="1600200" cy="914400"/>
            <a:chOff x="3739863" y="3018972"/>
            <a:chExt cx="1183820" cy="680357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E7F319D5-4DE0-45D8-BA81-BB28E17E253E}"/>
                </a:ext>
              </a:extLst>
            </p:cNvPr>
            <p:cNvSpPr/>
            <p:nvPr/>
          </p:nvSpPr>
          <p:spPr>
            <a:xfrm>
              <a:off x="3739863" y="3018972"/>
              <a:ext cx="1183820" cy="680357"/>
            </a:xfrm>
            <a:prstGeom prst="flowChartProcess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Eyes SDK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F150C7B-37FC-4898-A595-196AA3996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892" y="3076540"/>
              <a:ext cx="935990" cy="167998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7310ACA-85A9-44D3-8859-626BA80C768C}"/>
              </a:ext>
            </a:extLst>
          </p:cNvPr>
          <p:cNvSpPr txBox="1"/>
          <p:nvPr/>
        </p:nvSpPr>
        <p:spPr>
          <a:xfrm>
            <a:off x="10399474" y="626388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F0001-V03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E141939F-7BC8-45F0-B99E-521009C31737}"/>
              </a:ext>
            </a:extLst>
          </p:cNvPr>
          <p:cNvSpPr/>
          <p:nvPr/>
        </p:nvSpPr>
        <p:spPr>
          <a:xfrm>
            <a:off x="758105" y="877441"/>
            <a:ext cx="1650187" cy="3328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Test Suite</a:t>
            </a:r>
            <a:r>
              <a:rPr lang="en-US" sz="1400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Test 1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1a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1b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2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2a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3.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00E09C8-5F1B-4040-9B48-D3F942EBB754}"/>
              </a:ext>
            </a:extLst>
          </p:cNvPr>
          <p:cNvCxnSpPr>
            <a:cxnSpLocks/>
            <a:stCxn id="68" idx="6"/>
            <a:endCxn id="98" idx="2"/>
          </p:cNvCxnSpPr>
          <p:nvPr/>
        </p:nvCxnSpPr>
        <p:spPr>
          <a:xfrm flipV="1">
            <a:off x="2450210" y="1402066"/>
            <a:ext cx="2016283" cy="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1E83177-C5CB-4739-A98E-FD443689B16F}"/>
              </a:ext>
            </a:extLst>
          </p:cNvPr>
          <p:cNvSpPr/>
          <p:nvPr/>
        </p:nvSpPr>
        <p:spPr>
          <a:xfrm flipV="1">
            <a:off x="2374749" y="1379208"/>
            <a:ext cx="7546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9668A8-BA84-4848-AAAA-69D4CCE88AC8}"/>
              </a:ext>
            </a:extLst>
          </p:cNvPr>
          <p:cNvSpPr/>
          <p:nvPr/>
        </p:nvSpPr>
        <p:spPr>
          <a:xfrm>
            <a:off x="2373379" y="3085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7AFE8C-33E8-46C1-9DBF-49C461F6AAE4}"/>
              </a:ext>
            </a:extLst>
          </p:cNvPr>
          <p:cNvSpPr txBox="1"/>
          <p:nvPr/>
        </p:nvSpPr>
        <p:spPr>
          <a:xfrm>
            <a:off x="2958628" y="3801383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/>
              <a:t>3) Match results (URL)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075596-197F-44CE-9B29-EAA4D8E7EC40}"/>
              </a:ext>
            </a:extLst>
          </p:cNvPr>
          <p:cNvSpPr txBox="1"/>
          <p:nvPr/>
        </p:nvSpPr>
        <p:spPr>
          <a:xfrm>
            <a:off x="2593583" y="1414127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/>
              <a:t>2.1) Simulate User actions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AFD8530-8596-4252-9A5B-4121C5D6B5CC}"/>
              </a:ext>
            </a:extLst>
          </p:cNvPr>
          <p:cNvCxnSpPr>
            <a:cxnSpLocks/>
            <a:stCxn id="70" idx="6"/>
            <a:endCxn id="82" idx="2"/>
          </p:cNvCxnSpPr>
          <p:nvPr/>
        </p:nvCxnSpPr>
        <p:spPr>
          <a:xfrm flipV="1">
            <a:off x="2419098" y="3105828"/>
            <a:ext cx="1819374" cy="238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DAE1B5A-D2E7-42B3-A1AA-C731D9BCCE25}"/>
              </a:ext>
            </a:extLst>
          </p:cNvPr>
          <p:cNvSpPr/>
          <p:nvPr/>
        </p:nvSpPr>
        <p:spPr>
          <a:xfrm>
            <a:off x="4238472" y="3082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D110B7B-8CCF-43EB-A604-9CCD6278359D}"/>
              </a:ext>
            </a:extLst>
          </p:cNvPr>
          <p:cNvSpPr/>
          <p:nvPr/>
        </p:nvSpPr>
        <p:spPr>
          <a:xfrm>
            <a:off x="2377184" y="4025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0E6E5AE-6CD8-43C1-B807-171AFFF592F8}"/>
              </a:ext>
            </a:extLst>
          </p:cNvPr>
          <p:cNvCxnSpPr>
            <a:cxnSpLocks/>
            <a:stCxn id="83" idx="6"/>
            <a:endCxn id="104" idx="2"/>
          </p:cNvCxnSpPr>
          <p:nvPr/>
        </p:nvCxnSpPr>
        <p:spPr>
          <a:xfrm flipV="1">
            <a:off x="2422903" y="3778012"/>
            <a:ext cx="2688880" cy="270559"/>
          </a:xfrm>
          <a:prstGeom prst="bentConnector2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05E430F-2867-4494-9D6A-1F26A4F6DD59}"/>
              </a:ext>
            </a:extLst>
          </p:cNvPr>
          <p:cNvSpPr txBox="1"/>
          <p:nvPr/>
        </p:nvSpPr>
        <p:spPr>
          <a:xfrm>
            <a:off x="2620926" y="2863811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/>
              <a:t>2.2) check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DD169BE-BE31-40F7-9F5A-DD2AD8002B3E}"/>
              </a:ext>
            </a:extLst>
          </p:cNvPr>
          <p:cNvSpPr/>
          <p:nvPr/>
        </p:nvSpPr>
        <p:spPr>
          <a:xfrm>
            <a:off x="2624307" y="1048043"/>
            <a:ext cx="386871" cy="3249704"/>
          </a:xfrm>
          <a:custGeom>
            <a:avLst/>
            <a:gdLst>
              <a:gd name="connsiteX0" fmla="*/ 514350 w 523875"/>
              <a:gd name="connsiteY0" fmla="*/ 4095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71500 w 571500"/>
              <a:gd name="connsiteY0" fmla="*/ 219075 h 923925"/>
              <a:gd name="connsiteX1" fmla="*/ 523875 w 571500"/>
              <a:gd name="connsiteY1" fmla="*/ 0 h 923925"/>
              <a:gd name="connsiteX2" fmla="*/ 19050 w 571500"/>
              <a:gd name="connsiteY2" fmla="*/ 0 h 923925"/>
              <a:gd name="connsiteX3" fmla="*/ 0 w 571500"/>
              <a:gd name="connsiteY3" fmla="*/ 904875 h 923925"/>
              <a:gd name="connsiteX4" fmla="*/ 495300 w 571500"/>
              <a:gd name="connsiteY4" fmla="*/ 923925 h 923925"/>
              <a:gd name="connsiteX5" fmla="*/ 514350 w 571500"/>
              <a:gd name="connsiteY5" fmla="*/ 504825 h 923925"/>
              <a:gd name="connsiteX0" fmla="*/ 485775 w 523875"/>
              <a:gd name="connsiteY0" fmla="*/ 2190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42925 w 542925"/>
              <a:gd name="connsiteY0" fmla="*/ 228600 h 923925"/>
              <a:gd name="connsiteX1" fmla="*/ 523875 w 542925"/>
              <a:gd name="connsiteY1" fmla="*/ 0 h 923925"/>
              <a:gd name="connsiteX2" fmla="*/ 19050 w 542925"/>
              <a:gd name="connsiteY2" fmla="*/ 0 h 923925"/>
              <a:gd name="connsiteX3" fmla="*/ 0 w 542925"/>
              <a:gd name="connsiteY3" fmla="*/ 904875 h 923925"/>
              <a:gd name="connsiteX4" fmla="*/ 495300 w 542925"/>
              <a:gd name="connsiteY4" fmla="*/ 923925 h 923925"/>
              <a:gd name="connsiteX5" fmla="*/ 514350 w 542925"/>
              <a:gd name="connsiteY5" fmla="*/ 504825 h 923925"/>
              <a:gd name="connsiteX0" fmla="*/ 523875 w 523875"/>
              <a:gd name="connsiteY0" fmla="*/ 23812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23875 w 523875"/>
              <a:gd name="connsiteY0" fmla="*/ 23812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498853 w 523875"/>
              <a:gd name="connsiteY5" fmla="*/ 681129 h 923925"/>
              <a:gd name="connsiteX0" fmla="*/ 554865 w 554865"/>
              <a:gd name="connsiteY0" fmla="*/ 88715 h 923925"/>
              <a:gd name="connsiteX1" fmla="*/ 523875 w 554865"/>
              <a:gd name="connsiteY1" fmla="*/ 0 h 923925"/>
              <a:gd name="connsiteX2" fmla="*/ 19050 w 554865"/>
              <a:gd name="connsiteY2" fmla="*/ 0 h 923925"/>
              <a:gd name="connsiteX3" fmla="*/ 0 w 554865"/>
              <a:gd name="connsiteY3" fmla="*/ 904875 h 923925"/>
              <a:gd name="connsiteX4" fmla="*/ 495300 w 554865"/>
              <a:gd name="connsiteY4" fmla="*/ 923925 h 923925"/>
              <a:gd name="connsiteX5" fmla="*/ 498853 w 554865"/>
              <a:gd name="connsiteY5" fmla="*/ 681129 h 923925"/>
              <a:gd name="connsiteX0" fmla="*/ 508379 w 523875"/>
              <a:gd name="connsiteY0" fmla="*/ 79751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498853 w 523875"/>
              <a:gd name="connsiteY5" fmla="*/ 681129 h 923925"/>
              <a:gd name="connsiteX0" fmla="*/ 570359 w 570359"/>
              <a:gd name="connsiteY0" fmla="*/ 73775 h 923925"/>
              <a:gd name="connsiteX1" fmla="*/ 523875 w 570359"/>
              <a:gd name="connsiteY1" fmla="*/ 0 h 923925"/>
              <a:gd name="connsiteX2" fmla="*/ 19050 w 570359"/>
              <a:gd name="connsiteY2" fmla="*/ 0 h 923925"/>
              <a:gd name="connsiteX3" fmla="*/ 0 w 570359"/>
              <a:gd name="connsiteY3" fmla="*/ 904875 h 923925"/>
              <a:gd name="connsiteX4" fmla="*/ 495300 w 570359"/>
              <a:gd name="connsiteY4" fmla="*/ 923925 h 923925"/>
              <a:gd name="connsiteX5" fmla="*/ 498853 w 570359"/>
              <a:gd name="connsiteY5" fmla="*/ 681129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359" h="923925">
                <a:moveTo>
                  <a:pt x="570359" y="73775"/>
                </a:moveTo>
                <a:lnTo>
                  <a:pt x="523875" y="0"/>
                </a:lnTo>
                <a:lnTo>
                  <a:pt x="19050" y="0"/>
                </a:lnTo>
                <a:lnTo>
                  <a:pt x="0" y="904875"/>
                </a:lnTo>
                <a:lnTo>
                  <a:pt x="495300" y="923925"/>
                </a:lnTo>
                <a:cubicBezTo>
                  <a:pt x="501650" y="784225"/>
                  <a:pt x="492503" y="820829"/>
                  <a:pt x="498853" y="681129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5D13F9-13FF-45F8-8688-719B38B46DE7}"/>
              </a:ext>
            </a:extLst>
          </p:cNvPr>
          <p:cNvSpPr/>
          <p:nvPr/>
        </p:nvSpPr>
        <p:spPr>
          <a:xfrm flipV="1">
            <a:off x="4466493" y="1379207"/>
            <a:ext cx="4698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 descr="User">
            <a:extLst>
              <a:ext uri="{FF2B5EF4-FFF2-40B4-BE49-F238E27FC236}">
                <a16:creationId xmlns:a16="http://schemas.microsoft.com/office/drawing/2014/main" id="{764BB50B-0F80-40EE-88FF-17B09C6F6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5752" y="5208026"/>
            <a:ext cx="914400" cy="9144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3FAC02F-719C-4C56-8263-8E229B9059A9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83199" y="4206326"/>
            <a:ext cx="0" cy="1001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DC0D2-F44A-4309-AA33-1BC725952A8C}"/>
              </a:ext>
            </a:extLst>
          </p:cNvPr>
          <p:cNvSpPr txBox="1"/>
          <p:nvPr/>
        </p:nvSpPr>
        <p:spPr>
          <a:xfrm>
            <a:off x="1610574" y="4660685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1) Start Test Suite Execution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6875DE7-0CE7-440B-869E-562B9319ED84}"/>
              </a:ext>
            </a:extLst>
          </p:cNvPr>
          <p:cNvCxnSpPr>
            <a:cxnSpLocks/>
            <a:stCxn id="109" idx="3"/>
            <a:endCxn id="35" idx="1"/>
          </p:cNvCxnSpPr>
          <p:nvPr/>
        </p:nvCxnSpPr>
        <p:spPr>
          <a:xfrm>
            <a:off x="2140152" y="5665226"/>
            <a:ext cx="6119179" cy="127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04A4ADF-E1BB-449A-9AAD-F166126FBB40}"/>
              </a:ext>
            </a:extLst>
          </p:cNvPr>
          <p:cNvSpPr txBox="1"/>
          <p:nvPr/>
        </p:nvSpPr>
        <p:spPr>
          <a:xfrm>
            <a:off x="2406510" y="5352515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/>
              <a:t>4) Review and Save Results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A150140-CB9E-4BDC-9DA3-44B7204D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19" y="2901367"/>
            <a:ext cx="1265202" cy="22578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6A57CCF-897C-4999-AC06-007235A9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19" y="5283781"/>
            <a:ext cx="1265202" cy="225789"/>
          </a:xfrm>
          <a:prstGeom prst="rect">
            <a:avLst/>
          </a:prstGeom>
        </p:spPr>
      </p:pic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E87B85F-8EC6-45C7-B941-DAF6F0F98130}"/>
              </a:ext>
            </a:extLst>
          </p:cNvPr>
          <p:cNvCxnSpPr>
            <a:cxnSpLocks/>
          </p:cNvCxnSpPr>
          <p:nvPr/>
        </p:nvCxnSpPr>
        <p:spPr>
          <a:xfrm>
            <a:off x="5627358" y="1046923"/>
            <a:ext cx="2407563" cy="8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CB3267E-0811-4353-A85E-F39C3ED11C81}"/>
              </a:ext>
            </a:extLst>
          </p:cNvPr>
          <p:cNvSpPr txBox="1"/>
          <p:nvPr/>
        </p:nvSpPr>
        <p:spPr>
          <a:xfrm>
            <a:off x="6251649" y="779053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/>
              <a:t>2.1b) Simulate User actions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2B59782-46F1-41CB-B7DC-206B1D2961D9}"/>
              </a:ext>
            </a:extLst>
          </p:cNvPr>
          <p:cNvSpPr/>
          <p:nvPr/>
        </p:nvSpPr>
        <p:spPr>
          <a:xfrm>
            <a:off x="2945486" y="1703030"/>
            <a:ext cx="271157" cy="1158252"/>
          </a:xfrm>
          <a:custGeom>
            <a:avLst/>
            <a:gdLst>
              <a:gd name="connsiteX0" fmla="*/ 514350 w 523875"/>
              <a:gd name="connsiteY0" fmla="*/ 4095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71500 w 571500"/>
              <a:gd name="connsiteY0" fmla="*/ 219075 h 923925"/>
              <a:gd name="connsiteX1" fmla="*/ 523875 w 571500"/>
              <a:gd name="connsiteY1" fmla="*/ 0 h 923925"/>
              <a:gd name="connsiteX2" fmla="*/ 19050 w 571500"/>
              <a:gd name="connsiteY2" fmla="*/ 0 h 923925"/>
              <a:gd name="connsiteX3" fmla="*/ 0 w 571500"/>
              <a:gd name="connsiteY3" fmla="*/ 904875 h 923925"/>
              <a:gd name="connsiteX4" fmla="*/ 495300 w 571500"/>
              <a:gd name="connsiteY4" fmla="*/ 923925 h 923925"/>
              <a:gd name="connsiteX5" fmla="*/ 514350 w 571500"/>
              <a:gd name="connsiteY5" fmla="*/ 504825 h 923925"/>
              <a:gd name="connsiteX0" fmla="*/ 485775 w 523875"/>
              <a:gd name="connsiteY0" fmla="*/ 21907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  <a:gd name="connsiteX0" fmla="*/ 542925 w 542925"/>
              <a:gd name="connsiteY0" fmla="*/ 228600 h 923925"/>
              <a:gd name="connsiteX1" fmla="*/ 523875 w 542925"/>
              <a:gd name="connsiteY1" fmla="*/ 0 h 923925"/>
              <a:gd name="connsiteX2" fmla="*/ 19050 w 542925"/>
              <a:gd name="connsiteY2" fmla="*/ 0 h 923925"/>
              <a:gd name="connsiteX3" fmla="*/ 0 w 542925"/>
              <a:gd name="connsiteY3" fmla="*/ 904875 h 923925"/>
              <a:gd name="connsiteX4" fmla="*/ 495300 w 542925"/>
              <a:gd name="connsiteY4" fmla="*/ 923925 h 923925"/>
              <a:gd name="connsiteX5" fmla="*/ 514350 w 542925"/>
              <a:gd name="connsiteY5" fmla="*/ 504825 h 923925"/>
              <a:gd name="connsiteX0" fmla="*/ 523875 w 523875"/>
              <a:gd name="connsiteY0" fmla="*/ 238125 h 923925"/>
              <a:gd name="connsiteX1" fmla="*/ 523875 w 523875"/>
              <a:gd name="connsiteY1" fmla="*/ 0 h 923925"/>
              <a:gd name="connsiteX2" fmla="*/ 19050 w 523875"/>
              <a:gd name="connsiteY2" fmla="*/ 0 h 923925"/>
              <a:gd name="connsiteX3" fmla="*/ 0 w 523875"/>
              <a:gd name="connsiteY3" fmla="*/ 904875 h 923925"/>
              <a:gd name="connsiteX4" fmla="*/ 495300 w 523875"/>
              <a:gd name="connsiteY4" fmla="*/ 923925 h 923925"/>
              <a:gd name="connsiteX5" fmla="*/ 514350 w 523875"/>
              <a:gd name="connsiteY5" fmla="*/ 5048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" h="923925">
                <a:moveTo>
                  <a:pt x="523875" y="238125"/>
                </a:moveTo>
                <a:lnTo>
                  <a:pt x="523875" y="0"/>
                </a:lnTo>
                <a:lnTo>
                  <a:pt x="19050" y="0"/>
                </a:lnTo>
                <a:lnTo>
                  <a:pt x="0" y="904875"/>
                </a:lnTo>
                <a:lnTo>
                  <a:pt x="495300" y="923925"/>
                </a:lnTo>
                <a:lnTo>
                  <a:pt x="514350" y="504825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062E3B9-7642-4A22-A4F3-579F11792099}"/>
              </a:ext>
            </a:extLst>
          </p:cNvPr>
          <p:cNvSpPr/>
          <p:nvPr/>
        </p:nvSpPr>
        <p:spPr>
          <a:xfrm>
            <a:off x="758105" y="877441"/>
            <a:ext cx="3183274" cy="49347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Test Suite</a:t>
            </a:r>
            <a:r>
              <a:rPr lang="en-US" sz="1400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Test 1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1a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1b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2</a:t>
            </a:r>
          </a:p>
          <a:p>
            <a:pPr algn="ctr"/>
            <a:r>
              <a:rPr lang="en-US" sz="1400" dirty="0" err="1"/>
              <a:t>checkPoint</a:t>
            </a:r>
            <a:r>
              <a:rPr lang="en-US" sz="1400" dirty="0"/>
              <a:t> 2a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3.</a:t>
            </a:r>
          </a:p>
          <a:p>
            <a:pPr algn="ctr"/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Test N</a:t>
            </a:r>
          </a:p>
        </p:txBody>
      </p:sp>
    </p:spTree>
    <p:extLst>
      <p:ext uri="{BB962C8B-B14F-4D97-AF65-F5344CB8AC3E}">
        <p14:creationId xmlns:p14="http://schemas.microsoft.com/office/powerpoint/2010/main" val="184251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75F70-4350-4371-915C-804855CF0A52}"/>
              </a:ext>
            </a:extLst>
          </p:cNvPr>
          <p:cNvSpPr txBox="1"/>
          <p:nvPr/>
        </p:nvSpPr>
        <p:spPr>
          <a:xfrm>
            <a:off x="1444336" y="1101436"/>
            <a:ext cx="3133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Eyes e = new Eyes();</a:t>
            </a:r>
          </a:p>
          <a:p>
            <a:r>
              <a:rPr lang="en-US" dirty="0"/>
              <a:t>….setup…</a:t>
            </a:r>
          </a:p>
          <a:p>
            <a:r>
              <a:rPr lang="en-US" dirty="0" err="1"/>
              <a:t>e.open</a:t>
            </a:r>
            <a:r>
              <a:rPr lang="en-US" dirty="0"/>
              <a:t>(</a:t>
            </a:r>
            <a:r>
              <a:rPr lang="en-US" dirty="0" err="1"/>
              <a:t>appName</a:t>
            </a:r>
            <a:r>
              <a:rPr lang="en-US" dirty="0"/>
              <a:t>, </a:t>
            </a:r>
            <a:r>
              <a:rPr lang="en-US" dirty="0" err="1"/>
              <a:t>testName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/>
              <a:t>Send events for check point 1</a:t>
            </a:r>
          </a:p>
          <a:p>
            <a:r>
              <a:rPr lang="en-US" dirty="0" err="1"/>
              <a:t>e.check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Send events for check point 2</a:t>
            </a:r>
          </a:p>
          <a:p>
            <a:r>
              <a:rPr lang="en-US" dirty="0" err="1"/>
              <a:t>e.check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Send events for check point 3</a:t>
            </a:r>
          </a:p>
          <a:p>
            <a:r>
              <a:rPr lang="en-US" dirty="0" err="1"/>
              <a:t>e.check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e.close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94E36-6052-4665-B4ED-4396360A492E}"/>
              </a:ext>
            </a:extLst>
          </p:cNvPr>
          <p:cNvSpPr txBox="1"/>
          <p:nvPr/>
        </p:nvSpPr>
        <p:spPr>
          <a:xfrm>
            <a:off x="590325" y="795359"/>
            <a:ext cx="18870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Test() {</a:t>
            </a:r>
          </a:p>
          <a:p>
            <a:r>
              <a:rPr lang="en-US" dirty="0"/>
              <a:t>   e = Eyes(…)</a:t>
            </a:r>
          </a:p>
          <a:p>
            <a:r>
              <a:rPr lang="en-US" dirty="0"/>
              <a:t>   </a:t>
            </a:r>
            <a:r>
              <a:rPr lang="en-US" dirty="0" err="1"/>
              <a:t>e.open</a:t>
            </a:r>
            <a:r>
              <a:rPr lang="en-US" dirty="0"/>
              <a:t>(name,…)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(….)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(….)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(….)</a:t>
            </a:r>
          </a:p>
          <a:p>
            <a:r>
              <a:rPr lang="en-US" dirty="0"/>
              <a:t>   </a:t>
            </a:r>
            <a:r>
              <a:rPr lang="en-US" dirty="0" err="1"/>
              <a:t>e.close</a:t>
            </a:r>
            <a:r>
              <a:rPr lang="en-US" dirty="0"/>
              <a:t>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11089-9E4A-45C0-8A58-CE4BDE8CAFC9}"/>
              </a:ext>
            </a:extLst>
          </p:cNvPr>
          <p:cNvSpPr/>
          <p:nvPr/>
        </p:nvSpPr>
        <p:spPr>
          <a:xfrm>
            <a:off x="3875813" y="1730540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3BE06-1608-4A21-B6C5-9D09A193B9EA}"/>
              </a:ext>
            </a:extLst>
          </p:cNvPr>
          <p:cNvSpPr/>
          <p:nvPr/>
        </p:nvSpPr>
        <p:spPr>
          <a:xfrm>
            <a:off x="3875812" y="2019947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3E946-06CF-444E-B083-B878F69B6DCB}"/>
              </a:ext>
            </a:extLst>
          </p:cNvPr>
          <p:cNvSpPr/>
          <p:nvPr/>
        </p:nvSpPr>
        <p:spPr>
          <a:xfrm>
            <a:off x="3875812" y="230935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CA45A-F5DE-4D97-96CB-DCAC549B79EA}"/>
              </a:ext>
            </a:extLst>
          </p:cNvPr>
          <p:cNvSpPr/>
          <p:nvPr/>
        </p:nvSpPr>
        <p:spPr>
          <a:xfrm>
            <a:off x="3875812" y="2598762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6F208-4050-4621-B68F-FB92C7C019B7}"/>
              </a:ext>
            </a:extLst>
          </p:cNvPr>
          <p:cNvSpPr txBox="1"/>
          <p:nvPr/>
        </p:nvSpPr>
        <p:spPr>
          <a:xfrm>
            <a:off x="3761510" y="1371199"/>
            <a:ext cx="306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Baseline ID = name + OS + browser + viewport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92F843-E2E6-4AE0-B624-C8F08BEAC98A}"/>
              </a:ext>
            </a:extLst>
          </p:cNvPr>
          <p:cNvSpPr/>
          <p:nvPr/>
        </p:nvSpPr>
        <p:spPr>
          <a:xfrm>
            <a:off x="2480406" y="2017011"/>
            <a:ext cx="696190" cy="289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94E36-6052-4665-B4ED-4396360A492E}"/>
              </a:ext>
            </a:extLst>
          </p:cNvPr>
          <p:cNvSpPr txBox="1"/>
          <p:nvPr/>
        </p:nvSpPr>
        <p:spPr>
          <a:xfrm>
            <a:off x="590325" y="795359"/>
            <a:ext cx="20500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Test() {</a:t>
            </a:r>
          </a:p>
          <a:p>
            <a:r>
              <a:rPr lang="en-US" dirty="0"/>
              <a:t>   e = Eyes(…)</a:t>
            </a:r>
          </a:p>
          <a:p>
            <a:r>
              <a:rPr lang="en-US" dirty="0"/>
              <a:t>   </a:t>
            </a:r>
            <a:r>
              <a:rPr lang="en-US" dirty="0" err="1"/>
              <a:t>e.open</a:t>
            </a:r>
            <a:r>
              <a:rPr lang="en-US" dirty="0"/>
              <a:t>(name,…)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(“point 1”)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(“point 2”)</a:t>
            </a:r>
          </a:p>
          <a:p>
            <a:r>
              <a:rPr lang="en-US" dirty="0"/>
              <a:t>   </a:t>
            </a:r>
            <a:r>
              <a:rPr lang="en-US" dirty="0" err="1"/>
              <a:t>e.check</a:t>
            </a:r>
            <a:r>
              <a:rPr lang="en-US" dirty="0"/>
              <a:t>(“point 3”)</a:t>
            </a:r>
          </a:p>
          <a:p>
            <a:r>
              <a:rPr lang="en-US" dirty="0"/>
              <a:t>   </a:t>
            </a:r>
            <a:r>
              <a:rPr lang="en-US" dirty="0" err="1"/>
              <a:t>e.close</a:t>
            </a:r>
            <a:r>
              <a:rPr lang="en-US" dirty="0"/>
              <a:t>(“point 4”)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11089-9E4A-45C0-8A58-CE4BDE8CAFC9}"/>
              </a:ext>
            </a:extLst>
          </p:cNvPr>
          <p:cNvSpPr/>
          <p:nvPr/>
        </p:nvSpPr>
        <p:spPr>
          <a:xfrm>
            <a:off x="3875813" y="1730540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3BE06-1608-4A21-B6C5-9D09A193B9EA}"/>
              </a:ext>
            </a:extLst>
          </p:cNvPr>
          <p:cNvSpPr/>
          <p:nvPr/>
        </p:nvSpPr>
        <p:spPr>
          <a:xfrm>
            <a:off x="3875812" y="2019947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3E946-06CF-444E-B083-B878F69B6DCB}"/>
              </a:ext>
            </a:extLst>
          </p:cNvPr>
          <p:cNvSpPr/>
          <p:nvPr/>
        </p:nvSpPr>
        <p:spPr>
          <a:xfrm>
            <a:off x="3875812" y="230935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CA45A-F5DE-4D97-96CB-DCAC549B79EA}"/>
              </a:ext>
            </a:extLst>
          </p:cNvPr>
          <p:cNvSpPr/>
          <p:nvPr/>
        </p:nvSpPr>
        <p:spPr>
          <a:xfrm>
            <a:off x="3875812" y="2598762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6F208-4050-4621-B68F-FB92C7C019B7}"/>
              </a:ext>
            </a:extLst>
          </p:cNvPr>
          <p:cNvSpPr txBox="1"/>
          <p:nvPr/>
        </p:nvSpPr>
        <p:spPr>
          <a:xfrm>
            <a:off x="3761510" y="1371199"/>
            <a:ext cx="306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Baseline ID = name + OS + browser + viewport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92F843-E2E6-4AE0-B624-C8F08BEAC98A}"/>
              </a:ext>
            </a:extLst>
          </p:cNvPr>
          <p:cNvSpPr/>
          <p:nvPr/>
        </p:nvSpPr>
        <p:spPr>
          <a:xfrm>
            <a:off x="2852846" y="2054472"/>
            <a:ext cx="696190" cy="289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5FDCA33-F209-4735-91B9-9DCD8CD3DB95}"/>
              </a:ext>
            </a:extLst>
          </p:cNvPr>
          <p:cNvSpPr/>
          <p:nvPr/>
        </p:nvSpPr>
        <p:spPr>
          <a:xfrm>
            <a:off x="6378377" y="3638663"/>
            <a:ext cx="1244735" cy="2131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B72105F-94AA-4498-A521-5F074D78EEF6}"/>
              </a:ext>
            </a:extLst>
          </p:cNvPr>
          <p:cNvSpPr/>
          <p:nvPr/>
        </p:nvSpPr>
        <p:spPr>
          <a:xfrm>
            <a:off x="8896361" y="442565"/>
            <a:ext cx="2639976" cy="24834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F44D318-6421-47BF-A338-F3E35C0B4992}"/>
              </a:ext>
            </a:extLst>
          </p:cNvPr>
          <p:cNvSpPr/>
          <p:nvPr/>
        </p:nvSpPr>
        <p:spPr>
          <a:xfrm>
            <a:off x="8862760" y="3262745"/>
            <a:ext cx="2639976" cy="24834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94E36-6052-4665-B4ED-4396360A492E}"/>
              </a:ext>
            </a:extLst>
          </p:cNvPr>
          <p:cNvSpPr txBox="1"/>
          <p:nvPr/>
        </p:nvSpPr>
        <p:spPr>
          <a:xfrm>
            <a:off x="-18984" y="3377885"/>
            <a:ext cx="48013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 = Eyes(…)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(name,…)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    		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99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5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differs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6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   //same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6F208-4050-4621-B68F-FB92C7C019B7}"/>
              </a:ext>
            </a:extLst>
          </p:cNvPr>
          <p:cNvSpPr txBox="1"/>
          <p:nvPr/>
        </p:nvSpPr>
        <p:spPr>
          <a:xfrm>
            <a:off x="5069129" y="3387856"/>
            <a:ext cx="312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Baseline ID = name + OS + browser + viewport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1E7CA-CC03-4F9E-9A39-015BAEFBEC43}"/>
              </a:ext>
            </a:extLst>
          </p:cNvPr>
          <p:cNvSpPr txBox="1"/>
          <p:nvPr/>
        </p:nvSpPr>
        <p:spPr>
          <a:xfrm>
            <a:off x="35751" y="415839"/>
            <a:ext cx="28809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 = Eyes(…)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(name,…)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e.check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1200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//check point 6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)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13F82-73B0-47D1-8C05-D067DF0AAE1C}"/>
              </a:ext>
            </a:extLst>
          </p:cNvPr>
          <p:cNvSpPr/>
          <p:nvPr/>
        </p:nvSpPr>
        <p:spPr>
          <a:xfrm>
            <a:off x="5358249" y="1110292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82821-475F-4A18-8632-A73B595FF4B6}"/>
              </a:ext>
            </a:extLst>
          </p:cNvPr>
          <p:cNvSpPr/>
          <p:nvPr/>
        </p:nvSpPr>
        <p:spPr>
          <a:xfrm>
            <a:off x="5358249" y="1323753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371FE-8B80-49BB-9194-AD1154DB677C}"/>
              </a:ext>
            </a:extLst>
          </p:cNvPr>
          <p:cNvSpPr/>
          <p:nvPr/>
        </p:nvSpPr>
        <p:spPr>
          <a:xfrm>
            <a:off x="5358248" y="1539576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22E5D-1386-49D0-9019-71020663727A}"/>
              </a:ext>
            </a:extLst>
          </p:cNvPr>
          <p:cNvSpPr/>
          <p:nvPr/>
        </p:nvSpPr>
        <p:spPr>
          <a:xfrm>
            <a:off x="5358248" y="1755399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AF5C40-5844-4BF3-8EF2-C557377CE80E}"/>
              </a:ext>
            </a:extLst>
          </p:cNvPr>
          <p:cNvSpPr/>
          <p:nvPr/>
        </p:nvSpPr>
        <p:spPr>
          <a:xfrm>
            <a:off x="5316686" y="4067738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44FAA2-627D-42C1-A275-4675CE3AB2CD}"/>
              </a:ext>
            </a:extLst>
          </p:cNvPr>
          <p:cNvSpPr/>
          <p:nvPr/>
        </p:nvSpPr>
        <p:spPr>
          <a:xfrm>
            <a:off x="5316686" y="4285165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2A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1590B-A68D-41D2-971E-739EF4C381A1}"/>
              </a:ext>
            </a:extLst>
          </p:cNvPr>
          <p:cNvSpPr/>
          <p:nvPr/>
        </p:nvSpPr>
        <p:spPr>
          <a:xfrm>
            <a:off x="5316685" y="4503772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3A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B7BA3-3442-40D5-B122-B211F19BEE98}"/>
              </a:ext>
            </a:extLst>
          </p:cNvPr>
          <p:cNvSpPr/>
          <p:nvPr/>
        </p:nvSpPr>
        <p:spPr>
          <a:xfrm>
            <a:off x="6518569" y="4734635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A6DE4-E411-4733-8132-D0F11469B8CB}"/>
              </a:ext>
            </a:extLst>
          </p:cNvPr>
          <p:cNvSpPr/>
          <p:nvPr/>
        </p:nvSpPr>
        <p:spPr>
          <a:xfrm>
            <a:off x="6528679" y="4067738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C5AF1-D314-4B70-93A9-C648AFE85C10}"/>
              </a:ext>
            </a:extLst>
          </p:cNvPr>
          <p:cNvSpPr/>
          <p:nvPr/>
        </p:nvSpPr>
        <p:spPr>
          <a:xfrm>
            <a:off x="6518569" y="4285165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CF416-F8F1-417A-9FA4-B0E899F548FE}"/>
              </a:ext>
            </a:extLst>
          </p:cNvPr>
          <p:cNvSpPr/>
          <p:nvPr/>
        </p:nvSpPr>
        <p:spPr>
          <a:xfrm>
            <a:off x="6528679" y="4503772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EA8D3-1535-418F-9FD2-7DC6B2DE06BF}"/>
              </a:ext>
            </a:extLst>
          </p:cNvPr>
          <p:cNvSpPr/>
          <p:nvPr/>
        </p:nvSpPr>
        <p:spPr>
          <a:xfrm>
            <a:off x="5316685" y="4926809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99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D64005-1AB5-420E-9DA9-A0CB5B1A78CA}"/>
              </a:ext>
            </a:extLst>
          </p:cNvPr>
          <p:cNvSpPr/>
          <p:nvPr/>
        </p:nvSpPr>
        <p:spPr>
          <a:xfrm>
            <a:off x="5316685" y="5154471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5A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D2261B-E4D4-4C6A-B905-E96F01E8A96F}"/>
              </a:ext>
            </a:extLst>
          </p:cNvPr>
          <p:cNvSpPr/>
          <p:nvPr/>
        </p:nvSpPr>
        <p:spPr>
          <a:xfrm>
            <a:off x="6518569" y="5154471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2742CA-30A9-45B8-A682-1D7C1CB6EAB2}"/>
              </a:ext>
            </a:extLst>
          </p:cNvPr>
          <p:cNvSpPr/>
          <p:nvPr/>
        </p:nvSpPr>
        <p:spPr>
          <a:xfrm>
            <a:off x="5365174" y="1970145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16344-5B2C-43A6-BB35-320432F43507}"/>
              </a:ext>
            </a:extLst>
          </p:cNvPr>
          <p:cNvSpPr/>
          <p:nvPr/>
        </p:nvSpPr>
        <p:spPr>
          <a:xfrm>
            <a:off x="6064917" y="4362552"/>
            <a:ext cx="72737" cy="45719"/>
          </a:xfrm>
          <a:prstGeom prst="rect">
            <a:avLst/>
          </a:prstGeom>
          <a:solidFill>
            <a:srgbClr val="FEB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4FFCA-7869-49D6-AA34-7EEF24DFDDC0}"/>
              </a:ext>
            </a:extLst>
          </p:cNvPr>
          <p:cNvSpPr/>
          <p:nvPr/>
        </p:nvSpPr>
        <p:spPr>
          <a:xfrm>
            <a:off x="5368725" y="4559980"/>
            <a:ext cx="72737" cy="45719"/>
          </a:xfrm>
          <a:prstGeom prst="rect">
            <a:avLst/>
          </a:prstGeom>
          <a:solidFill>
            <a:srgbClr val="FEB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360774-AB7C-4282-B379-E62B60581D5D}"/>
              </a:ext>
            </a:extLst>
          </p:cNvPr>
          <p:cNvSpPr/>
          <p:nvPr/>
        </p:nvSpPr>
        <p:spPr>
          <a:xfrm>
            <a:off x="6123798" y="5211149"/>
            <a:ext cx="72737" cy="45719"/>
          </a:xfrm>
          <a:prstGeom prst="rect">
            <a:avLst/>
          </a:prstGeom>
          <a:solidFill>
            <a:srgbClr val="FEB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824E63-31E1-4558-9CD0-3C16CC0F4618}"/>
              </a:ext>
            </a:extLst>
          </p:cNvPr>
          <p:cNvSpPr/>
          <p:nvPr/>
        </p:nvSpPr>
        <p:spPr>
          <a:xfrm>
            <a:off x="5353145" y="2185559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A57E85-290B-4EBA-BC6F-4CFC7B6893B8}"/>
              </a:ext>
            </a:extLst>
          </p:cNvPr>
          <p:cNvSpPr/>
          <p:nvPr/>
        </p:nvSpPr>
        <p:spPr>
          <a:xfrm>
            <a:off x="5308121" y="539667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22891-3622-409F-A67F-01A50ACCAE79}"/>
              </a:ext>
            </a:extLst>
          </p:cNvPr>
          <p:cNvSpPr/>
          <p:nvPr/>
        </p:nvSpPr>
        <p:spPr>
          <a:xfrm>
            <a:off x="6515114" y="539667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9EDF1-BB40-454F-89B2-F92AEE1AC3EF}"/>
              </a:ext>
            </a:extLst>
          </p:cNvPr>
          <p:cNvSpPr txBox="1"/>
          <p:nvPr/>
        </p:nvSpPr>
        <p:spPr>
          <a:xfrm>
            <a:off x="5165869" y="558128"/>
            <a:ext cx="312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Baseline ID = name + OS + browser + viewport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6E174-CA87-47BA-9316-3BF9D41AAC7A}"/>
              </a:ext>
            </a:extLst>
          </p:cNvPr>
          <p:cNvSpPr txBox="1"/>
          <p:nvPr/>
        </p:nvSpPr>
        <p:spPr>
          <a:xfrm>
            <a:off x="5304130" y="763170"/>
            <a:ext cx="120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E39A7F-F142-43B4-95AC-4C9E3FE9D778}"/>
              </a:ext>
            </a:extLst>
          </p:cNvPr>
          <p:cNvSpPr txBox="1"/>
          <p:nvPr/>
        </p:nvSpPr>
        <p:spPr>
          <a:xfrm>
            <a:off x="5205538" y="3696633"/>
            <a:ext cx="120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images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9E38E-E116-4F0E-84D3-BB9795F31E14}"/>
              </a:ext>
            </a:extLst>
          </p:cNvPr>
          <p:cNvSpPr txBox="1"/>
          <p:nvPr/>
        </p:nvSpPr>
        <p:spPr>
          <a:xfrm>
            <a:off x="6378377" y="3646031"/>
            <a:ext cx="128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 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2BAF28-967D-4411-BC60-EACDD4847451}"/>
              </a:ext>
            </a:extLst>
          </p:cNvPr>
          <p:cNvSpPr/>
          <p:nvPr/>
        </p:nvSpPr>
        <p:spPr>
          <a:xfrm>
            <a:off x="9083586" y="4109026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8714EA-CEFD-41E7-9537-5CA003311478}"/>
              </a:ext>
            </a:extLst>
          </p:cNvPr>
          <p:cNvSpPr/>
          <p:nvPr/>
        </p:nvSpPr>
        <p:spPr>
          <a:xfrm>
            <a:off x="9083586" y="4339870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BB93EB-2F3C-4C26-9B61-8790D1E0FF66}"/>
              </a:ext>
            </a:extLst>
          </p:cNvPr>
          <p:cNvSpPr/>
          <p:nvPr/>
        </p:nvSpPr>
        <p:spPr>
          <a:xfrm>
            <a:off x="9083586" y="4577177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3A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7CC26D-9981-4AFF-A1CF-5A067A6A1A0C}"/>
              </a:ext>
            </a:extLst>
          </p:cNvPr>
          <p:cNvSpPr/>
          <p:nvPr/>
        </p:nvSpPr>
        <p:spPr>
          <a:xfrm>
            <a:off x="9083586" y="4981795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99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C350D9-62BD-4142-AA2B-62EB518BF588}"/>
              </a:ext>
            </a:extLst>
          </p:cNvPr>
          <p:cNvSpPr/>
          <p:nvPr/>
        </p:nvSpPr>
        <p:spPr>
          <a:xfrm>
            <a:off x="9083586" y="5234008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5A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C3DDE2-DB78-49E7-AF8E-3691AB544CEC}"/>
              </a:ext>
            </a:extLst>
          </p:cNvPr>
          <p:cNvSpPr/>
          <p:nvPr/>
        </p:nvSpPr>
        <p:spPr>
          <a:xfrm>
            <a:off x="9850675" y="5290812"/>
            <a:ext cx="72737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128D2-73A4-460D-9CDD-90FAEC92E020}"/>
              </a:ext>
            </a:extLst>
          </p:cNvPr>
          <p:cNvSpPr txBox="1"/>
          <p:nvPr/>
        </p:nvSpPr>
        <p:spPr>
          <a:xfrm>
            <a:off x="10063804" y="5072202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EFEACA-4FD5-4F68-9EA5-D522BBED428A}"/>
              </a:ext>
            </a:extLst>
          </p:cNvPr>
          <p:cNvSpPr txBox="1"/>
          <p:nvPr/>
        </p:nvSpPr>
        <p:spPr>
          <a:xfrm>
            <a:off x="10165222" y="41903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B1D159-9E65-45B3-A1DF-40E4F239EEB4}"/>
              </a:ext>
            </a:extLst>
          </p:cNvPr>
          <p:cNvSpPr txBox="1"/>
          <p:nvPr/>
        </p:nvSpPr>
        <p:spPr>
          <a:xfrm>
            <a:off x="9075907" y="3650529"/>
            <a:ext cx="234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 image and Metadata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0A5D38-0988-434C-A521-42858ACFAF34}"/>
              </a:ext>
            </a:extLst>
          </p:cNvPr>
          <p:cNvSpPr/>
          <p:nvPr/>
        </p:nvSpPr>
        <p:spPr>
          <a:xfrm>
            <a:off x="9729365" y="1106827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AE197-29E8-4A2D-93F5-F6EB15E444FF}"/>
              </a:ext>
            </a:extLst>
          </p:cNvPr>
          <p:cNvSpPr/>
          <p:nvPr/>
        </p:nvSpPr>
        <p:spPr>
          <a:xfrm>
            <a:off x="9729365" y="1320288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8056F6-6628-449F-BE3D-8899069D5157}"/>
              </a:ext>
            </a:extLst>
          </p:cNvPr>
          <p:cNvSpPr/>
          <p:nvPr/>
        </p:nvSpPr>
        <p:spPr>
          <a:xfrm>
            <a:off x="9729364" y="1536111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FD9D3F-0ADE-40D5-9AE6-2850D5A79C61}"/>
              </a:ext>
            </a:extLst>
          </p:cNvPr>
          <p:cNvSpPr/>
          <p:nvPr/>
        </p:nvSpPr>
        <p:spPr>
          <a:xfrm>
            <a:off x="9729364" y="175193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98D31-9C18-48F2-8F16-6A50FA9499CE}"/>
              </a:ext>
            </a:extLst>
          </p:cNvPr>
          <p:cNvSpPr/>
          <p:nvPr/>
        </p:nvSpPr>
        <p:spPr>
          <a:xfrm>
            <a:off x="9736290" y="1966680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6F48F0-CCC9-4B58-81F1-AB6C1C8A8B1A}"/>
              </a:ext>
            </a:extLst>
          </p:cNvPr>
          <p:cNvSpPr/>
          <p:nvPr/>
        </p:nvSpPr>
        <p:spPr>
          <a:xfrm>
            <a:off x="9724261" y="2182094"/>
            <a:ext cx="893618" cy="17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6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18A2A6-F1C1-4750-817D-E8E3E1B13F07}"/>
              </a:ext>
            </a:extLst>
          </p:cNvPr>
          <p:cNvGrpSpPr/>
          <p:nvPr/>
        </p:nvGrpSpPr>
        <p:grpSpPr>
          <a:xfrm>
            <a:off x="3353466" y="1083167"/>
            <a:ext cx="1850712" cy="1134238"/>
            <a:chOff x="3353466" y="1083167"/>
            <a:chExt cx="1850712" cy="113423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EE18585-A0A0-4107-928E-5C831C27F474}"/>
                </a:ext>
              </a:extLst>
            </p:cNvPr>
            <p:cNvSpPr/>
            <p:nvPr/>
          </p:nvSpPr>
          <p:spPr>
            <a:xfrm>
              <a:off x="3433201" y="1557183"/>
              <a:ext cx="1770977" cy="289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41CBE4C2-7552-486D-AD9D-C098D1826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201" y="1083167"/>
              <a:ext cx="501175" cy="501175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8F8F48-04BA-42AC-A382-2744FBB305DA}"/>
                </a:ext>
              </a:extLst>
            </p:cNvPr>
            <p:cNvSpPr/>
            <p:nvPr/>
          </p:nvSpPr>
          <p:spPr>
            <a:xfrm>
              <a:off x="3353466" y="1755740"/>
              <a:ext cx="12073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name or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environment</a:t>
              </a:r>
              <a:endParaRPr lang="en-US" sz="1200" dirty="0"/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EF3369-EBC1-4E30-A4F6-909AD472ACFE}"/>
              </a:ext>
            </a:extLst>
          </p:cNvPr>
          <p:cNvSpPr/>
          <p:nvPr/>
        </p:nvSpPr>
        <p:spPr>
          <a:xfrm>
            <a:off x="3144252" y="3353655"/>
            <a:ext cx="1770977" cy="289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4C8989E-EC9C-47FD-8930-2BD6EB08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2" y="2880289"/>
            <a:ext cx="501175" cy="50117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63C6019-9709-4B7E-B22A-272F51CD39E3}"/>
              </a:ext>
            </a:extLst>
          </p:cNvPr>
          <p:cNvSpPr/>
          <p:nvPr/>
        </p:nvSpPr>
        <p:spPr>
          <a:xfrm>
            <a:off x="3078323" y="3569223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same name 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BC95D5-3013-4A6A-A5CC-B847F2B653EB}"/>
              </a:ext>
            </a:extLst>
          </p:cNvPr>
          <p:cNvSpPr txBox="1"/>
          <p:nvPr/>
        </p:nvSpPr>
        <p:spPr>
          <a:xfrm>
            <a:off x="9111211" y="664731"/>
            <a:ext cx="234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 image and Metadata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3A16ED-A994-43E3-B055-A767B5B30819}"/>
              </a:ext>
            </a:extLst>
          </p:cNvPr>
          <p:cNvGrpSpPr/>
          <p:nvPr/>
        </p:nvGrpSpPr>
        <p:grpSpPr>
          <a:xfrm>
            <a:off x="7445073" y="931120"/>
            <a:ext cx="914400" cy="1035560"/>
            <a:chOff x="7473368" y="901067"/>
            <a:chExt cx="914400" cy="1035560"/>
          </a:xfrm>
        </p:grpSpPr>
        <p:pic>
          <p:nvPicPr>
            <p:cNvPr id="75" name="Graphic 74" descr="Teacher">
              <a:extLst>
                <a:ext uri="{FF2B5EF4-FFF2-40B4-BE49-F238E27FC236}">
                  <a16:creationId xmlns:a16="http://schemas.microsoft.com/office/drawing/2014/main" id="{936DE2F1-D83E-4659-89CE-7A73B4CC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3368" y="901067"/>
              <a:ext cx="914400" cy="914400"/>
            </a:xfrm>
            <a:prstGeom prst="rect">
              <a:avLst/>
            </a:prstGeom>
          </p:spPr>
        </p:pic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DB11E158-CDD4-49C7-8B95-D126EB64CA76}"/>
                </a:ext>
              </a:extLst>
            </p:cNvPr>
            <p:cNvSpPr/>
            <p:nvPr/>
          </p:nvSpPr>
          <p:spPr>
            <a:xfrm>
              <a:off x="7589532" y="1647220"/>
              <a:ext cx="798236" cy="289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E79967-A18C-4356-97CE-7CD5E88A260D}"/>
              </a:ext>
            </a:extLst>
          </p:cNvPr>
          <p:cNvGrpSpPr/>
          <p:nvPr/>
        </p:nvGrpSpPr>
        <p:grpSpPr>
          <a:xfrm>
            <a:off x="7761198" y="4042967"/>
            <a:ext cx="914400" cy="1035560"/>
            <a:chOff x="7473368" y="901067"/>
            <a:chExt cx="914400" cy="1035560"/>
          </a:xfrm>
        </p:grpSpPr>
        <p:pic>
          <p:nvPicPr>
            <p:cNvPr id="80" name="Graphic 79" descr="Teacher">
              <a:extLst>
                <a:ext uri="{FF2B5EF4-FFF2-40B4-BE49-F238E27FC236}">
                  <a16:creationId xmlns:a16="http://schemas.microsoft.com/office/drawing/2014/main" id="{14A36663-680C-4016-B26D-748A8700E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3368" y="901067"/>
              <a:ext cx="914400" cy="914400"/>
            </a:xfrm>
            <a:prstGeom prst="rect">
              <a:avLst/>
            </a:prstGeom>
          </p:spPr>
        </p:pic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DD70ED3A-DFCD-416B-91E0-46BFC2F4E284}"/>
                </a:ext>
              </a:extLst>
            </p:cNvPr>
            <p:cNvSpPr/>
            <p:nvPr/>
          </p:nvSpPr>
          <p:spPr>
            <a:xfrm>
              <a:off x="7589532" y="1647220"/>
              <a:ext cx="798236" cy="289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107DE86-A7EE-4829-9378-B5D66A7E922E}"/>
              </a:ext>
            </a:extLst>
          </p:cNvPr>
          <p:cNvSpPr txBox="1"/>
          <p:nvPr/>
        </p:nvSpPr>
        <p:spPr>
          <a:xfrm>
            <a:off x="9340208" y="625874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F0002 – </a:t>
            </a:r>
            <a:r>
              <a:rPr lang="en-US" dirty="0" err="1"/>
              <a:t>ver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9597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C2FE-9EC5-4A41-B790-B98555302D6E}"/>
              </a:ext>
            </a:extLst>
          </p:cNvPr>
          <p:cNvSpPr txBox="1"/>
          <p:nvPr/>
        </p:nvSpPr>
        <p:spPr>
          <a:xfrm>
            <a:off x="502678" y="188634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FD31-1A8B-4591-900D-C9D2A773FA59}"/>
              </a:ext>
            </a:extLst>
          </p:cNvPr>
          <p:cNvSpPr txBox="1"/>
          <p:nvPr/>
        </p:nvSpPr>
        <p:spPr>
          <a:xfrm>
            <a:off x="508066" y="1456707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go to Applitools.com, click “contact”,</a:t>
            </a:r>
          </a:p>
          <a:p>
            <a:r>
              <a:rPr lang="en-US" sz="1050" i="1" dirty="0"/>
              <a:t>wait form displayed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395B0-7048-4748-B734-DBFD0141FE9A}"/>
              </a:ext>
            </a:extLst>
          </p:cNvPr>
          <p:cNvSpPr txBox="1"/>
          <p:nvPr/>
        </p:nvSpPr>
        <p:spPr>
          <a:xfrm>
            <a:off x="502678" y="2441849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437A0-47C9-4E52-AD54-73F330B5FAD6}"/>
              </a:ext>
            </a:extLst>
          </p:cNvPr>
          <p:cNvSpPr txBox="1"/>
          <p:nvPr/>
        </p:nvSpPr>
        <p:spPr>
          <a:xfrm>
            <a:off x="502678" y="3203559"/>
            <a:ext cx="2335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eyes.checkWindow(“thank you dialog”)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2127-6064-4478-BEBE-B29DAF0B4CCA}"/>
              </a:ext>
            </a:extLst>
          </p:cNvPr>
          <p:cNvSpPr txBox="1"/>
          <p:nvPr/>
        </p:nvSpPr>
        <p:spPr>
          <a:xfrm>
            <a:off x="506667" y="2135996"/>
            <a:ext cx="16417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form Name, click OK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25774-250E-4A8D-9063-9E94E5DD9DD4}"/>
              </a:ext>
            </a:extLst>
          </p:cNvPr>
          <p:cNvSpPr txBox="1"/>
          <p:nvPr/>
        </p:nvSpPr>
        <p:spPr>
          <a:xfrm>
            <a:off x="3621164" y="1886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D0F9E-37A2-431C-84F7-82A4CEB8645E}"/>
              </a:ext>
            </a:extLst>
          </p:cNvPr>
          <p:cNvSpPr txBox="1"/>
          <p:nvPr/>
        </p:nvSpPr>
        <p:spPr>
          <a:xfrm>
            <a:off x="3183059" y="1762739"/>
            <a:ext cx="438105" cy="2389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56366-6AE2-4017-8E66-6DD6A6F8797C}"/>
              </a:ext>
            </a:extLst>
          </p:cNvPr>
          <p:cNvSpPr txBox="1"/>
          <p:nvPr/>
        </p:nvSpPr>
        <p:spPr>
          <a:xfrm>
            <a:off x="3745170" y="1729846"/>
            <a:ext cx="49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377962-9633-4F2E-A2A3-F70D6AA5D3C6}"/>
              </a:ext>
            </a:extLst>
          </p:cNvPr>
          <p:cNvSpPr txBox="1"/>
          <p:nvPr/>
        </p:nvSpPr>
        <p:spPr>
          <a:xfrm>
            <a:off x="3752505" y="1837568"/>
            <a:ext cx="49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Email 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E6881-54BD-40AE-8C35-D28D9316C9C9}"/>
              </a:ext>
            </a:extLst>
          </p:cNvPr>
          <p:cNvGrpSpPr/>
          <p:nvPr/>
        </p:nvGrpSpPr>
        <p:grpSpPr>
          <a:xfrm>
            <a:off x="3791662" y="1751059"/>
            <a:ext cx="1196422" cy="391201"/>
            <a:chOff x="3791662" y="1751059"/>
            <a:chExt cx="1196422" cy="3912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9E2E0F-51E4-4B80-B398-53AEDF5E95A5}"/>
                </a:ext>
              </a:extLst>
            </p:cNvPr>
            <p:cNvSpPr/>
            <p:nvPr/>
          </p:nvSpPr>
          <p:spPr>
            <a:xfrm>
              <a:off x="3791662" y="1751059"/>
              <a:ext cx="1196422" cy="391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217F33-4707-41E5-AC73-7444FAF018C9}"/>
                </a:ext>
              </a:extLst>
            </p:cNvPr>
            <p:cNvSpPr/>
            <p:nvPr/>
          </p:nvSpPr>
          <p:spPr>
            <a:xfrm>
              <a:off x="4244000" y="2031799"/>
              <a:ext cx="365321" cy="927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C133D7-3D66-40C0-9E4D-71DF1C423022}"/>
                </a:ext>
              </a:extLst>
            </p:cNvPr>
            <p:cNvSpPr/>
            <p:nvPr/>
          </p:nvSpPr>
          <p:spPr>
            <a:xfrm>
              <a:off x="4119634" y="1776639"/>
              <a:ext cx="630325" cy="126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52D9A6-CDA0-4073-ABEC-7309F059FC01}"/>
                </a:ext>
              </a:extLst>
            </p:cNvPr>
            <p:cNvSpPr/>
            <p:nvPr/>
          </p:nvSpPr>
          <p:spPr>
            <a:xfrm>
              <a:off x="4119634" y="188853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B61E721-9836-419F-B0D0-CAC0112D4F77}"/>
              </a:ext>
            </a:extLst>
          </p:cNvPr>
          <p:cNvSpPr txBox="1"/>
          <p:nvPr/>
        </p:nvSpPr>
        <p:spPr>
          <a:xfrm>
            <a:off x="3610838" y="2460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4B9DCB-17C1-4C5A-AB7D-1F2D841F4E49}"/>
              </a:ext>
            </a:extLst>
          </p:cNvPr>
          <p:cNvSpPr txBox="1"/>
          <p:nvPr/>
        </p:nvSpPr>
        <p:spPr>
          <a:xfrm>
            <a:off x="3183059" y="2325582"/>
            <a:ext cx="438105" cy="2389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30729-AA54-49AA-B679-BF11269096A7}"/>
              </a:ext>
            </a:extLst>
          </p:cNvPr>
          <p:cNvSpPr txBox="1"/>
          <p:nvPr/>
        </p:nvSpPr>
        <p:spPr>
          <a:xfrm>
            <a:off x="3734844" y="2304369"/>
            <a:ext cx="49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27FFEB-8C5E-430D-B768-DCB733545B9E}"/>
              </a:ext>
            </a:extLst>
          </p:cNvPr>
          <p:cNvGrpSpPr/>
          <p:nvPr/>
        </p:nvGrpSpPr>
        <p:grpSpPr>
          <a:xfrm>
            <a:off x="3781336" y="2325582"/>
            <a:ext cx="1196422" cy="391201"/>
            <a:chOff x="3781336" y="2325582"/>
            <a:chExt cx="1196422" cy="3912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325ADD-161C-4FE6-A788-EC6D6121C418}"/>
                </a:ext>
              </a:extLst>
            </p:cNvPr>
            <p:cNvSpPr/>
            <p:nvPr/>
          </p:nvSpPr>
          <p:spPr>
            <a:xfrm>
              <a:off x="3781336" y="2325582"/>
              <a:ext cx="1196422" cy="391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6A9517E-B5BA-4B0E-B9BB-41B9B6C020ED}"/>
                </a:ext>
              </a:extLst>
            </p:cNvPr>
            <p:cNvSpPr/>
            <p:nvPr/>
          </p:nvSpPr>
          <p:spPr>
            <a:xfrm>
              <a:off x="4233674" y="2606322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640376-1631-492D-B1AF-0662DF578619}"/>
                </a:ext>
              </a:extLst>
            </p:cNvPr>
            <p:cNvSpPr/>
            <p:nvPr/>
          </p:nvSpPr>
          <p:spPr>
            <a:xfrm>
              <a:off x="4109308" y="2351162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Doe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5E22AA-021B-43D6-A3CA-333108D01BA9}"/>
                </a:ext>
              </a:extLst>
            </p:cNvPr>
            <p:cNvSpPr/>
            <p:nvPr/>
          </p:nvSpPr>
          <p:spPr>
            <a:xfrm>
              <a:off x="4109308" y="2463057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E135A1-5B74-43F5-BF55-43BAADD6931E}"/>
              </a:ext>
            </a:extLst>
          </p:cNvPr>
          <p:cNvGrpSpPr/>
          <p:nvPr/>
        </p:nvGrpSpPr>
        <p:grpSpPr>
          <a:xfrm>
            <a:off x="3875045" y="2946328"/>
            <a:ext cx="899984" cy="493462"/>
            <a:chOff x="4022485" y="3102816"/>
            <a:chExt cx="899984" cy="49346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8F0B2C1-765B-4CAB-91FB-74B50F3CFB6A}"/>
                </a:ext>
              </a:extLst>
            </p:cNvPr>
            <p:cNvSpPr/>
            <p:nvPr/>
          </p:nvSpPr>
          <p:spPr>
            <a:xfrm>
              <a:off x="4022485" y="3102816"/>
              <a:ext cx="899984" cy="4934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Thank You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C7ED9B2-9F47-4659-B188-6484C1DA0161}"/>
                </a:ext>
              </a:extLst>
            </p:cNvPr>
            <p:cNvSpPr/>
            <p:nvPr/>
          </p:nvSpPr>
          <p:spPr>
            <a:xfrm>
              <a:off x="4280166" y="3460648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ACD849-CDD5-4E44-8593-B1E9D0633894}"/>
              </a:ext>
            </a:extLst>
          </p:cNvPr>
          <p:cNvCxnSpPr>
            <a:cxnSpLocks/>
          </p:cNvCxnSpPr>
          <p:nvPr/>
        </p:nvCxnSpPr>
        <p:spPr>
          <a:xfrm flipV="1">
            <a:off x="1861427" y="2042148"/>
            <a:ext cx="1826718" cy="17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B293DB-7262-4D85-A3F4-EB9C6FFE278C}"/>
              </a:ext>
            </a:extLst>
          </p:cNvPr>
          <p:cNvCxnSpPr>
            <a:cxnSpLocks/>
          </p:cNvCxnSpPr>
          <p:nvPr/>
        </p:nvCxnSpPr>
        <p:spPr>
          <a:xfrm>
            <a:off x="2702884" y="261736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03B9D8F-0B51-4173-A7E0-37E3A3FA090E}"/>
              </a:ext>
            </a:extLst>
          </p:cNvPr>
          <p:cNvSpPr txBox="1"/>
          <p:nvPr/>
        </p:nvSpPr>
        <p:spPr>
          <a:xfrm>
            <a:off x="502678" y="2870398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for thanks dialog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C73EFED-4C45-40A7-8379-4A0B0E884A39}"/>
              </a:ext>
            </a:extLst>
          </p:cNvPr>
          <p:cNvCxnSpPr>
            <a:cxnSpLocks/>
          </p:cNvCxnSpPr>
          <p:nvPr/>
        </p:nvCxnSpPr>
        <p:spPr>
          <a:xfrm>
            <a:off x="2811077" y="3502132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D03F5D6-A740-4473-A7D4-F27938A03104}"/>
              </a:ext>
            </a:extLst>
          </p:cNvPr>
          <p:cNvSpPr txBox="1"/>
          <p:nvPr/>
        </p:nvSpPr>
        <p:spPr>
          <a:xfrm>
            <a:off x="5097466" y="1909110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455A9A-317B-4007-8446-8D0F1FC7CFA2}"/>
              </a:ext>
            </a:extLst>
          </p:cNvPr>
          <p:cNvSpPr txBox="1"/>
          <p:nvPr/>
        </p:nvSpPr>
        <p:spPr>
          <a:xfrm>
            <a:off x="5087337" y="2508596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9C928F-11A6-400F-A2F5-04B5FB88D506}"/>
              </a:ext>
            </a:extLst>
          </p:cNvPr>
          <p:cNvSpPr txBox="1"/>
          <p:nvPr/>
        </p:nvSpPr>
        <p:spPr>
          <a:xfrm>
            <a:off x="3193628" y="2951356"/>
            <a:ext cx="438105" cy="2389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15DA7-B227-4003-9A11-B79065F67097}"/>
              </a:ext>
            </a:extLst>
          </p:cNvPr>
          <p:cNvSpPr txBox="1"/>
          <p:nvPr/>
        </p:nvSpPr>
        <p:spPr>
          <a:xfrm>
            <a:off x="520597" y="675769"/>
            <a:ext cx="230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version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3A22FA5-EADA-4880-80B8-01D7051E6E6D}"/>
              </a:ext>
            </a:extLst>
          </p:cNvPr>
          <p:cNvSpPr txBox="1"/>
          <p:nvPr/>
        </p:nvSpPr>
        <p:spPr>
          <a:xfrm>
            <a:off x="3918391" y="10305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95710C-D359-4DF2-B2DF-C727BA717E72}"/>
              </a:ext>
            </a:extLst>
          </p:cNvPr>
          <p:cNvSpPr txBox="1"/>
          <p:nvPr/>
        </p:nvSpPr>
        <p:spPr>
          <a:xfrm>
            <a:off x="4959509" y="1030541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8E52BFC-E7C0-41EC-AF03-534F0BA13009}"/>
              </a:ext>
            </a:extLst>
          </p:cNvPr>
          <p:cNvSpPr txBox="1"/>
          <p:nvPr/>
        </p:nvSpPr>
        <p:spPr>
          <a:xfrm flipH="1">
            <a:off x="3044080" y="1043750"/>
            <a:ext cx="9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6065E7-B5D0-4730-8AF1-5BE62F1531F4}"/>
              </a:ext>
            </a:extLst>
          </p:cNvPr>
          <p:cNvGrpSpPr/>
          <p:nvPr/>
        </p:nvGrpSpPr>
        <p:grpSpPr>
          <a:xfrm>
            <a:off x="3745170" y="1729846"/>
            <a:ext cx="506150" cy="329226"/>
            <a:chOff x="3745170" y="1729846"/>
            <a:chExt cx="506150" cy="32922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6048F3A-1328-41F7-9EF4-5ADC278D30CE}"/>
                </a:ext>
              </a:extLst>
            </p:cNvPr>
            <p:cNvSpPr txBox="1"/>
            <p:nvPr/>
          </p:nvSpPr>
          <p:spPr>
            <a:xfrm>
              <a:off x="3745170" y="172984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D33B9D-13F9-4D35-A854-68BA13565B9F}"/>
                </a:ext>
              </a:extLst>
            </p:cNvPr>
            <p:cNvSpPr txBox="1"/>
            <p:nvPr/>
          </p:nvSpPr>
          <p:spPr>
            <a:xfrm>
              <a:off x="3752490" y="184362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481FF1D-30A0-40BB-89FD-B6E3F4448E74}"/>
              </a:ext>
            </a:extLst>
          </p:cNvPr>
          <p:cNvGrpSpPr/>
          <p:nvPr/>
        </p:nvGrpSpPr>
        <p:grpSpPr>
          <a:xfrm>
            <a:off x="3749363" y="2306904"/>
            <a:ext cx="504160" cy="354319"/>
            <a:chOff x="3596963" y="2154504"/>
            <a:chExt cx="504160" cy="354319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674-C9DF-40B1-9578-C799EA3154D2}"/>
                </a:ext>
              </a:extLst>
            </p:cNvPr>
            <p:cNvSpPr txBox="1"/>
            <p:nvPr/>
          </p:nvSpPr>
          <p:spPr>
            <a:xfrm>
              <a:off x="3596963" y="2154504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C92A3BE-4430-4AA6-8E63-FB5C91752748}"/>
                </a:ext>
              </a:extLst>
            </p:cNvPr>
            <p:cNvSpPr txBox="1"/>
            <p:nvPr/>
          </p:nvSpPr>
          <p:spPr>
            <a:xfrm>
              <a:off x="3602293" y="2293379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F3D126EE-8A98-4276-AAC0-640E09A78284}"/>
              </a:ext>
            </a:extLst>
          </p:cNvPr>
          <p:cNvSpPr txBox="1"/>
          <p:nvPr/>
        </p:nvSpPr>
        <p:spPr>
          <a:xfrm>
            <a:off x="5070391" y="3233277"/>
            <a:ext cx="989373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 expected image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EE97E98-C279-42A4-BF65-8A4BE333E38B}"/>
              </a:ext>
            </a:extLst>
          </p:cNvPr>
          <p:cNvSpPr txBox="1"/>
          <p:nvPr/>
        </p:nvSpPr>
        <p:spPr>
          <a:xfrm>
            <a:off x="5394472" y="3601931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F0002a-V02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14A71-6E7E-453F-8535-C76DA55D6495}"/>
              </a:ext>
            </a:extLst>
          </p:cNvPr>
          <p:cNvSpPr/>
          <p:nvPr/>
        </p:nvSpPr>
        <p:spPr>
          <a:xfrm>
            <a:off x="3322398" y="696135"/>
            <a:ext cx="257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user confirmation </a:t>
            </a:r>
          </a:p>
        </p:txBody>
      </p:sp>
    </p:spTree>
    <p:extLst>
      <p:ext uri="{BB962C8B-B14F-4D97-AF65-F5344CB8AC3E}">
        <p14:creationId xmlns:p14="http://schemas.microsoft.com/office/powerpoint/2010/main" val="274505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C2FE-9EC5-4A41-B790-B98555302D6E}"/>
              </a:ext>
            </a:extLst>
          </p:cNvPr>
          <p:cNvSpPr txBox="1"/>
          <p:nvPr/>
        </p:nvSpPr>
        <p:spPr>
          <a:xfrm>
            <a:off x="502678" y="188634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EFD31-1A8B-4591-900D-C9D2A773FA59}"/>
              </a:ext>
            </a:extLst>
          </p:cNvPr>
          <p:cNvSpPr txBox="1"/>
          <p:nvPr/>
        </p:nvSpPr>
        <p:spPr>
          <a:xfrm>
            <a:off x="508066" y="1456707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go to Applitools.com, click “contact”,</a:t>
            </a:r>
          </a:p>
          <a:p>
            <a:r>
              <a:rPr lang="en-US" sz="1050" i="1" dirty="0"/>
              <a:t>wait form displayed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395B0-7048-4748-B734-DBFD0141FE9A}"/>
              </a:ext>
            </a:extLst>
          </p:cNvPr>
          <p:cNvSpPr txBox="1"/>
          <p:nvPr/>
        </p:nvSpPr>
        <p:spPr>
          <a:xfrm>
            <a:off x="502678" y="2441849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5ABDB5"/>
                </a:solidFill>
              </a:rPr>
              <a:t>eyes.checkWindow</a:t>
            </a:r>
            <a:r>
              <a:rPr lang="en-US" sz="1050" dirty="0">
                <a:solidFill>
                  <a:srgbClr val="5ABDB5"/>
                </a:solidFill>
              </a:rPr>
              <a:t>(“click on OK”)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437A0-47C9-4E52-AD54-73F330B5FAD6}"/>
              </a:ext>
            </a:extLst>
          </p:cNvPr>
          <p:cNvSpPr txBox="1"/>
          <p:nvPr/>
        </p:nvSpPr>
        <p:spPr>
          <a:xfrm>
            <a:off x="502678" y="3203559"/>
            <a:ext cx="2335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5ABDB5"/>
                </a:solidFill>
              </a:rPr>
              <a:t>eyes.checkWindow(“thank you dialog”)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32127-6064-4478-BEBE-B29DAF0B4CCA}"/>
              </a:ext>
            </a:extLst>
          </p:cNvPr>
          <p:cNvSpPr txBox="1"/>
          <p:nvPr/>
        </p:nvSpPr>
        <p:spPr>
          <a:xfrm>
            <a:off x="506667" y="2135996"/>
            <a:ext cx="16417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Enter form Name, click OK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ACD849-CDD5-4E44-8593-B1E9D0633894}"/>
              </a:ext>
            </a:extLst>
          </p:cNvPr>
          <p:cNvCxnSpPr>
            <a:cxnSpLocks/>
          </p:cNvCxnSpPr>
          <p:nvPr/>
        </p:nvCxnSpPr>
        <p:spPr>
          <a:xfrm flipV="1">
            <a:off x="1861427" y="2042148"/>
            <a:ext cx="1826718" cy="17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B293DB-7262-4D85-A3F4-EB9C6FFE278C}"/>
              </a:ext>
            </a:extLst>
          </p:cNvPr>
          <p:cNvCxnSpPr>
            <a:cxnSpLocks/>
          </p:cNvCxnSpPr>
          <p:nvPr/>
        </p:nvCxnSpPr>
        <p:spPr>
          <a:xfrm>
            <a:off x="2702884" y="2617363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03B9D8F-0B51-4173-A7E0-37E3A3FA090E}"/>
              </a:ext>
            </a:extLst>
          </p:cNvPr>
          <p:cNvSpPr txBox="1"/>
          <p:nvPr/>
        </p:nvSpPr>
        <p:spPr>
          <a:xfrm>
            <a:off x="502678" y="2870398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wait for thanks dialog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C73EFED-4C45-40A7-8379-4A0B0E884A39}"/>
              </a:ext>
            </a:extLst>
          </p:cNvPr>
          <p:cNvCxnSpPr>
            <a:cxnSpLocks/>
          </p:cNvCxnSpPr>
          <p:nvPr/>
        </p:nvCxnSpPr>
        <p:spPr>
          <a:xfrm>
            <a:off x="2808093" y="3203559"/>
            <a:ext cx="9414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CDC275-75CD-49BC-9ED7-2ADBB866BF3C}"/>
              </a:ext>
            </a:extLst>
          </p:cNvPr>
          <p:cNvGrpSpPr/>
          <p:nvPr/>
        </p:nvGrpSpPr>
        <p:grpSpPr>
          <a:xfrm>
            <a:off x="3747212" y="1732247"/>
            <a:ext cx="1196422" cy="391201"/>
            <a:chOff x="3791662" y="1751059"/>
            <a:chExt cx="1196422" cy="3912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C1FE7F-4D39-4F0A-BBAD-3D1185FFDD74}"/>
                </a:ext>
              </a:extLst>
            </p:cNvPr>
            <p:cNvSpPr/>
            <p:nvPr/>
          </p:nvSpPr>
          <p:spPr>
            <a:xfrm>
              <a:off x="3791662" y="1751059"/>
              <a:ext cx="1196422" cy="391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E506C9F-7151-47C9-A6DA-AA955A7A4C3A}"/>
                </a:ext>
              </a:extLst>
            </p:cNvPr>
            <p:cNvSpPr/>
            <p:nvPr/>
          </p:nvSpPr>
          <p:spPr>
            <a:xfrm>
              <a:off x="4244000" y="2031799"/>
              <a:ext cx="365321" cy="927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8155FE-62C4-49DC-B671-76634055947A}"/>
                </a:ext>
              </a:extLst>
            </p:cNvPr>
            <p:cNvSpPr/>
            <p:nvPr/>
          </p:nvSpPr>
          <p:spPr>
            <a:xfrm>
              <a:off x="4119634" y="1776639"/>
              <a:ext cx="630325" cy="126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D3E359A-8E2A-4A19-8F61-6A33074242E9}"/>
                </a:ext>
              </a:extLst>
            </p:cNvPr>
            <p:cNvSpPr/>
            <p:nvPr/>
          </p:nvSpPr>
          <p:spPr>
            <a:xfrm>
              <a:off x="4119634" y="1888534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E830688-40BE-4184-8F83-528032E6DC31}"/>
              </a:ext>
            </a:extLst>
          </p:cNvPr>
          <p:cNvGrpSpPr/>
          <p:nvPr/>
        </p:nvGrpSpPr>
        <p:grpSpPr>
          <a:xfrm>
            <a:off x="3736886" y="2306770"/>
            <a:ext cx="1196422" cy="391201"/>
            <a:chOff x="3781336" y="2325582"/>
            <a:chExt cx="1196422" cy="39120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FC9956-19A4-4549-9443-521F52534E22}"/>
                </a:ext>
              </a:extLst>
            </p:cNvPr>
            <p:cNvSpPr/>
            <p:nvPr/>
          </p:nvSpPr>
          <p:spPr>
            <a:xfrm>
              <a:off x="3781336" y="2325582"/>
              <a:ext cx="1196422" cy="391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BF96CA7-A4FE-4DDC-A731-335D1AB61D52}"/>
                </a:ext>
              </a:extLst>
            </p:cNvPr>
            <p:cNvSpPr/>
            <p:nvPr/>
          </p:nvSpPr>
          <p:spPr>
            <a:xfrm>
              <a:off x="4233674" y="2606322"/>
              <a:ext cx="365321" cy="927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AD2DC48-C93D-4686-B3F9-861EC81C13CB}"/>
                </a:ext>
              </a:extLst>
            </p:cNvPr>
            <p:cNvSpPr/>
            <p:nvPr/>
          </p:nvSpPr>
          <p:spPr>
            <a:xfrm>
              <a:off x="4109308" y="2351162"/>
              <a:ext cx="630325" cy="90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Doe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BC57945-3553-4036-8C7F-548F8EC85AB3}"/>
                </a:ext>
              </a:extLst>
            </p:cNvPr>
            <p:cNvSpPr/>
            <p:nvPr/>
          </p:nvSpPr>
          <p:spPr>
            <a:xfrm>
              <a:off x="4109308" y="2463057"/>
              <a:ext cx="839875" cy="1255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06F652-1075-46DB-96DE-E729096F8CE2}"/>
              </a:ext>
            </a:extLst>
          </p:cNvPr>
          <p:cNvGrpSpPr/>
          <p:nvPr/>
        </p:nvGrpSpPr>
        <p:grpSpPr>
          <a:xfrm>
            <a:off x="3830595" y="2927516"/>
            <a:ext cx="899984" cy="493462"/>
            <a:chOff x="4022485" y="3102816"/>
            <a:chExt cx="899984" cy="49346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A0C67593-266A-4877-B857-45C7A15CD9DA}"/>
                </a:ext>
              </a:extLst>
            </p:cNvPr>
            <p:cNvSpPr/>
            <p:nvPr/>
          </p:nvSpPr>
          <p:spPr>
            <a:xfrm>
              <a:off x="4022485" y="3102816"/>
              <a:ext cx="899984" cy="4934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Thank You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D9A4662-DC06-4CDC-AB86-34B724DB8D1C}"/>
                </a:ext>
              </a:extLst>
            </p:cNvPr>
            <p:cNvSpPr/>
            <p:nvPr/>
          </p:nvSpPr>
          <p:spPr>
            <a:xfrm>
              <a:off x="4280166" y="3460648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C7C87E5-BD08-4D31-86A1-F2A440BCC685}"/>
              </a:ext>
            </a:extLst>
          </p:cNvPr>
          <p:cNvGrpSpPr/>
          <p:nvPr/>
        </p:nvGrpSpPr>
        <p:grpSpPr>
          <a:xfrm>
            <a:off x="5212355" y="2927516"/>
            <a:ext cx="899984" cy="493462"/>
            <a:chOff x="4022485" y="3102816"/>
            <a:chExt cx="899984" cy="49346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9E302746-74C1-416C-9F5D-7E97AAA03A47}"/>
                </a:ext>
              </a:extLst>
            </p:cNvPr>
            <p:cNvSpPr/>
            <p:nvPr/>
          </p:nvSpPr>
          <p:spPr>
            <a:xfrm>
              <a:off x="4022485" y="3102816"/>
              <a:ext cx="899984" cy="4934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</a:rPr>
                <a:t>Thank You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971EA74-B6A5-4915-927A-28DD28C059C9}"/>
                </a:ext>
              </a:extLst>
            </p:cNvPr>
            <p:cNvSpPr/>
            <p:nvPr/>
          </p:nvSpPr>
          <p:spPr>
            <a:xfrm>
              <a:off x="4280166" y="3460648"/>
              <a:ext cx="365321" cy="9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AE9435B-1D79-47C9-8481-730B8D180CC3}"/>
              </a:ext>
            </a:extLst>
          </p:cNvPr>
          <p:cNvSpPr txBox="1"/>
          <p:nvPr/>
        </p:nvSpPr>
        <p:spPr>
          <a:xfrm>
            <a:off x="3088435" y="1764449"/>
            <a:ext cx="535804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5FC2476-B4F8-41B1-A2E5-535BD51B197F}"/>
              </a:ext>
            </a:extLst>
          </p:cNvPr>
          <p:cNvSpPr txBox="1"/>
          <p:nvPr/>
        </p:nvSpPr>
        <p:spPr>
          <a:xfrm>
            <a:off x="3092737" y="2313928"/>
            <a:ext cx="535804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126293-72C6-40EB-B3B0-7D1346CD531A}"/>
              </a:ext>
            </a:extLst>
          </p:cNvPr>
          <p:cNvSpPr txBox="1"/>
          <p:nvPr/>
        </p:nvSpPr>
        <p:spPr>
          <a:xfrm>
            <a:off x="3080917" y="2906702"/>
            <a:ext cx="535804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passed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8ED926-1448-4D35-B989-75C092D6C954}"/>
              </a:ext>
            </a:extLst>
          </p:cNvPr>
          <p:cNvGrpSpPr/>
          <p:nvPr/>
        </p:nvGrpSpPr>
        <p:grpSpPr>
          <a:xfrm>
            <a:off x="3597667" y="1030038"/>
            <a:ext cx="2958150" cy="382541"/>
            <a:chOff x="6458977" y="983413"/>
            <a:chExt cx="2958150" cy="38254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C890851-4988-464A-B47C-69D85A6E14E2}"/>
                </a:ext>
              </a:extLst>
            </p:cNvPr>
            <p:cNvSpPr txBox="1"/>
            <p:nvPr/>
          </p:nvSpPr>
          <p:spPr>
            <a:xfrm>
              <a:off x="7342813" y="98341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DBD79D-3937-4C64-A805-21569EFFAE33}"/>
                </a:ext>
              </a:extLst>
            </p:cNvPr>
            <p:cNvSpPr txBox="1"/>
            <p:nvPr/>
          </p:nvSpPr>
          <p:spPr>
            <a:xfrm>
              <a:off x="8374406" y="983413"/>
              <a:ext cx="1042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50FEB15-76BC-4B47-828E-7036177A3599}"/>
                </a:ext>
              </a:extLst>
            </p:cNvPr>
            <p:cNvSpPr txBox="1"/>
            <p:nvPr/>
          </p:nvSpPr>
          <p:spPr>
            <a:xfrm flipH="1">
              <a:off x="6458977" y="996622"/>
              <a:ext cx="95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1383E2F-899F-4783-983E-F7CCA63C0D7A}"/>
              </a:ext>
            </a:extLst>
          </p:cNvPr>
          <p:cNvGrpSpPr/>
          <p:nvPr/>
        </p:nvGrpSpPr>
        <p:grpSpPr>
          <a:xfrm>
            <a:off x="3696421" y="1714541"/>
            <a:ext cx="506150" cy="329226"/>
            <a:chOff x="3745170" y="1729846"/>
            <a:chExt cx="506150" cy="32922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4EC43E-910F-47E8-BB1A-2879FFEF455C}"/>
                </a:ext>
              </a:extLst>
            </p:cNvPr>
            <p:cNvSpPr txBox="1"/>
            <p:nvPr/>
          </p:nvSpPr>
          <p:spPr>
            <a:xfrm>
              <a:off x="3745170" y="1729846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77F3EFC-7F2B-4736-9684-91E3D8AB1639}"/>
                </a:ext>
              </a:extLst>
            </p:cNvPr>
            <p:cNvSpPr txBox="1"/>
            <p:nvPr/>
          </p:nvSpPr>
          <p:spPr>
            <a:xfrm>
              <a:off x="3752490" y="1843628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2E1F643-A5C4-41CD-A0C8-E354E5BAFE0C}"/>
              </a:ext>
            </a:extLst>
          </p:cNvPr>
          <p:cNvSpPr txBox="1"/>
          <p:nvPr/>
        </p:nvSpPr>
        <p:spPr>
          <a:xfrm>
            <a:off x="3693400" y="2281559"/>
            <a:ext cx="49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322B4F-1E82-4CC3-A083-3ED57EDBA926}"/>
              </a:ext>
            </a:extLst>
          </p:cNvPr>
          <p:cNvSpPr txBox="1"/>
          <p:nvPr/>
        </p:nvSpPr>
        <p:spPr>
          <a:xfrm>
            <a:off x="3700720" y="2395341"/>
            <a:ext cx="49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Email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2FF9E-CC66-4A66-8E9C-85B5B59308CD}"/>
              </a:ext>
            </a:extLst>
          </p:cNvPr>
          <p:cNvGrpSpPr/>
          <p:nvPr/>
        </p:nvGrpSpPr>
        <p:grpSpPr>
          <a:xfrm>
            <a:off x="5093077" y="1732247"/>
            <a:ext cx="1232317" cy="391201"/>
            <a:chOff x="5645527" y="1846547"/>
            <a:chExt cx="1232317" cy="39120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A9C4395-10BA-4DDD-8AE1-D59550688693}"/>
                </a:ext>
              </a:extLst>
            </p:cNvPr>
            <p:cNvGrpSpPr/>
            <p:nvPr/>
          </p:nvGrpSpPr>
          <p:grpSpPr>
            <a:xfrm>
              <a:off x="5681422" y="1846547"/>
              <a:ext cx="1196422" cy="391201"/>
              <a:chOff x="3791662" y="1751059"/>
              <a:chExt cx="1196422" cy="39120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C1A5C84-C4DF-4800-B5DA-7999294C525E}"/>
                  </a:ext>
                </a:extLst>
              </p:cNvPr>
              <p:cNvSpPr/>
              <p:nvPr/>
            </p:nvSpPr>
            <p:spPr>
              <a:xfrm>
                <a:off x="3791662" y="1751059"/>
                <a:ext cx="1196422" cy="391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6849250-715F-4670-8F3D-BBA9881381FA}"/>
                  </a:ext>
                </a:extLst>
              </p:cNvPr>
              <p:cNvSpPr/>
              <p:nvPr/>
            </p:nvSpPr>
            <p:spPr>
              <a:xfrm>
                <a:off x="4244000" y="2031799"/>
                <a:ext cx="365321" cy="927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F445BC3-F0C2-434C-9BB5-09173239E589}"/>
                  </a:ext>
                </a:extLst>
              </p:cNvPr>
              <p:cNvSpPr/>
              <p:nvPr/>
            </p:nvSpPr>
            <p:spPr>
              <a:xfrm>
                <a:off x="4119634" y="1776639"/>
                <a:ext cx="630325" cy="1269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4ED775C-9CD3-4A53-A32C-3C3A461D8B70}"/>
                  </a:ext>
                </a:extLst>
              </p:cNvPr>
              <p:cNvSpPr/>
              <p:nvPr/>
            </p:nvSpPr>
            <p:spPr>
              <a:xfrm>
                <a:off x="4119634" y="1888534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7423BC-6B3C-48A8-804B-C5F905149E8A}"/>
                </a:ext>
              </a:extLst>
            </p:cNvPr>
            <p:cNvSpPr txBox="1"/>
            <p:nvPr/>
          </p:nvSpPr>
          <p:spPr>
            <a:xfrm>
              <a:off x="5645527" y="1855363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E54426-9D84-4B13-808A-A9919671EE20}"/>
                </a:ext>
              </a:extLst>
            </p:cNvPr>
            <p:cNvSpPr txBox="1"/>
            <p:nvPr/>
          </p:nvSpPr>
          <p:spPr>
            <a:xfrm>
              <a:off x="5652847" y="1969145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54962-52B1-4837-9B5B-B2FB74BA42CC}"/>
              </a:ext>
            </a:extLst>
          </p:cNvPr>
          <p:cNvGrpSpPr/>
          <p:nvPr/>
        </p:nvGrpSpPr>
        <p:grpSpPr>
          <a:xfrm>
            <a:off x="5076124" y="2300262"/>
            <a:ext cx="1238944" cy="397709"/>
            <a:chOff x="5628574" y="2414562"/>
            <a:chExt cx="1238944" cy="39770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B3E96B-F453-4157-BA9D-943E56B0BC90}"/>
                </a:ext>
              </a:extLst>
            </p:cNvPr>
            <p:cNvGrpSpPr/>
            <p:nvPr/>
          </p:nvGrpSpPr>
          <p:grpSpPr>
            <a:xfrm>
              <a:off x="5671096" y="2421070"/>
              <a:ext cx="1196422" cy="391201"/>
              <a:chOff x="3781336" y="2325582"/>
              <a:chExt cx="1196422" cy="39120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97DB1-1E9C-4467-914A-2280F67E375F}"/>
                  </a:ext>
                </a:extLst>
              </p:cNvPr>
              <p:cNvSpPr/>
              <p:nvPr/>
            </p:nvSpPr>
            <p:spPr>
              <a:xfrm>
                <a:off x="3781336" y="2325582"/>
                <a:ext cx="1196422" cy="391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00A4EFFF-B8E5-4FCE-9F14-DEF89F317394}"/>
                  </a:ext>
                </a:extLst>
              </p:cNvPr>
              <p:cNvSpPr/>
              <p:nvPr/>
            </p:nvSpPr>
            <p:spPr>
              <a:xfrm>
                <a:off x="4233674" y="2606322"/>
                <a:ext cx="365321" cy="927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04BA3ED-25C5-484D-99B1-635570C6ED5E}"/>
                  </a:ext>
                </a:extLst>
              </p:cNvPr>
              <p:cNvSpPr/>
              <p:nvPr/>
            </p:nvSpPr>
            <p:spPr>
              <a:xfrm>
                <a:off x="4109308" y="2351162"/>
                <a:ext cx="630325" cy="906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John Doe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FE2389-5518-4D81-883C-7368F84CD354}"/>
                  </a:ext>
                </a:extLst>
              </p:cNvPr>
              <p:cNvSpPr/>
              <p:nvPr/>
            </p:nvSpPr>
            <p:spPr>
              <a:xfrm>
                <a:off x="4109308" y="2463057"/>
                <a:ext cx="839875" cy="1255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9404A4-1BB4-47C5-8DC5-A9B116E4938F}"/>
                </a:ext>
              </a:extLst>
            </p:cNvPr>
            <p:cNvSpPr txBox="1"/>
            <p:nvPr/>
          </p:nvSpPr>
          <p:spPr>
            <a:xfrm>
              <a:off x="5628574" y="2414562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name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DA9A444-6904-4F76-A54F-2DD8C0BE8C85}"/>
                </a:ext>
              </a:extLst>
            </p:cNvPr>
            <p:cNvSpPr txBox="1"/>
            <p:nvPr/>
          </p:nvSpPr>
          <p:spPr>
            <a:xfrm>
              <a:off x="5635894" y="2528344"/>
              <a:ext cx="4988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 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B027759-7BD7-4ED9-9E41-920EE4E69282}"/>
              </a:ext>
            </a:extLst>
          </p:cNvPr>
          <p:cNvSpPr txBox="1"/>
          <p:nvPr/>
        </p:nvSpPr>
        <p:spPr>
          <a:xfrm>
            <a:off x="520597" y="675769"/>
            <a:ext cx="230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version 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DF2B78-40DD-4B6A-BEBE-FDF10EAE5F57}"/>
              </a:ext>
            </a:extLst>
          </p:cNvPr>
          <p:cNvSpPr/>
          <p:nvPr/>
        </p:nvSpPr>
        <p:spPr>
          <a:xfrm>
            <a:off x="3858853" y="675194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user confirmation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160710-CBF2-48B0-8028-631F4AE4BCB9}"/>
              </a:ext>
            </a:extLst>
          </p:cNvPr>
          <p:cNvSpPr txBox="1"/>
          <p:nvPr/>
        </p:nvSpPr>
        <p:spPr>
          <a:xfrm>
            <a:off x="6325394" y="3544781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F0002b-V02</a:t>
            </a:r>
          </a:p>
        </p:txBody>
      </p:sp>
    </p:spTree>
    <p:extLst>
      <p:ext uri="{BB962C8B-B14F-4D97-AF65-F5344CB8AC3E}">
        <p14:creationId xmlns:p14="http://schemas.microsoft.com/office/powerpoint/2010/main" val="14786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1220</Words>
  <Application>Microsoft Office PowerPoint</Application>
  <PresentationFormat>Widescreen</PresentationFormat>
  <Paragraphs>434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129</cp:revision>
  <dcterms:created xsi:type="dcterms:W3CDTF">2017-09-10T13:31:35Z</dcterms:created>
  <dcterms:modified xsi:type="dcterms:W3CDTF">2017-10-26T06:59:39Z</dcterms:modified>
</cp:coreProperties>
</file>