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9" r:id="rId2"/>
    <p:sldId id="256" r:id="rId3"/>
    <p:sldId id="268" r:id="rId4"/>
  </p:sldIdLst>
  <p:sldSz cx="9144000" cy="5143500" type="screen16x9"/>
  <p:notesSz cx="6858000" cy="9144000"/>
  <p:defaultTextStyle>
    <a:defPPr>
      <a:defRPr lang="nb-NO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599"/>
  </p:normalViewPr>
  <p:slideViewPr>
    <p:cSldViewPr snapToGrid="0" snapToObjects="1">
      <p:cViewPr varScale="1">
        <p:scale>
          <a:sx n="154" d="100"/>
          <a:sy n="154" d="100"/>
        </p:scale>
        <p:origin x="150" y="3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80A91-DAAA-DC46-9E61-BD91A8774AAB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nb-NO"/>
        </a:p>
      </dgm:t>
    </dgm:pt>
    <dgm:pt modelId="{4F5A970F-EFC4-6744-9C35-D3DAC00A608A}">
      <dgm:prSet phldrT="[Teks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smtClean="0"/>
            <a:t>The Board</a:t>
          </a:r>
          <a:endParaRPr lang="nb-NO" dirty="0"/>
        </a:p>
      </dgm:t>
    </dgm:pt>
    <dgm:pt modelId="{562221C9-FCF8-3F45-9E8E-5F78CFBA0FDA}" type="parTrans" cxnId="{61EECCD2-D47C-0D43-9EA3-105C025954DB}">
      <dgm:prSet/>
      <dgm:spPr/>
      <dgm:t>
        <a:bodyPr/>
        <a:lstStyle/>
        <a:p>
          <a:endParaRPr lang="nb-NO"/>
        </a:p>
      </dgm:t>
    </dgm:pt>
    <dgm:pt modelId="{4562D470-8CD7-CD4F-B398-05D4DA90CFA3}" type="sibTrans" cxnId="{61EECCD2-D47C-0D43-9EA3-105C025954DB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err="1" smtClean="0"/>
            <a:t>Chairman</a:t>
          </a:r>
          <a:r>
            <a:rPr lang="nb-NO" dirty="0" smtClean="0"/>
            <a:t>: Kåre Vagle</a:t>
          </a:r>
          <a:endParaRPr lang="nb-NO" dirty="0"/>
        </a:p>
      </dgm:t>
    </dgm:pt>
    <dgm:pt modelId="{996C5FBE-61EE-F141-BCCE-7286D4ED2EB6}" type="asst">
      <dgm:prSet phldrT="[Teks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smtClean="0"/>
            <a:t>The Technical Committee</a:t>
          </a:r>
          <a:endParaRPr lang="nb-NO" dirty="0"/>
        </a:p>
      </dgm:t>
    </dgm:pt>
    <dgm:pt modelId="{2DF70D28-BA03-5148-B475-9006C0998F79}" type="parTrans" cxnId="{CFA9835D-517D-9F40-B554-279ADCC6EEB2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nb-NO"/>
        </a:p>
      </dgm:t>
    </dgm:pt>
    <dgm:pt modelId="{C7E3D5B7-67BA-5C4F-B9D3-77F1FBBE3F62}" type="sibTrans" cxnId="{CFA9835D-517D-9F40-B554-279ADCC6EEB2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smtClean="0"/>
            <a:t>Head </a:t>
          </a:r>
          <a:r>
            <a:rPr lang="nb-NO" dirty="0" err="1" smtClean="0"/>
            <a:t>of</a:t>
          </a:r>
          <a:r>
            <a:rPr lang="nb-NO" dirty="0" smtClean="0"/>
            <a:t> Committee: </a:t>
          </a:r>
        </a:p>
        <a:p>
          <a:r>
            <a:rPr lang="nb-NO" dirty="0" smtClean="0"/>
            <a:t>Niels Lindeloff</a:t>
          </a:r>
          <a:endParaRPr lang="nb-NO" dirty="0"/>
        </a:p>
      </dgm:t>
    </dgm:pt>
    <dgm:pt modelId="{DBD48058-D4A0-094D-9513-03D7E66A873C}">
      <dgm:prSet phldrT="[Teks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err="1" smtClean="0"/>
            <a:t>Theme</a:t>
          </a:r>
          <a:r>
            <a:rPr lang="nb-NO" dirty="0" smtClean="0"/>
            <a:t> 1</a:t>
          </a:r>
          <a:endParaRPr lang="nb-NO" dirty="0"/>
        </a:p>
      </dgm:t>
    </dgm:pt>
    <dgm:pt modelId="{CABE9467-841F-FB41-9FDE-918AE6DEAA60}" type="parTrans" cxnId="{0CF8CF4E-C87E-9845-9511-49D4DE201729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nb-NO"/>
        </a:p>
      </dgm:t>
    </dgm:pt>
    <dgm:pt modelId="{3CCE7FD7-47AA-9744-A32E-67B41D285C24}" type="sibTrans" cxnId="{0CF8CF4E-C87E-9845-9511-49D4DE201729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err="1" smtClean="0"/>
            <a:t>Theme</a:t>
          </a:r>
          <a:r>
            <a:rPr lang="nb-NO" dirty="0" smtClean="0"/>
            <a:t> leader: </a:t>
          </a:r>
        </a:p>
        <a:p>
          <a:r>
            <a:rPr lang="nb-NO" dirty="0" smtClean="0"/>
            <a:t>Aksel </a:t>
          </a:r>
          <a:r>
            <a:rPr lang="nb-NO" dirty="0" err="1" smtClean="0"/>
            <a:t>Hiorth</a:t>
          </a:r>
          <a:endParaRPr lang="nb-NO" dirty="0"/>
        </a:p>
      </dgm:t>
    </dgm:pt>
    <dgm:pt modelId="{3BC6F033-32A7-2C41-869B-FC90DE0A1800}" type="asst">
      <dgm:prSet phldrT="[Teks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smtClean="0"/>
            <a:t>The Management Team</a:t>
          </a:r>
          <a:endParaRPr lang="nb-NO" dirty="0"/>
        </a:p>
      </dgm:t>
    </dgm:pt>
    <dgm:pt modelId="{5B0895BB-A68A-D34D-B932-CFAB18BA6E9E}" type="parTrans" cxnId="{CD23A0F3-6682-774B-A4A4-AFF09B170801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nb-NO"/>
        </a:p>
      </dgm:t>
    </dgm:pt>
    <dgm:pt modelId="{5B35BCBE-69D3-DA48-A2F5-A5A42AF4ED61}" type="sibTrans" cxnId="{CD23A0F3-6682-774B-A4A4-AFF09B170801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smtClean="0"/>
            <a:t>Centre </a:t>
          </a:r>
          <a:r>
            <a:rPr lang="nb-NO" dirty="0" err="1" smtClean="0"/>
            <a:t>Director</a:t>
          </a:r>
          <a:r>
            <a:rPr lang="nb-NO" dirty="0" smtClean="0"/>
            <a:t>: </a:t>
          </a:r>
        </a:p>
        <a:p>
          <a:r>
            <a:rPr lang="nb-NO" dirty="0" smtClean="0"/>
            <a:t>Merete </a:t>
          </a:r>
          <a:r>
            <a:rPr lang="nb-NO" dirty="0" err="1" smtClean="0"/>
            <a:t>Vadla</a:t>
          </a:r>
          <a:r>
            <a:rPr lang="nb-NO" dirty="0" smtClean="0"/>
            <a:t> Madland</a:t>
          </a:r>
        </a:p>
      </dgm:t>
    </dgm:pt>
    <dgm:pt modelId="{30404A10-4239-4E48-907B-E3818F312F43}">
      <dgm:prSet phldrT="[Teks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err="1" smtClean="0"/>
            <a:t>Task</a:t>
          </a:r>
          <a:r>
            <a:rPr lang="nb-NO" dirty="0" smtClean="0"/>
            <a:t> 1</a:t>
          </a:r>
          <a:endParaRPr lang="nb-NO" dirty="0"/>
        </a:p>
      </dgm:t>
    </dgm:pt>
    <dgm:pt modelId="{D303571C-85CB-274C-A0D2-A84B19CB79C2}" type="parTrans" cxnId="{36A5547E-C85C-B542-B9A5-32382731648B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nb-NO"/>
        </a:p>
      </dgm:t>
    </dgm:pt>
    <dgm:pt modelId="{42AD9FA5-6439-4948-B664-7804105BDBDB}" type="sibTrans" cxnId="{36A5547E-C85C-B542-B9A5-32382731648B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err="1" smtClean="0"/>
            <a:t>Task</a:t>
          </a:r>
          <a:r>
            <a:rPr lang="nb-NO" dirty="0" smtClean="0"/>
            <a:t> leader: Arne Stavland</a:t>
          </a:r>
          <a:endParaRPr lang="nb-NO" dirty="0"/>
        </a:p>
      </dgm:t>
    </dgm:pt>
    <dgm:pt modelId="{AAD7DAA3-3DAE-0549-9D1A-8912F9972A0F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err="1" smtClean="0"/>
            <a:t>Task</a:t>
          </a:r>
          <a:r>
            <a:rPr lang="nb-NO" dirty="0" smtClean="0"/>
            <a:t> 2</a:t>
          </a:r>
          <a:endParaRPr lang="nb-NO" dirty="0"/>
        </a:p>
      </dgm:t>
    </dgm:pt>
    <dgm:pt modelId="{49695984-A05A-764C-BC3B-D8542D98DC33}" type="parTrans" cxnId="{FC036F9D-7EFD-6F4F-9D40-944B862ABCDB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nb-NO"/>
        </a:p>
      </dgm:t>
    </dgm:pt>
    <dgm:pt modelId="{05FDFD81-BB8A-3947-82EA-6BA5DD9EF956}" type="sibTrans" cxnId="{FC036F9D-7EFD-6F4F-9D40-944B862ABCDB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err="1" smtClean="0"/>
            <a:t>Task</a:t>
          </a:r>
          <a:r>
            <a:rPr lang="nb-NO" dirty="0" smtClean="0"/>
            <a:t> leader: </a:t>
          </a:r>
          <a:r>
            <a:rPr lang="nb-NO" dirty="0" err="1" smtClean="0"/>
            <a:t>Udo</a:t>
          </a:r>
          <a:r>
            <a:rPr lang="nb-NO" dirty="0" smtClean="0"/>
            <a:t> Zimmermann</a:t>
          </a:r>
          <a:endParaRPr lang="nb-NO" dirty="0"/>
        </a:p>
      </dgm:t>
    </dgm:pt>
    <dgm:pt modelId="{19F774AF-71DB-034D-8752-3AF14C9F1C92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err="1" smtClean="0"/>
            <a:t>Task</a:t>
          </a:r>
          <a:r>
            <a:rPr lang="nb-NO" dirty="0" smtClean="0"/>
            <a:t> 3</a:t>
          </a:r>
          <a:endParaRPr lang="nb-NO" dirty="0"/>
        </a:p>
      </dgm:t>
    </dgm:pt>
    <dgm:pt modelId="{8215E827-4721-014D-91BE-373DD0C086E8}" type="parTrans" cxnId="{47080635-157A-5E4E-9F37-7294CAD0C947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nb-NO"/>
        </a:p>
      </dgm:t>
    </dgm:pt>
    <dgm:pt modelId="{785EAFF2-588A-2148-9C21-434DD58A8A7F}" type="sibTrans" cxnId="{47080635-157A-5E4E-9F37-7294CAD0C947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err="1" smtClean="0"/>
            <a:t>Task</a:t>
          </a:r>
          <a:r>
            <a:rPr lang="nb-NO" dirty="0" smtClean="0"/>
            <a:t> leader: Espen Jettestuen</a:t>
          </a:r>
          <a:endParaRPr lang="nb-NO" dirty="0"/>
        </a:p>
      </dgm:t>
    </dgm:pt>
    <dgm:pt modelId="{0AC2FEDE-1F64-EF47-9E0C-B4CF272A9155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err="1" smtClean="0"/>
            <a:t>Task</a:t>
          </a:r>
          <a:r>
            <a:rPr lang="nb-NO" dirty="0" smtClean="0"/>
            <a:t> 4</a:t>
          </a:r>
          <a:endParaRPr lang="nb-NO" dirty="0"/>
        </a:p>
      </dgm:t>
    </dgm:pt>
    <dgm:pt modelId="{CDD5B17D-3B3A-0E45-B8EA-A85D62B1208C}" type="parTrans" cxnId="{2C56B59B-E588-F249-8195-4AAF9C0D9B53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nb-NO"/>
        </a:p>
      </dgm:t>
    </dgm:pt>
    <dgm:pt modelId="{8EFE3206-75DC-BD4A-AB5A-2338E1AA22BB}" type="sibTrans" cxnId="{2C56B59B-E588-F249-8195-4AAF9C0D9B53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err="1" smtClean="0"/>
            <a:t>Task</a:t>
          </a:r>
          <a:r>
            <a:rPr lang="nb-NO" dirty="0" smtClean="0"/>
            <a:t> leader: Aksel </a:t>
          </a:r>
          <a:r>
            <a:rPr lang="nb-NO" dirty="0" err="1" smtClean="0"/>
            <a:t>Hiorth</a:t>
          </a:r>
          <a:endParaRPr lang="nb-NO" dirty="0"/>
        </a:p>
      </dgm:t>
    </dgm:pt>
    <dgm:pt modelId="{CEACF5A8-4DE1-BF4B-9B37-34DBFF4E44AB}">
      <dgm:prSet phldrT="[Teks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err="1" smtClean="0"/>
            <a:t>Theme</a:t>
          </a:r>
          <a:r>
            <a:rPr lang="nb-NO" dirty="0" smtClean="0"/>
            <a:t> 2</a:t>
          </a:r>
          <a:endParaRPr lang="nb-NO" dirty="0"/>
        </a:p>
      </dgm:t>
    </dgm:pt>
    <dgm:pt modelId="{B1AD97EC-BDF9-524A-8AAF-D7B5E30D2289}" type="parTrans" cxnId="{B6062EBA-106E-6449-A483-33C871A19743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nb-NO"/>
        </a:p>
      </dgm:t>
    </dgm:pt>
    <dgm:pt modelId="{30472E69-A632-E84C-8748-079B962678F0}" type="sibTrans" cxnId="{B6062EBA-106E-6449-A483-33C871A19743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err="1" smtClean="0"/>
            <a:t>Theme</a:t>
          </a:r>
          <a:r>
            <a:rPr lang="nb-NO" dirty="0" smtClean="0"/>
            <a:t> leader: </a:t>
          </a:r>
        </a:p>
        <a:p>
          <a:r>
            <a:rPr lang="nb-NO" dirty="0" smtClean="0"/>
            <a:t>Randi Valestrand</a:t>
          </a:r>
          <a:endParaRPr lang="nb-NO" dirty="0"/>
        </a:p>
      </dgm:t>
    </dgm:pt>
    <dgm:pt modelId="{D4748F71-F99F-1D43-A7A0-4C8C6199DD5D}">
      <dgm:prSet phldrT="[Teks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err="1" smtClean="0"/>
            <a:t>Task</a:t>
          </a:r>
          <a:r>
            <a:rPr lang="nb-NO" dirty="0" smtClean="0"/>
            <a:t> 5</a:t>
          </a:r>
          <a:endParaRPr lang="nb-NO" dirty="0"/>
        </a:p>
      </dgm:t>
    </dgm:pt>
    <dgm:pt modelId="{77B7FC14-F5A5-E24F-A304-37981ED33461}" type="parTrans" cxnId="{83F3F971-C521-BD4D-99F2-C05B59EA955F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nb-NO"/>
        </a:p>
      </dgm:t>
    </dgm:pt>
    <dgm:pt modelId="{EA1E2716-4040-1044-B297-58F85F10F982}" type="sibTrans" cxnId="{83F3F971-C521-BD4D-99F2-C05B59EA955F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err="1" smtClean="0"/>
            <a:t>Task</a:t>
          </a:r>
          <a:r>
            <a:rPr lang="nb-NO" dirty="0" smtClean="0"/>
            <a:t> leader: Tor Bjørnstad</a:t>
          </a:r>
          <a:endParaRPr lang="nb-NO" dirty="0"/>
        </a:p>
      </dgm:t>
    </dgm:pt>
    <dgm:pt modelId="{13ECA0C3-18FD-0042-9664-3F8E42A0DCF4}">
      <dgm:prSet phldrT="[Teks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err="1" smtClean="0"/>
            <a:t>Task</a:t>
          </a:r>
          <a:r>
            <a:rPr lang="nb-NO" dirty="0" smtClean="0"/>
            <a:t> 6</a:t>
          </a:r>
          <a:endParaRPr lang="nb-NO" dirty="0"/>
        </a:p>
      </dgm:t>
    </dgm:pt>
    <dgm:pt modelId="{961ABDF8-541F-334E-9868-7914C7728F2B}" type="parTrans" cxnId="{F20525E9-1A0A-3C41-A6CB-082A819134A1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nb-NO"/>
        </a:p>
      </dgm:t>
    </dgm:pt>
    <dgm:pt modelId="{6FA09845-6AF7-C448-890D-3FE7EE4D322E}" type="sibTrans" cxnId="{F20525E9-1A0A-3C41-A6CB-082A819134A1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err="1" smtClean="0"/>
            <a:t>Task</a:t>
          </a:r>
          <a:r>
            <a:rPr lang="nb-NO" dirty="0" smtClean="0"/>
            <a:t> leader: Robert </a:t>
          </a:r>
          <a:r>
            <a:rPr lang="nb-NO" dirty="0" err="1" smtClean="0"/>
            <a:t>Klöfkorn</a:t>
          </a:r>
          <a:endParaRPr lang="nb-NO" dirty="0"/>
        </a:p>
      </dgm:t>
    </dgm:pt>
    <dgm:pt modelId="{B23D2DA8-332D-8048-B986-E9273EF17EEB}">
      <dgm:prSet phldrT="[Teks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err="1" smtClean="0"/>
            <a:t>Task</a:t>
          </a:r>
          <a:r>
            <a:rPr lang="nb-NO" dirty="0" smtClean="0"/>
            <a:t> 7</a:t>
          </a:r>
          <a:endParaRPr lang="nb-NO" dirty="0"/>
        </a:p>
      </dgm:t>
    </dgm:pt>
    <dgm:pt modelId="{2C05C1F1-B249-E343-9F3D-D480A859C224}" type="parTrans" cxnId="{0B6EC487-A92A-7547-82D2-CFE966F47565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nb-NO"/>
        </a:p>
      </dgm:t>
    </dgm:pt>
    <dgm:pt modelId="{2AFB1714-A5FF-3348-BE83-83053209E69A}" type="sibTrans" cxnId="{0B6EC487-A92A-7547-82D2-CFE966F47565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b-NO" dirty="0" err="1" smtClean="0"/>
            <a:t>Task</a:t>
          </a:r>
          <a:r>
            <a:rPr lang="nb-NO" dirty="0" smtClean="0"/>
            <a:t> leader: Geir Nævdal</a:t>
          </a:r>
        </a:p>
      </dgm:t>
    </dgm:pt>
    <dgm:pt modelId="{BE8548DA-E12C-074D-BF0F-D31BFACDF3AE}" type="pres">
      <dgm:prSet presAssocID="{0D880A91-DAAA-DC46-9E61-BD91A8774A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b-NO"/>
        </a:p>
      </dgm:t>
    </dgm:pt>
    <dgm:pt modelId="{68FCB5B7-FF16-174C-ADF0-17169B101140}" type="pres">
      <dgm:prSet presAssocID="{4F5A970F-EFC4-6744-9C35-D3DAC00A608A}" presName="hierRoot1" presStyleCnt="0">
        <dgm:presLayoutVars>
          <dgm:hierBranch val="init"/>
        </dgm:presLayoutVars>
      </dgm:prSet>
      <dgm:spPr/>
    </dgm:pt>
    <dgm:pt modelId="{CA6B5FAB-C589-894C-A70F-AEB92144FFBB}" type="pres">
      <dgm:prSet presAssocID="{4F5A970F-EFC4-6744-9C35-D3DAC00A608A}" presName="rootComposite1" presStyleCnt="0"/>
      <dgm:spPr/>
    </dgm:pt>
    <dgm:pt modelId="{9C9DB48E-9255-F142-AA9F-BFE08E314CB6}" type="pres">
      <dgm:prSet presAssocID="{4F5A970F-EFC4-6744-9C35-D3DAC00A608A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nb-NO"/>
        </a:p>
      </dgm:t>
    </dgm:pt>
    <dgm:pt modelId="{135CAA0E-43E8-4B4C-88CD-7CB3ED54349C}" type="pres">
      <dgm:prSet presAssocID="{4F5A970F-EFC4-6744-9C35-D3DAC00A608A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nb-NO"/>
        </a:p>
      </dgm:t>
    </dgm:pt>
    <dgm:pt modelId="{4808F450-8CD5-664E-80F9-FBB390D76BF0}" type="pres">
      <dgm:prSet presAssocID="{4F5A970F-EFC4-6744-9C35-D3DAC00A608A}" presName="rootConnector1" presStyleLbl="node1" presStyleIdx="0" presStyleCnt="9"/>
      <dgm:spPr/>
      <dgm:t>
        <a:bodyPr/>
        <a:lstStyle/>
        <a:p>
          <a:endParaRPr lang="nb-NO"/>
        </a:p>
      </dgm:t>
    </dgm:pt>
    <dgm:pt modelId="{A064815D-8BDA-634D-82F9-AE9D91ECFF6F}" type="pres">
      <dgm:prSet presAssocID="{4F5A970F-EFC4-6744-9C35-D3DAC00A608A}" presName="hierChild2" presStyleCnt="0"/>
      <dgm:spPr/>
    </dgm:pt>
    <dgm:pt modelId="{3C6B049D-16E8-2143-8558-D89CDC46CB4A}" type="pres">
      <dgm:prSet presAssocID="{CABE9467-841F-FB41-9FDE-918AE6DEAA60}" presName="Name37" presStyleLbl="parChTrans1D2" presStyleIdx="0" presStyleCnt="4"/>
      <dgm:spPr/>
      <dgm:t>
        <a:bodyPr/>
        <a:lstStyle/>
        <a:p>
          <a:endParaRPr lang="nb-NO"/>
        </a:p>
      </dgm:t>
    </dgm:pt>
    <dgm:pt modelId="{DC3CFCE2-6278-4D43-925A-2A7AA879D11A}" type="pres">
      <dgm:prSet presAssocID="{DBD48058-D4A0-094D-9513-03D7E66A873C}" presName="hierRoot2" presStyleCnt="0">
        <dgm:presLayoutVars>
          <dgm:hierBranch val="init"/>
        </dgm:presLayoutVars>
      </dgm:prSet>
      <dgm:spPr/>
    </dgm:pt>
    <dgm:pt modelId="{671BD47F-0242-E445-B7D0-A1A2612FA517}" type="pres">
      <dgm:prSet presAssocID="{DBD48058-D4A0-094D-9513-03D7E66A873C}" presName="rootComposite" presStyleCnt="0"/>
      <dgm:spPr/>
    </dgm:pt>
    <dgm:pt modelId="{AAC200C4-71E9-A342-B4E3-FC2A42905ED6}" type="pres">
      <dgm:prSet presAssocID="{DBD48058-D4A0-094D-9513-03D7E66A873C}" presName="rootText" presStyleLbl="node1" presStyleIdx="0" presStyleCnt="9">
        <dgm:presLayoutVars>
          <dgm:chMax/>
          <dgm:chPref val="3"/>
        </dgm:presLayoutVars>
      </dgm:prSet>
      <dgm:spPr/>
      <dgm:t>
        <a:bodyPr/>
        <a:lstStyle/>
        <a:p>
          <a:endParaRPr lang="nb-NO"/>
        </a:p>
      </dgm:t>
    </dgm:pt>
    <dgm:pt modelId="{933867D9-DBD9-894B-BE75-5EF62B2DD80C}" type="pres">
      <dgm:prSet presAssocID="{DBD48058-D4A0-094D-9513-03D7E66A873C}" presName="titleText2" presStyleLbl="fgAcc1" presStyleIdx="0" presStyleCnt="9">
        <dgm:presLayoutVars>
          <dgm:chMax val="0"/>
          <dgm:chPref val="0"/>
        </dgm:presLayoutVars>
      </dgm:prSet>
      <dgm:spPr/>
      <dgm:t>
        <a:bodyPr/>
        <a:lstStyle/>
        <a:p>
          <a:endParaRPr lang="nb-NO"/>
        </a:p>
      </dgm:t>
    </dgm:pt>
    <dgm:pt modelId="{77FF8F13-DCC1-A74B-82A7-82B548C77F9A}" type="pres">
      <dgm:prSet presAssocID="{DBD48058-D4A0-094D-9513-03D7E66A873C}" presName="rootConnector" presStyleLbl="node2" presStyleIdx="0" presStyleCnt="0"/>
      <dgm:spPr/>
      <dgm:t>
        <a:bodyPr/>
        <a:lstStyle/>
        <a:p>
          <a:endParaRPr lang="nb-NO"/>
        </a:p>
      </dgm:t>
    </dgm:pt>
    <dgm:pt modelId="{89064E87-1934-7E4D-B5B6-E3EFD0D18CF7}" type="pres">
      <dgm:prSet presAssocID="{DBD48058-D4A0-094D-9513-03D7E66A873C}" presName="hierChild4" presStyleCnt="0"/>
      <dgm:spPr/>
    </dgm:pt>
    <dgm:pt modelId="{2D6ED7B4-3E5B-F549-ADC1-89A3043578E1}" type="pres">
      <dgm:prSet presAssocID="{D303571C-85CB-274C-A0D2-A84B19CB79C2}" presName="Name37" presStyleLbl="parChTrans1D3" presStyleIdx="0" presStyleCnt="7"/>
      <dgm:spPr/>
      <dgm:t>
        <a:bodyPr/>
        <a:lstStyle/>
        <a:p>
          <a:endParaRPr lang="nb-NO"/>
        </a:p>
      </dgm:t>
    </dgm:pt>
    <dgm:pt modelId="{9F63B944-5890-F94B-A16F-1F954792094F}" type="pres">
      <dgm:prSet presAssocID="{30404A10-4239-4E48-907B-E3818F312F43}" presName="hierRoot2" presStyleCnt="0">
        <dgm:presLayoutVars>
          <dgm:hierBranch val="init"/>
        </dgm:presLayoutVars>
      </dgm:prSet>
      <dgm:spPr/>
    </dgm:pt>
    <dgm:pt modelId="{941DBEDA-345E-D946-9ED1-31F1045B836B}" type="pres">
      <dgm:prSet presAssocID="{30404A10-4239-4E48-907B-E3818F312F43}" presName="rootComposite" presStyleCnt="0"/>
      <dgm:spPr/>
    </dgm:pt>
    <dgm:pt modelId="{A90E37DC-331E-444A-A67E-A1CEBA39404C}" type="pres">
      <dgm:prSet presAssocID="{30404A10-4239-4E48-907B-E3818F312F43}" presName="rootText" presStyleLbl="node1" presStyleIdx="1" presStyleCnt="9">
        <dgm:presLayoutVars>
          <dgm:chMax/>
          <dgm:chPref val="3"/>
        </dgm:presLayoutVars>
      </dgm:prSet>
      <dgm:spPr/>
      <dgm:t>
        <a:bodyPr/>
        <a:lstStyle/>
        <a:p>
          <a:endParaRPr lang="nb-NO"/>
        </a:p>
      </dgm:t>
    </dgm:pt>
    <dgm:pt modelId="{E316941A-B4CF-B44F-B3E5-E2E94CC99045}" type="pres">
      <dgm:prSet presAssocID="{30404A10-4239-4E48-907B-E3818F312F43}" presName="titleText2" presStyleLbl="fgAcc1" presStyleIdx="1" presStyleCnt="9">
        <dgm:presLayoutVars>
          <dgm:chMax val="0"/>
          <dgm:chPref val="0"/>
        </dgm:presLayoutVars>
      </dgm:prSet>
      <dgm:spPr/>
      <dgm:t>
        <a:bodyPr/>
        <a:lstStyle/>
        <a:p>
          <a:endParaRPr lang="nb-NO"/>
        </a:p>
      </dgm:t>
    </dgm:pt>
    <dgm:pt modelId="{313AF369-028F-924E-A687-852C5F05B9CD}" type="pres">
      <dgm:prSet presAssocID="{30404A10-4239-4E48-907B-E3818F312F43}" presName="rootConnector" presStyleLbl="node3" presStyleIdx="0" presStyleCnt="0"/>
      <dgm:spPr/>
      <dgm:t>
        <a:bodyPr/>
        <a:lstStyle/>
        <a:p>
          <a:endParaRPr lang="nb-NO"/>
        </a:p>
      </dgm:t>
    </dgm:pt>
    <dgm:pt modelId="{DFF2FE55-916F-5A41-8773-883E52169D0E}" type="pres">
      <dgm:prSet presAssocID="{30404A10-4239-4E48-907B-E3818F312F43}" presName="hierChild4" presStyleCnt="0"/>
      <dgm:spPr/>
    </dgm:pt>
    <dgm:pt modelId="{045263EE-3ADC-2546-9AA2-8BF9661915DF}" type="pres">
      <dgm:prSet presAssocID="{30404A10-4239-4E48-907B-E3818F312F43}" presName="hierChild5" presStyleCnt="0"/>
      <dgm:spPr/>
    </dgm:pt>
    <dgm:pt modelId="{7FD4777D-84D4-3543-9369-BABB1587DEE8}" type="pres">
      <dgm:prSet presAssocID="{49695984-A05A-764C-BC3B-D8542D98DC33}" presName="Name37" presStyleLbl="parChTrans1D3" presStyleIdx="1" presStyleCnt="7"/>
      <dgm:spPr/>
      <dgm:t>
        <a:bodyPr/>
        <a:lstStyle/>
        <a:p>
          <a:endParaRPr lang="nb-NO"/>
        </a:p>
      </dgm:t>
    </dgm:pt>
    <dgm:pt modelId="{96217591-E3FF-9143-AA80-5C182BADE868}" type="pres">
      <dgm:prSet presAssocID="{AAD7DAA3-3DAE-0549-9D1A-8912F9972A0F}" presName="hierRoot2" presStyleCnt="0">
        <dgm:presLayoutVars>
          <dgm:hierBranch val="init"/>
        </dgm:presLayoutVars>
      </dgm:prSet>
      <dgm:spPr/>
    </dgm:pt>
    <dgm:pt modelId="{F91B32A5-D629-9C43-9E65-B09CE0B8E055}" type="pres">
      <dgm:prSet presAssocID="{AAD7DAA3-3DAE-0549-9D1A-8912F9972A0F}" presName="rootComposite" presStyleCnt="0"/>
      <dgm:spPr/>
    </dgm:pt>
    <dgm:pt modelId="{73997F9F-16C6-3D4E-A975-F0BE47B535EE}" type="pres">
      <dgm:prSet presAssocID="{AAD7DAA3-3DAE-0549-9D1A-8912F9972A0F}" presName="rootText" presStyleLbl="node1" presStyleIdx="2" presStyleCnt="9">
        <dgm:presLayoutVars>
          <dgm:chMax/>
          <dgm:chPref val="3"/>
        </dgm:presLayoutVars>
      </dgm:prSet>
      <dgm:spPr/>
      <dgm:t>
        <a:bodyPr/>
        <a:lstStyle/>
        <a:p>
          <a:endParaRPr lang="nb-NO"/>
        </a:p>
      </dgm:t>
    </dgm:pt>
    <dgm:pt modelId="{CFDA1CEB-ABF2-D44E-878E-70CC33C0D57D}" type="pres">
      <dgm:prSet presAssocID="{AAD7DAA3-3DAE-0549-9D1A-8912F9972A0F}" presName="titleText2" presStyleLbl="fgAcc1" presStyleIdx="2" presStyleCnt="9">
        <dgm:presLayoutVars>
          <dgm:chMax val="0"/>
          <dgm:chPref val="0"/>
        </dgm:presLayoutVars>
      </dgm:prSet>
      <dgm:spPr/>
      <dgm:t>
        <a:bodyPr/>
        <a:lstStyle/>
        <a:p>
          <a:endParaRPr lang="nb-NO"/>
        </a:p>
      </dgm:t>
    </dgm:pt>
    <dgm:pt modelId="{BB09FF2E-F881-5C4C-94C3-4D3DB03B9C06}" type="pres">
      <dgm:prSet presAssocID="{AAD7DAA3-3DAE-0549-9D1A-8912F9972A0F}" presName="rootConnector" presStyleLbl="node3" presStyleIdx="0" presStyleCnt="0"/>
      <dgm:spPr/>
      <dgm:t>
        <a:bodyPr/>
        <a:lstStyle/>
        <a:p>
          <a:endParaRPr lang="nb-NO"/>
        </a:p>
      </dgm:t>
    </dgm:pt>
    <dgm:pt modelId="{09D72240-834B-594B-AE7A-A636453CED4A}" type="pres">
      <dgm:prSet presAssocID="{AAD7DAA3-3DAE-0549-9D1A-8912F9972A0F}" presName="hierChild4" presStyleCnt="0"/>
      <dgm:spPr/>
    </dgm:pt>
    <dgm:pt modelId="{C343B024-387C-DF4A-A1E5-6F157CAC804F}" type="pres">
      <dgm:prSet presAssocID="{AAD7DAA3-3DAE-0549-9D1A-8912F9972A0F}" presName="hierChild5" presStyleCnt="0"/>
      <dgm:spPr/>
    </dgm:pt>
    <dgm:pt modelId="{35CFDDB6-2DC0-8446-8365-F27E6A9A0A6B}" type="pres">
      <dgm:prSet presAssocID="{8215E827-4721-014D-91BE-373DD0C086E8}" presName="Name37" presStyleLbl="parChTrans1D3" presStyleIdx="2" presStyleCnt="7"/>
      <dgm:spPr/>
      <dgm:t>
        <a:bodyPr/>
        <a:lstStyle/>
        <a:p>
          <a:endParaRPr lang="nb-NO"/>
        </a:p>
      </dgm:t>
    </dgm:pt>
    <dgm:pt modelId="{C814804D-BB8F-4C48-B5CC-64BFEBEC8B1A}" type="pres">
      <dgm:prSet presAssocID="{19F774AF-71DB-034D-8752-3AF14C9F1C92}" presName="hierRoot2" presStyleCnt="0">
        <dgm:presLayoutVars>
          <dgm:hierBranch val="init"/>
        </dgm:presLayoutVars>
      </dgm:prSet>
      <dgm:spPr/>
    </dgm:pt>
    <dgm:pt modelId="{1E79D56D-22DC-134D-9F14-DEA8F5566997}" type="pres">
      <dgm:prSet presAssocID="{19F774AF-71DB-034D-8752-3AF14C9F1C92}" presName="rootComposite" presStyleCnt="0"/>
      <dgm:spPr/>
    </dgm:pt>
    <dgm:pt modelId="{B505B5E5-C8AC-F448-A012-F273B6C1C8DB}" type="pres">
      <dgm:prSet presAssocID="{19F774AF-71DB-034D-8752-3AF14C9F1C92}" presName="rootText" presStyleLbl="node1" presStyleIdx="3" presStyleCnt="9">
        <dgm:presLayoutVars>
          <dgm:chMax/>
          <dgm:chPref val="3"/>
        </dgm:presLayoutVars>
      </dgm:prSet>
      <dgm:spPr/>
      <dgm:t>
        <a:bodyPr/>
        <a:lstStyle/>
        <a:p>
          <a:endParaRPr lang="nb-NO"/>
        </a:p>
      </dgm:t>
    </dgm:pt>
    <dgm:pt modelId="{5DF67BEC-1896-EF40-8A92-03E50C79D366}" type="pres">
      <dgm:prSet presAssocID="{19F774AF-71DB-034D-8752-3AF14C9F1C92}" presName="titleText2" presStyleLbl="fgAcc1" presStyleIdx="3" presStyleCnt="9">
        <dgm:presLayoutVars>
          <dgm:chMax val="0"/>
          <dgm:chPref val="0"/>
        </dgm:presLayoutVars>
      </dgm:prSet>
      <dgm:spPr/>
      <dgm:t>
        <a:bodyPr/>
        <a:lstStyle/>
        <a:p>
          <a:endParaRPr lang="nb-NO"/>
        </a:p>
      </dgm:t>
    </dgm:pt>
    <dgm:pt modelId="{7FF0713A-BECF-7A44-963E-FB1CBBE36A38}" type="pres">
      <dgm:prSet presAssocID="{19F774AF-71DB-034D-8752-3AF14C9F1C92}" presName="rootConnector" presStyleLbl="node3" presStyleIdx="0" presStyleCnt="0"/>
      <dgm:spPr/>
      <dgm:t>
        <a:bodyPr/>
        <a:lstStyle/>
        <a:p>
          <a:endParaRPr lang="nb-NO"/>
        </a:p>
      </dgm:t>
    </dgm:pt>
    <dgm:pt modelId="{B95976D2-412E-E547-BB46-EE48C1EDADEE}" type="pres">
      <dgm:prSet presAssocID="{19F774AF-71DB-034D-8752-3AF14C9F1C92}" presName="hierChild4" presStyleCnt="0"/>
      <dgm:spPr/>
    </dgm:pt>
    <dgm:pt modelId="{1DD2FACB-C4B4-2D42-92C3-09DB22DC5502}" type="pres">
      <dgm:prSet presAssocID="{19F774AF-71DB-034D-8752-3AF14C9F1C92}" presName="hierChild5" presStyleCnt="0"/>
      <dgm:spPr/>
    </dgm:pt>
    <dgm:pt modelId="{86672DB2-76D0-264A-B0E9-F5136843C2E9}" type="pres">
      <dgm:prSet presAssocID="{CDD5B17D-3B3A-0E45-B8EA-A85D62B1208C}" presName="Name37" presStyleLbl="parChTrans1D3" presStyleIdx="3" presStyleCnt="7"/>
      <dgm:spPr/>
      <dgm:t>
        <a:bodyPr/>
        <a:lstStyle/>
        <a:p>
          <a:endParaRPr lang="nb-NO"/>
        </a:p>
      </dgm:t>
    </dgm:pt>
    <dgm:pt modelId="{46E7D86E-FA69-DD42-8626-BD3758368381}" type="pres">
      <dgm:prSet presAssocID="{0AC2FEDE-1F64-EF47-9E0C-B4CF272A9155}" presName="hierRoot2" presStyleCnt="0">
        <dgm:presLayoutVars>
          <dgm:hierBranch val="init"/>
        </dgm:presLayoutVars>
      </dgm:prSet>
      <dgm:spPr/>
    </dgm:pt>
    <dgm:pt modelId="{A0F307F8-6B5C-E941-A2A7-1CA506CD8437}" type="pres">
      <dgm:prSet presAssocID="{0AC2FEDE-1F64-EF47-9E0C-B4CF272A9155}" presName="rootComposite" presStyleCnt="0"/>
      <dgm:spPr/>
    </dgm:pt>
    <dgm:pt modelId="{73BF0A39-135B-314C-B087-E04585112150}" type="pres">
      <dgm:prSet presAssocID="{0AC2FEDE-1F64-EF47-9E0C-B4CF272A9155}" presName="rootText" presStyleLbl="node1" presStyleIdx="4" presStyleCnt="9">
        <dgm:presLayoutVars>
          <dgm:chMax/>
          <dgm:chPref val="3"/>
        </dgm:presLayoutVars>
      </dgm:prSet>
      <dgm:spPr/>
      <dgm:t>
        <a:bodyPr/>
        <a:lstStyle/>
        <a:p>
          <a:endParaRPr lang="nb-NO"/>
        </a:p>
      </dgm:t>
    </dgm:pt>
    <dgm:pt modelId="{4CEC035F-D0B8-7942-B314-06B640E9174F}" type="pres">
      <dgm:prSet presAssocID="{0AC2FEDE-1F64-EF47-9E0C-B4CF272A9155}" presName="titleText2" presStyleLbl="fgAcc1" presStyleIdx="4" presStyleCnt="9">
        <dgm:presLayoutVars>
          <dgm:chMax val="0"/>
          <dgm:chPref val="0"/>
        </dgm:presLayoutVars>
      </dgm:prSet>
      <dgm:spPr/>
      <dgm:t>
        <a:bodyPr/>
        <a:lstStyle/>
        <a:p>
          <a:endParaRPr lang="nb-NO"/>
        </a:p>
      </dgm:t>
    </dgm:pt>
    <dgm:pt modelId="{465FF04A-6E4A-2747-9EBE-7F632BA12FA0}" type="pres">
      <dgm:prSet presAssocID="{0AC2FEDE-1F64-EF47-9E0C-B4CF272A9155}" presName="rootConnector" presStyleLbl="node3" presStyleIdx="0" presStyleCnt="0"/>
      <dgm:spPr/>
      <dgm:t>
        <a:bodyPr/>
        <a:lstStyle/>
        <a:p>
          <a:endParaRPr lang="nb-NO"/>
        </a:p>
      </dgm:t>
    </dgm:pt>
    <dgm:pt modelId="{BCB564EE-F137-C647-9C90-C33136E5ED20}" type="pres">
      <dgm:prSet presAssocID="{0AC2FEDE-1F64-EF47-9E0C-B4CF272A9155}" presName="hierChild4" presStyleCnt="0"/>
      <dgm:spPr/>
    </dgm:pt>
    <dgm:pt modelId="{1C0D3B3A-9D34-3246-975E-5C1AD286DDE6}" type="pres">
      <dgm:prSet presAssocID="{0AC2FEDE-1F64-EF47-9E0C-B4CF272A9155}" presName="hierChild5" presStyleCnt="0"/>
      <dgm:spPr/>
    </dgm:pt>
    <dgm:pt modelId="{608F7C42-0AB0-434C-BE66-DE61474B4D76}" type="pres">
      <dgm:prSet presAssocID="{DBD48058-D4A0-094D-9513-03D7E66A873C}" presName="hierChild5" presStyleCnt="0"/>
      <dgm:spPr/>
    </dgm:pt>
    <dgm:pt modelId="{3808B8B7-7446-0C4C-91F6-530F49753615}" type="pres">
      <dgm:prSet presAssocID="{B1AD97EC-BDF9-524A-8AAF-D7B5E30D2289}" presName="Name37" presStyleLbl="parChTrans1D2" presStyleIdx="1" presStyleCnt="4"/>
      <dgm:spPr/>
      <dgm:t>
        <a:bodyPr/>
        <a:lstStyle/>
        <a:p>
          <a:endParaRPr lang="nb-NO"/>
        </a:p>
      </dgm:t>
    </dgm:pt>
    <dgm:pt modelId="{403951B6-D1A1-0440-A562-6EB11AD5021E}" type="pres">
      <dgm:prSet presAssocID="{CEACF5A8-4DE1-BF4B-9B37-34DBFF4E44AB}" presName="hierRoot2" presStyleCnt="0">
        <dgm:presLayoutVars>
          <dgm:hierBranch val="init"/>
        </dgm:presLayoutVars>
      </dgm:prSet>
      <dgm:spPr/>
    </dgm:pt>
    <dgm:pt modelId="{6ABC58A7-88A5-0147-BC6C-B1750B3E878D}" type="pres">
      <dgm:prSet presAssocID="{CEACF5A8-4DE1-BF4B-9B37-34DBFF4E44AB}" presName="rootComposite" presStyleCnt="0"/>
      <dgm:spPr/>
    </dgm:pt>
    <dgm:pt modelId="{AA694059-DF75-FD4C-AAF5-C7FED642E2D1}" type="pres">
      <dgm:prSet presAssocID="{CEACF5A8-4DE1-BF4B-9B37-34DBFF4E44AB}" presName="rootText" presStyleLbl="node1" presStyleIdx="5" presStyleCnt="9">
        <dgm:presLayoutVars>
          <dgm:chMax/>
          <dgm:chPref val="3"/>
        </dgm:presLayoutVars>
      </dgm:prSet>
      <dgm:spPr/>
      <dgm:t>
        <a:bodyPr/>
        <a:lstStyle/>
        <a:p>
          <a:endParaRPr lang="nb-NO"/>
        </a:p>
      </dgm:t>
    </dgm:pt>
    <dgm:pt modelId="{BE8960A2-EDA7-1D4D-8FE0-C447867029CC}" type="pres">
      <dgm:prSet presAssocID="{CEACF5A8-4DE1-BF4B-9B37-34DBFF4E44AB}" presName="titleText2" presStyleLbl="fgAcc1" presStyleIdx="5" presStyleCnt="9">
        <dgm:presLayoutVars>
          <dgm:chMax val="0"/>
          <dgm:chPref val="0"/>
        </dgm:presLayoutVars>
      </dgm:prSet>
      <dgm:spPr/>
      <dgm:t>
        <a:bodyPr/>
        <a:lstStyle/>
        <a:p>
          <a:endParaRPr lang="nb-NO"/>
        </a:p>
      </dgm:t>
    </dgm:pt>
    <dgm:pt modelId="{A278FA53-E8AF-9643-BEDD-0D1B8495C6C7}" type="pres">
      <dgm:prSet presAssocID="{CEACF5A8-4DE1-BF4B-9B37-34DBFF4E44AB}" presName="rootConnector" presStyleLbl="node2" presStyleIdx="0" presStyleCnt="0"/>
      <dgm:spPr/>
      <dgm:t>
        <a:bodyPr/>
        <a:lstStyle/>
        <a:p>
          <a:endParaRPr lang="nb-NO"/>
        </a:p>
      </dgm:t>
    </dgm:pt>
    <dgm:pt modelId="{6447B2B6-8243-5149-B05A-B8F7450C21AA}" type="pres">
      <dgm:prSet presAssocID="{CEACF5A8-4DE1-BF4B-9B37-34DBFF4E44AB}" presName="hierChild4" presStyleCnt="0"/>
      <dgm:spPr/>
    </dgm:pt>
    <dgm:pt modelId="{188C9490-CA0B-AA48-BFA4-B7DAE54A8A64}" type="pres">
      <dgm:prSet presAssocID="{77B7FC14-F5A5-E24F-A304-37981ED33461}" presName="Name37" presStyleLbl="parChTrans1D3" presStyleIdx="4" presStyleCnt="7"/>
      <dgm:spPr/>
      <dgm:t>
        <a:bodyPr/>
        <a:lstStyle/>
        <a:p>
          <a:endParaRPr lang="nb-NO"/>
        </a:p>
      </dgm:t>
    </dgm:pt>
    <dgm:pt modelId="{7B34CE05-BD33-1D41-8395-F035BBD58034}" type="pres">
      <dgm:prSet presAssocID="{D4748F71-F99F-1D43-A7A0-4C8C6199DD5D}" presName="hierRoot2" presStyleCnt="0">
        <dgm:presLayoutVars>
          <dgm:hierBranch val="init"/>
        </dgm:presLayoutVars>
      </dgm:prSet>
      <dgm:spPr/>
    </dgm:pt>
    <dgm:pt modelId="{73731A86-7491-EC4E-9DE6-0F8F7FE1F56A}" type="pres">
      <dgm:prSet presAssocID="{D4748F71-F99F-1D43-A7A0-4C8C6199DD5D}" presName="rootComposite" presStyleCnt="0"/>
      <dgm:spPr/>
    </dgm:pt>
    <dgm:pt modelId="{522C2B84-1943-014D-9563-0C9F8FAA9ACB}" type="pres">
      <dgm:prSet presAssocID="{D4748F71-F99F-1D43-A7A0-4C8C6199DD5D}" presName="rootText" presStyleLbl="node1" presStyleIdx="6" presStyleCnt="9">
        <dgm:presLayoutVars>
          <dgm:chMax/>
          <dgm:chPref val="3"/>
        </dgm:presLayoutVars>
      </dgm:prSet>
      <dgm:spPr/>
      <dgm:t>
        <a:bodyPr/>
        <a:lstStyle/>
        <a:p>
          <a:endParaRPr lang="nb-NO"/>
        </a:p>
      </dgm:t>
    </dgm:pt>
    <dgm:pt modelId="{C4511CA6-BC22-3B4B-A9AF-383F5A3C32AF}" type="pres">
      <dgm:prSet presAssocID="{D4748F71-F99F-1D43-A7A0-4C8C6199DD5D}" presName="titleText2" presStyleLbl="fgAcc1" presStyleIdx="6" presStyleCnt="9">
        <dgm:presLayoutVars>
          <dgm:chMax val="0"/>
          <dgm:chPref val="0"/>
        </dgm:presLayoutVars>
      </dgm:prSet>
      <dgm:spPr/>
      <dgm:t>
        <a:bodyPr/>
        <a:lstStyle/>
        <a:p>
          <a:endParaRPr lang="nb-NO"/>
        </a:p>
      </dgm:t>
    </dgm:pt>
    <dgm:pt modelId="{B0C92EEB-2BFA-C04F-BA6E-C5FF3AA7F8C5}" type="pres">
      <dgm:prSet presAssocID="{D4748F71-F99F-1D43-A7A0-4C8C6199DD5D}" presName="rootConnector" presStyleLbl="node3" presStyleIdx="0" presStyleCnt="0"/>
      <dgm:spPr/>
      <dgm:t>
        <a:bodyPr/>
        <a:lstStyle/>
        <a:p>
          <a:endParaRPr lang="nb-NO"/>
        </a:p>
      </dgm:t>
    </dgm:pt>
    <dgm:pt modelId="{69EC8273-7A97-DB4B-BA22-EA1FF9AE2488}" type="pres">
      <dgm:prSet presAssocID="{D4748F71-F99F-1D43-A7A0-4C8C6199DD5D}" presName="hierChild4" presStyleCnt="0"/>
      <dgm:spPr/>
    </dgm:pt>
    <dgm:pt modelId="{1C10036E-7F0F-594E-984A-EEC95040CE28}" type="pres">
      <dgm:prSet presAssocID="{D4748F71-F99F-1D43-A7A0-4C8C6199DD5D}" presName="hierChild5" presStyleCnt="0"/>
      <dgm:spPr/>
    </dgm:pt>
    <dgm:pt modelId="{0BACA7A6-6F5E-B048-812B-CF9B4CCF2A93}" type="pres">
      <dgm:prSet presAssocID="{961ABDF8-541F-334E-9868-7914C7728F2B}" presName="Name37" presStyleLbl="parChTrans1D3" presStyleIdx="5" presStyleCnt="7"/>
      <dgm:spPr/>
      <dgm:t>
        <a:bodyPr/>
        <a:lstStyle/>
        <a:p>
          <a:endParaRPr lang="nb-NO"/>
        </a:p>
      </dgm:t>
    </dgm:pt>
    <dgm:pt modelId="{0206E42D-7CEE-2D49-BD41-B19149FC1B6E}" type="pres">
      <dgm:prSet presAssocID="{13ECA0C3-18FD-0042-9664-3F8E42A0DCF4}" presName="hierRoot2" presStyleCnt="0">
        <dgm:presLayoutVars>
          <dgm:hierBranch val="init"/>
        </dgm:presLayoutVars>
      </dgm:prSet>
      <dgm:spPr/>
    </dgm:pt>
    <dgm:pt modelId="{90FD2E56-4E09-F746-B40A-30D4AC146891}" type="pres">
      <dgm:prSet presAssocID="{13ECA0C3-18FD-0042-9664-3F8E42A0DCF4}" presName="rootComposite" presStyleCnt="0"/>
      <dgm:spPr/>
    </dgm:pt>
    <dgm:pt modelId="{37AE3E3C-E490-3B47-88AB-E60ECE8CF27E}" type="pres">
      <dgm:prSet presAssocID="{13ECA0C3-18FD-0042-9664-3F8E42A0DCF4}" presName="rootText" presStyleLbl="node1" presStyleIdx="7" presStyleCnt="9">
        <dgm:presLayoutVars>
          <dgm:chMax/>
          <dgm:chPref val="3"/>
        </dgm:presLayoutVars>
      </dgm:prSet>
      <dgm:spPr/>
      <dgm:t>
        <a:bodyPr/>
        <a:lstStyle/>
        <a:p>
          <a:endParaRPr lang="nb-NO"/>
        </a:p>
      </dgm:t>
    </dgm:pt>
    <dgm:pt modelId="{62FD3746-E5A0-8B4D-A64F-93A0B2BF818E}" type="pres">
      <dgm:prSet presAssocID="{13ECA0C3-18FD-0042-9664-3F8E42A0DCF4}" presName="titleText2" presStyleLbl="fgAcc1" presStyleIdx="7" presStyleCnt="9">
        <dgm:presLayoutVars>
          <dgm:chMax val="0"/>
          <dgm:chPref val="0"/>
        </dgm:presLayoutVars>
      </dgm:prSet>
      <dgm:spPr/>
      <dgm:t>
        <a:bodyPr/>
        <a:lstStyle/>
        <a:p>
          <a:endParaRPr lang="nb-NO"/>
        </a:p>
      </dgm:t>
    </dgm:pt>
    <dgm:pt modelId="{64711B1C-C441-E34E-8CF8-6C0830B7C27D}" type="pres">
      <dgm:prSet presAssocID="{13ECA0C3-18FD-0042-9664-3F8E42A0DCF4}" presName="rootConnector" presStyleLbl="node3" presStyleIdx="0" presStyleCnt="0"/>
      <dgm:spPr/>
      <dgm:t>
        <a:bodyPr/>
        <a:lstStyle/>
        <a:p>
          <a:endParaRPr lang="nb-NO"/>
        </a:p>
      </dgm:t>
    </dgm:pt>
    <dgm:pt modelId="{B9AAF123-E22D-1F44-B9B5-37CE8562EF80}" type="pres">
      <dgm:prSet presAssocID="{13ECA0C3-18FD-0042-9664-3F8E42A0DCF4}" presName="hierChild4" presStyleCnt="0"/>
      <dgm:spPr/>
    </dgm:pt>
    <dgm:pt modelId="{C49FA581-9F8D-E347-8E3D-1293CF8F730C}" type="pres">
      <dgm:prSet presAssocID="{13ECA0C3-18FD-0042-9664-3F8E42A0DCF4}" presName="hierChild5" presStyleCnt="0"/>
      <dgm:spPr/>
    </dgm:pt>
    <dgm:pt modelId="{C311C816-FD9F-A543-B1BA-33301D1365F2}" type="pres">
      <dgm:prSet presAssocID="{2C05C1F1-B249-E343-9F3D-D480A859C224}" presName="Name37" presStyleLbl="parChTrans1D3" presStyleIdx="6" presStyleCnt="7"/>
      <dgm:spPr/>
      <dgm:t>
        <a:bodyPr/>
        <a:lstStyle/>
        <a:p>
          <a:endParaRPr lang="nb-NO"/>
        </a:p>
      </dgm:t>
    </dgm:pt>
    <dgm:pt modelId="{5D26F433-73AB-1349-B59D-239F4AFB9AA0}" type="pres">
      <dgm:prSet presAssocID="{B23D2DA8-332D-8048-B986-E9273EF17EEB}" presName="hierRoot2" presStyleCnt="0">
        <dgm:presLayoutVars>
          <dgm:hierBranch val="init"/>
        </dgm:presLayoutVars>
      </dgm:prSet>
      <dgm:spPr/>
    </dgm:pt>
    <dgm:pt modelId="{76D56F73-46D5-D346-98DA-75D9E379BB86}" type="pres">
      <dgm:prSet presAssocID="{B23D2DA8-332D-8048-B986-E9273EF17EEB}" presName="rootComposite" presStyleCnt="0"/>
      <dgm:spPr/>
    </dgm:pt>
    <dgm:pt modelId="{63662808-8A3A-194E-906D-77B21F89BF68}" type="pres">
      <dgm:prSet presAssocID="{B23D2DA8-332D-8048-B986-E9273EF17EEB}" presName="rootText" presStyleLbl="node1" presStyleIdx="8" presStyleCnt="9">
        <dgm:presLayoutVars>
          <dgm:chMax/>
          <dgm:chPref val="3"/>
        </dgm:presLayoutVars>
      </dgm:prSet>
      <dgm:spPr/>
      <dgm:t>
        <a:bodyPr/>
        <a:lstStyle/>
        <a:p>
          <a:endParaRPr lang="nb-NO"/>
        </a:p>
      </dgm:t>
    </dgm:pt>
    <dgm:pt modelId="{204341F3-CC86-1542-85A9-D45352C30824}" type="pres">
      <dgm:prSet presAssocID="{B23D2DA8-332D-8048-B986-E9273EF17EEB}" presName="titleText2" presStyleLbl="fgAcc1" presStyleIdx="8" presStyleCnt="9">
        <dgm:presLayoutVars>
          <dgm:chMax val="0"/>
          <dgm:chPref val="0"/>
        </dgm:presLayoutVars>
      </dgm:prSet>
      <dgm:spPr/>
      <dgm:t>
        <a:bodyPr/>
        <a:lstStyle/>
        <a:p>
          <a:endParaRPr lang="nb-NO"/>
        </a:p>
      </dgm:t>
    </dgm:pt>
    <dgm:pt modelId="{743A6DC8-F7B3-AC43-BC49-9A4BF6E5C142}" type="pres">
      <dgm:prSet presAssocID="{B23D2DA8-332D-8048-B986-E9273EF17EEB}" presName="rootConnector" presStyleLbl="node3" presStyleIdx="0" presStyleCnt="0"/>
      <dgm:spPr/>
      <dgm:t>
        <a:bodyPr/>
        <a:lstStyle/>
        <a:p>
          <a:endParaRPr lang="nb-NO"/>
        </a:p>
      </dgm:t>
    </dgm:pt>
    <dgm:pt modelId="{55F13303-D350-0A42-ABF2-C3315D26E845}" type="pres">
      <dgm:prSet presAssocID="{B23D2DA8-332D-8048-B986-E9273EF17EEB}" presName="hierChild4" presStyleCnt="0"/>
      <dgm:spPr/>
    </dgm:pt>
    <dgm:pt modelId="{AE3C2B67-3E3E-8341-96B1-D7A329371235}" type="pres">
      <dgm:prSet presAssocID="{B23D2DA8-332D-8048-B986-E9273EF17EEB}" presName="hierChild5" presStyleCnt="0"/>
      <dgm:spPr/>
    </dgm:pt>
    <dgm:pt modelId="{0EBDC93F-0FF7-AC45-863F-2EDABB9E2647}" type="pres">
      <dgm:prSet presAssocID="{CEACF5A8-4DE1-BF4B-9B37-34DBFF4E44AB}" presName="hierChild5" presStyleCnt="0"/>
      <dgm:spPr/>
    </dgm:pt>
    <dgm:pt modelId="{0DC4A0F4-5A3A-554B-B47D-D3513E1DFBF4}" type="pres">
      <dgm:prSet presAssocID="{4F5A970F-EFC4-6744-9C35-D3DAC00A608A}" presName="hierChild3" presStyleCnt="0"/>
      <dgm:spPr/>
    </dgm:pt>
    <dgm:pt modelId="{B06BF53F-D460-9E46-899D-6193F77A55FC}" type="pres">
      <dgm:prSet presAssocID="{2DF70D28-BA03-5148-B475-9006C0998F79}" presName="Name96" presStyleLbl="parChTrans1D2" presStyleIdx="2" presStyleCnt="4"/>
      <dgm:spPr/>
      <dgm:t>
        <a:bodyPr/>
        <a:lstStyle/>
        <a:p>
          <a:endParaRPr lang="nb-NO"/>
        </a:p>
      </dgm:t>
    </dgm:pt>
    <dgm:pt modelId="{1C6BCCD9-2AFB-E948-A43F-0500472E4E34}" type="pres">
      <dgm:prSet presAssocID="{996C5FBE-61EE-F141-BCCE-7286D4ED2EB6}" presName="hierRoot3" presStyleCnt="0">
        <dgm:presLayoutVars>
          <dgm:hierBranch val="init"/>
        </dgm:presLayoutVars>
      </dgm:prSet>
      <dgm:spPr/>
    </dgm:pt>
    <dgm:pt modelId="{5F866B8E-A993-E447-B901-BEB1CFA5333D}" type="pres">
      <dgm:prSet presAssocID="{996C5FBE-61EE-F141-BCCE-7286D4ED2EB6}" presName="rootComposite3" presStyleCnt="0"/>
      <dgm:spPr/>
    </dgm:pt>
    <dgm:pt modelId="{9F5C8DC0-7CDE-0140-BB6D-526D1495CA7D}" type="pres">
      <dgm:prSet presAssocID="{996C5FBE-61EE-F141-BCCE-7286D4ED2EB6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nb-NO"/>
        </a:p>
      </dgm:t>
    </dgm:pt>
    <dgm:pt modelId="{05720401-B2D2-A845-8833-B1C1612E44BC}" type="pres">
      <dgm:prSet presAssocID="{996C5FBE-61EE-F141-BCCE-7286D4ED2EB6}" presName="titleText3" presStyleLbl="fgAcc2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nb-NO"/>
        </a:p>
      </dgm:t>
    </dgm:pt>
    <dgm:pt modelId="{2198FDD0-0A95-094B-90A6-736143D5D21A}" type="pres">
      <dgm:prSet presAssocID="{996C5FBE-61EE-F141-BCCE-7286D4ED2EB6}" presName="rootConnector3" presStyleLbl="asst1" presStyleIdx="0" presStyleCnt="2"/>
      <dgm:spPr/>
      <dgm:t>
        <a:bodyPr/>
        <a:lstStyle/>
        <a:p>
          <a:endParaRPr lang="nb-NO"/>
        </a:p>
      </dgm:t>
    </dgm:pt>
    <dgm:pt modelId="{027D89A7-D422-3E4B-A679-70810B5248B8}" type="pres">
      <dgm:prSet presAssocID="{996C5FBE-61EE-F141-BCCE-7286D4ED2EB6}" presName="hierChild6" presStyleCnt="0"/>
      <dgm:spPr/>
    </dgm:pt>
    <dgm:pt modelId="{BA782028-BD0B-5D46-BD4A-F64D862895DC}" type="pres">
      <dgm:prSet presAssocID="{996C5FBE-61EE-F141-BCCE-7286D4ED2EB6}" presName="hierChild7" presStyleCnt="0"/>
      <dgm:spPr/>
    </dgm:pt>
    <dgm:pt modelId="{4B5F9F51-3084-F341-864B-20EEC5CD50AF}" type="pres">
      <dgm:prSet presAssocID="{5B0895BB-A68A-D34D-B932-CFAB18BA6E9E}" presName="Name96" presStyleLbl="parChTrans1D2" presStyleIdx="3" presStyleCnt="4"/>
      <dgm:spPr/>
      <dgm:t>
        <a:bodyPr/>
        <a:lstStyle/>
        <a:p>
          <a:endParaRPr lang="nb-NO"/>
        </a:p>
      </dgm:t>
    </dgm:pt>
    <dgm:pt modelId="{73100E3A-CD76-F348-8AE5-016A6BEB7C32}" type="pres">
      <dgm:prSet presAssocID="{3BC6F033-32A7-2C41-869B-FC90DE0A1800}" presName="hierRoot3" presStyleCnt="0">
        <dgm:presLayoutVars>
          <dgm:hierBranch val="init"/>
        </dgm:presLayoutVars>
      </dgm:prSet>
      <dgm:spPr/>
    </dgm:pt>
    <dgm:pt modelId="{8EB01E74-420C-3E47-8002-85B642D4ABF0}" type="pres">
      <dgm:prSet presAssocID="{3BC6F033-32A7-2C41-869B-FC90DE0A1800}" presName="rootComposite3" presStyleCnt="0"/>
      <dgm:spPr/>
    </dgm:pt>
    <dgm:pt modelId="{228161BC-DC96-484B-A588-1594E54950E3}" type="pres">
      <dgm:prSet presAssocID="{3BC6F033-32A7-2C41-869B-FC90DE0A1800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nb-NO"/>
        </a:p>
      </dgm:t>
    </dgm:pt>
    <dgm:pt modelId="{3B7548A6-F48D-D348-885A-5E1AE59534F2}" type="pres">
      <dgm:prSet presAssocID="{3BC6F033-32A7-2C41-869B-FC90DE0A1800}" presName="titleText3" presStyleLbl="fgAcc2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nb-NO"/>
        </a:p>
      </dgm:t>
    </dgm:pt>
    <dgm:pt modelId="{285EAEC2-F9FA-4140-BBF2-C8008D9875E2}" type="pres">
      <dgm:prSet presAssocID="{3BC6F033-32A7-2C41-869B-FC90DE0A1800}" presName="rootConnector3" presStyleLbl="asst1" presStyleIdx="1" presStyleCnt="2"/>
      <dgm:spPr/>
      <dgm:t>
        <a:bodyPr/>
        <a:lstStyle/>
        <a:p>
          <a:endParaRPr lang="nb-NO"/>
        </a:p>
      </dgm:t>
    </dgm:pt>
    <dgm:pt modelId="{69BE6BE1-198C-FF48-AFA3-56666EA3D735}" type="pres">
      <dgm:prSet presAssocID="{3BC6F033-32A7-2C41-869B-FC90DE0A1800}" presName="hierChild6" presStyleCnt="0"/>
      <dgm:spPr/>
    </dgm:pt>
    <dgm:pt modelId="{6762C35A-88A0-2241-961F-AA3B1495CDF8}" type="pres">
      <dgm:prSet presAssocID="{3BC6F033-32A7-2C41-869B-FC90DE0A1800}" presName="hierChild7" presStyleCnt="0"/>
      <dgm:spPr/>
    </dgm:pt>
  </dgm:ptLst>
  <dgm:cxnLst>
    <dgm:cxn modelId="{094291C4-19C4-FD46-B91D-4B7F0153C5C0}" type="presOf" srcId="{30472E69-A632-E84C-8748-079B962678F0}" destId="{BE8960A2-EDA7-1D4D-8FE0-C447867029CC}" srcOrd="0" destOrd="0" presId="urn:microsoft.com/office/officeart/2008/layout/NameandTitleOrganizationalChart"/>
    <dgm:cxn modelId="{47080635-157A-5E4E-9F37-7294CAD0C947}" srcId="{DBD48058-D4A0-094D-9513-03D7E66A873C}" destId="{19F774AF-71DB-034D-8752-3AF14C9F1C92}" srcOrd="2" destOrd="0" parTransId="{8215E827-4721-014D-91BE-373DD0C086E8}" sibTransId="{785EAFF2-588A-2148-9C21-434DD58A8A7F}"/>
    <dgm:cxn modelId="{1078B156-5C2D-1C4C-996B-2F085E6166EF}" type="presOf" srcId="{4F5A970F-EFC4-6744-9C35-D3DAC00A608A}" destId="{9C9DB48E-9255-F142-AA9F-BFE08E314CB6}" srcOrd="0" destOrd="0" presId="urn:microsoft.com/office/officeart/2008/layout/NameandTitleOrganizationalChart"/>
    <dgm:cxn modelId="{84F57365-A5E6-514E-AA46-14F3F7C499DC}" type="presOf" srcId="{D303571C-85CB-274C-A0D2-A84B19CB79C2}" destId="{2D6ED7B4-3E5B-F549-ADC1-89A3043578E1}" srcOrd="0" destOrd="0" presId="urn:microsoft.com/office/officeart/2008/layout/NameandTitleOrganizationalChart"/>
    <dgm:cxn modelId="{E7EE9654-1FB1-0C4B-839A-90802741D94C}" type="presOf" srcId="{961ABDF8-541F-334E-9868-7914C7728F2B}" destId="{0BACA7A6-6F5E-B048-812B-CF9B4CCF2A93}" srcOrd="0" destOrd="0" presId="urn:microsoft.com/office/officeart/2008/layout/NameandTitleOrganizationalChart"/>
    <dgm:cxn modelId="{3A64BDC9-0569-024D-8F39-89B3B0CC9266}" type="presOf" srcId="{0AC2FEDE-1F64-EF47-9E0C-B4CF272A9155}" destId="{73BF0A39-135B-314C-B087-E04585112150}" srcOrd="0" destOrd="0" presId="urn:microsoft.com/office/officeart/2008/layout/NameandTitleOrganizationalChart"/>
    <dgm:cxn modelId="{27CF46C9-DDF7-CE48-9409-CB51539EDEEB}" type="presOf" srcId="{8215E827-4721-014D-91BE-373DD0C086E8}" destId="{35CFDDB6-2DC0-8446-8365-F27E6A9A0A6B}" srcOrd="0" destOrd="0" presId="urn:microsoft.com/office/officeart/2008/layout/NameandTitleOrganizationalChart"/>
    <dgm:cxn modelId="{FEF8B034-6549-7446-A3D8-CA1AAFE20251}" type="presOf" srcId="{B23D2DA8-332D-8048-B986-E9273EF17EEB}" destId="{743A6DC8-F7B3-AC43-BC49-9A4BF6E5C142}" srcOrd="1" destOrd="0" presId="urn:microsoft.com/office/officeart/2008/layout/NameandTitleOrganizationalChart"/>
    <dgm:cxn modelId="{CA6B1674-F652-684B-BC89-5761E3C6CED5}" type="presOf" srcId="{42AD9FA5-6439-4948-B664-7804105BDBDB}" destId="{E316941A-B4CF-B44F-B3E5-E2E94CC99045}" srcOrd="0" destOrd="0" presId="urn:microsoft.com/office/officeart/2008/layout/NameandTitleOrganizationalChart"/>
    <dgm:cxn modelId="{20D7514C-BACD-FF45-B77B-3AAA5DF5516A}" type="presOf" srcId="{0D880A91-DAAA-DC46-9E61-BD91A8774AAB}" destId="{BE8548DA-E12C-074D-BF0F-D31BFACDF3AE}" srcOrd="0" destOrd="0" presId="urn:microsoft.com/office/officeart/2008/layout/NameandTitleOrganizationalChart"/>
    <dgm:cxn modelId="{24B08D46-2246-3448-A777-5D9585280D37}" type="presOf" srcId="{13ECA0C3-18FD-0042-9664-3F8E42A0DCF4}" destId="{37AE3E3C-E490-3B47-88AB-E60ECE8CF27E}" srcOrd="0" destOrd="0" presId="urn:microsoft.com/office/officeart/2008/layout/NameandTitleOrganizationalChart"/>
    <dgm:cxn modelId="{20E3B794-A3DC-3F43-9CEF-D8E9E3550733}" type="presOf" srcId="{2AFB1714-A5FF-3348-BE83-83053209E69A}" destId="{204341F3-CC86-1542-85A9-D45352C30824}" srcOrd="0" destOrd="0" presId="urn:microsoft.com/office/officeart/2008/layout/NameandTitleOrganizationalChart"/>
    <dgm:cxn modelId="{2C56B59B-E588-F249-8195-4AAF9C0D9B53}" srcId="{DBD48058-D4A0-094D-9513-03D7E66A873C}" destId="{0AC2FEDE-1F64-EF47-9E0C-B4CF272A9155}" srcOrd="3" destOrd="0" parTransId="{CDD5B17D-3B3A-0E45-B8EA-A85D62B1208C}" sibTransId="{8EFE3206-75DC-BD4A-AB5A-2338E1AA22BB}"/>
    <dgm:cxn modelId="{61EECCD2-D47C-0D43-9EA3-105C025954DB}" srcId="{0D880A91-DAAA-DC46-9E61-BD91A8774AAB}" destId="{4F5A970F-EFC4-6744-9C35-D3DAC00A608A}" srcOrd="0" destOrd="0" parTransId="{562221C9-FCF8-3F45-9E8E-5F78CFBA0FDA}" sibTransId="{4562D470-8CD7-CD4F-B398-05D4DA90CFA3}"/>
    <dgm:cxn modelId="{E954A26D-0926-0B42-9CFC-FBD729FCDE33}" type="presOf" srcId="{AAD7DAA3-3DAE-0549-9D1A-8912F9972A0F}" destId="{73997F9F-16C6-3D4E-A975-F0BE47B535EE}" srcOrd="0" destOrd="0" presId="urn:microsoft.com/office/officeart/2008/layout/NameandTitleOrganizationalChart"/>
    <dgm:cxn modelId="{CBF7EEB9-6F08-C84C-9B39-5224D6170253}" type="presOf" srcId="{8EFE3206-75DC-BD4A-AB5A-2338E1AA22BB}" destId="{4CEC035F-D0B8-7942-B314-06B640E9174F}" srcOrd="0" destOrd="0" presId="urn:microsoft.com/office/officeart/2008/layout/NameandTitleOrganizationalChart"/>
    <dgm:cxn modelId="{FC036F9D-7EFD-6F4F-9D40-944B862ABCDB}" srcId="{DBD48058-D4A0-094D-9513-03D7E66A873C}" destId="{AAD7DAA3-3DAE-0549-9D1A-8912F9972A0F}" srcOrd="1" destOrd="0" parTransId="{49695984-A05A-764C-BC3B-D8542D98DC33}" sibTransId="{05FDFD81-BB8A-3947-82EA-6BA5DD9EF956}"/>
    <dgm:cxn modelId="{2CD46C34-2912-D442-B344-506882DE6CC3}" type="presOf" srcId="{3CCE7FD7-47AA-9744-A32E-67B41D285C24}" destId="{933867D9-DBD9-894B-BE75-5EF62B2DD80C}" srcOrd="0" destOrd="0" presId="urn:microsoft.com/office/officeart/2008/layout/NameandTitleOrganizationalChart"/>
    <dgm:cxn modelId="{75B1AABF-BB3F-1747-B2A7-A5A9C682E401}" type="presOf" srcId="{CEACF5A8-4DE1-BF4B-9B37-34DBFF4E44AB}" destId="{A278FA53-E8AF-9643-BEDD-0D1B8495C6C7}" srcOrd="1" destOrd="0" presId="urn:microsoft.com/office/officeart/2008/layout/NameandTitleOrganizationalChart"/>
    <dgm:cxn modelId="{97922309-8F40-174C-B96E-F320822CA680}" type="presOf" srcId="{4F5A970F-EFC4-6744-9C35-D3DAC00A608A}" destId="{4808F450-8CD5-664E-80F9-FBB390D76BF0}" srcOrd="1" destOrd="0" presId="urn:microsoft.com/office/officeart/2008/layout/NameandTitleOrganizationalChart"/>
    <dgm:cxn modelId="{CB3914DB-09B0-C94A-9E03-42E6A8BE0E46}" type="presOf" srcId="{DBD48058-D4A0-094D-9513-03D7E66A873C}" destId="{AAC200C4-71E9-A342-B4E3-FC2A42905ED6}" srcOrd="0" destOrd="0" presId="urn:microsoft.com/office/officeart/2008/layout/NameandTitleOrganizationalChart"/>
    <dgm:cxn modelId="{C41D5A60-311F-0748-9512-9C947C2A9587}" type="presOf" srcId="{0AC2FEDE-1F64-EF47-9E0C-B4CF272A9155}" destId="{465FF04A-6E4A-2747-9EBE-7F632BA12FA0}" srcOrd="1" destOrd="0" presId="urn:microsoft.com/office/officeart/2008/layout/NameandTitleOrganizationalChart"/>
    <dgm:cxn modelId="{F7135C31-042D-CB4F-8C64-FE3168D45290}" type="presOf" srcId="{05FDFD81-BB8A-3947-82EA-6BA5DD9EF956}" destId="{CFDA1CEB-ABF2-D44E-878E-70CC33C0D57D}" srcOrd="0" destOrd="0" presId="urn:microsoft.com/office/officeart/2008/layout/NameandTitleOrganizationalChart"/>
    <dgm:cxn modelId="{A8415ADA-EC1B-E54F-AEAF-31E07E0A63D2}" type="presOf" srcId="{CEACF5A8-4DE1-BF4B-9B37-34DBFF4E44AB}" destId="{AA694059-DF75-FD4C-AAF5-C7FED642E2D1}" srcOrd="0" destOrd="0" presId="urn:microsoft.com/office/officeart/2008/layout/NameandTitleOrganizationalChart"/>
    <dgm:cxn modelId="{F323E9C6-3059-1743-8746-2E164669DE43}" type="presOf" srcId="{5B35BCBE-69D3-DA48-A2F5-A5A42AF4ED61}" destId="{3B7548A6-F48D-D348-885A-5E1AE59534F2}" srcOrd="0" destOrd="0" presId="urn:microsoft.com/office/officeart/2008/layout/NameandTitleOrganizationalChart"/>
    <dgm:cxn modelId="{77AEEBA0-ADF6-BA4B-9841-974AC167D808}" type="presOf" srcId="{5B0895BB-A68A-D34D-B932-CFAB18BA6E9E}" destId="{4B5F9F51-3084-F341-864B-20EEC5CD50AF}" srcOrd="0" destOrd="0" presId="urn:microsoft.com/office/officeart/2008/layout/NameandTitleOrganizationalChart"/>
    <dgm:cxn modelId="{11E721B4-4EFE-9B41-92C1-C98392A23647}" type="presOf" srcId="{49695984-A05A-764C-BC3B-D8542D98DC33}" destId="{7FD4777D-84D4-3543-9369-BABB1587DEE8}" srcOrd="0" destOrd="0" presId="urn:microsoft.com/office/officeart/2008/layout/NameandTitleOrganizationalChart"/>
    <dgm:cxn modelId="{44D9ED34-6893-424D-805A-6ECC1093E110}" type="presOf" srcId="{996C5FBE-61EE-F141-BCCE-7286D4ED2EB6}" destId="{9F5C8DC0-7CDE-0140-BB6D-526D1495CA7D}" srcOrd="0" destOrd="0" presId="urn:microsoft.com/office/officeart/2008/layout/NameandTitleOrganizationalChart"/>
    <dgm:cxn modelId="{B2322667-64E0-094A-9E96-50053388F460}" type="presOf" srcId="{AAD7DAA3-3DAE-0549-9D1A-8912F9972A0F}" destId="{BB09FF2E-F881-5C4C-94C3-4D3DB03B9C06}" srcOrd="1" destOrd="0" presId="urn:microsoft.com/office/officeart/2008/layout/NameandTitleOrganizationalChart"/>
    <dgm:cxn modelId="{E616184E-7EE7-3444-838D-9E1436E8C4ED}" type="presOf" srcId="{D4748F71-F99F-1D43-A7A0-4C8C6199DD5D}" destId="{B0C92EEB-2BFA-C04F-BA6E-C5FF3AA7F8C5}" srcOrd="1" destOrd="0" presId="urn:microsoft.com/office/officeart/2008/layout/NameandTitleOrganizationalChart"/>
    <dgm:cxn modelId="{53287B32-71A3-BE40-8599-D919F757EA42}" type="presOf" srcId="{CABE9467-841F-FB41-9FDE-918AE6DEAA60}" destId="{3C6B049D-16E8-2143-8558-D89CDC46CB4A}" srcOrd="0" destOrd="0" presId="urn:microsoft.com/office/officeart/2008/layout/NameandTitleOrganizationalChart"/>
    <dgm:cxn modelId="{49A33D42-8099-FE4D-A171-B1880584C982}" type="presOf" srcId="{4562D470-8CD7-CD4F-B398-05D4DA90CFA3}" destId="{135CAA0E-43E8-4B4C-88CD-7CB3ED54349C}" srcOrd="0" destOrd="0" presId="urn:microsoft.com/office/officeart/2008/layout/NameandTitleOrganizationalChart"/>
    <dgm:cxn modelId="{2E2DF9BB-B161-4B48-9C33-8961B2AD0A4C}" type="presOf" srcId="{19F774AF-71DB-034D-8752-3AF14C9F1C92}" destId="{B505B5E5-C8AC-F448-A012-F273B6C1C8DB}" srcOrd="0" destOrd="0" presId="urn:microsoft.com/office/officeart/2008/layout/NameandTitleOrganizationalChart"/>
    <dgm:cxn modelId="{0B6EC487-A92A-7547-82D2-CFE966F47565}" srcId="{CEACF5A8-4DE1-BF4B-9B37-34DBFF4E44AB}" destId="{B23D2DA8-332D-8048-B986-E9273EF17EEB}" srcOrd="2" destOrd="0" parTransId="{2C05C1F1-B249-E343-9F3D-D480A859C224}" sibTransId="{2AFB1714-A5FF-3348-BE83-83053209E69A}"/>
    <dgm:cxn modelId="{7978257A-0BFA-274F-A943-412E008D39D5}" type="presOf" srcId="{CDD5B17D-3B3A-0E45-B8EA-A85D62B1208C}" destId="{86672DB2-76D0-264A-B0E9-F5136843C2E9}" srcOrd="0" destOrd="0" presId="urn:microsoft.com/office/officeart/2008/layout/NameandTitleOrganizationalChart"/>
    <dgm:cxn modelId="{8F164271-B625-A245-8587-25E65C256DA2}" type="presOf" srcId="{6FA09845-6AF7-C448-890D-3FE7EE4D322E}" destId="{62FD3746-E5A0-8B4D-A64F-93A0B2BF818E}" srcOrd="0" destOrd="0" presId="urn:microsoft.com/office/officeart/2008/layout/NameandTitleOrganizationalChart"/>
    <dgm:cxn modelId="{7948524B-C50F-4A41-BE18-83F9FA06B5FC}" type="presOf" srcId="{D4748F71-F99F-1D43-A7A0-4C8C6199DD5D}" destId="{522C2B84-1943-014D-9563-0C9F8FAA9ACB}" srcOrd="0" destOrd="0" presId="urn:microsoft.com/office/officeart/2008/layout/NameandTitleOrganizationalChart"/>
    <dgm:cxn modelId="{BEF104F0-F5CD-5F48-BC77-321D8EE7F3DA}" type="presOf" srcId="{2DF70D28-BA03-5148-B475-9006C0998F79}" destId="{B06BF53F-D460-9E46-899D-6193F77A55FC}" srcOrd="0" destOrd="0" presId="urn:microsoft.com/office/officeart/2008/layout/NameandTitleOrganizationalChart"/>
    <dgm:cxn modelId="{6F4AB9C3-A342-3E4B-B7DC-CF8CC8144EE5}" type="presOf" srcId="{B1AD97EC-BDF9-524A-8AAF-D7B5E30D2289}" destId="{3808B8B7-7446-0C4C-91F6-530F49753615}" srcOrd="0" destOrd="0" presId="urn:microsoft.com/office/officeart/2008/layout/NameandTitleOrganizationalChart"/>
    <dgm:cxn modelId="{FE8D9DEA-E0FC-F246-98ED-F50E0BF26B10}" type="presOf" srcId="{19F774AF-71DB-034D-8752-3AF14C9F1C92}" destId="{7FF0713A-BECF-7A44-963E-FB1CBBE36A38}" srcOrd="1" destOrd="0" presId="urn:microsoft.com/office/officeart/2008/layout/NameandTitleOrganizationalChart"/>
    <dgm:cxn modelId="{26CBEB9B-754A-4B4E-9883-19EA136116C0}" type="presOf" srcId="{3BC6F033-32A7-2C41-869B-FC90DE0A1800}" destId="{228161BC-DC96-484B-A588-1594E54950E3}" srcOrd="0" destOrd="0" presId="urn:microsoft.com/office/officeart/2008/layout/NameandTitleOrganizationalChart"/>
    <dgm:cxn modelId="{A2BA3073-DB21-F249-B986-63D1BD7C8BF2}" type="presOf" srcId="{785EAFF2-588A-2148-9C21-434DD58A8A7F}" destId="{5DF67BEC-1896-EF40-8A92-03E50C79D366}" srcOrd="0" destOrd="0" presId="urn:microsoft.com/office/officeart/2008/layout/NameandTitleOrganizationalChart"/>
    <dgm:cxn modelId="{97A1CD0E-84AF-3348-8C19-B9055BFD9693}" type="presOf" srcId="{3BC6F033-32A7-2C41-869B-FC90DE0A1800}" destId="{285EAEC2-F9FA-4140-BBF2-C8008D9875E2}" srcOrd="1" destOrd="0" presId="urn:microsoft.com/office/officeart/2008/layout/NameandTitleOrganizationalChart"/>
    <dgm:cxn modelId="{CFA9835D-517D-9F40-B554-279ADCC6EEB2}" srcId="{4F5A970F-EFC4-6744-9C35-D3DAC00A608A}" destId="{996C5FBE-61EE-F141-BCCE-7286D4ED2EB6}" srcOrd="0" destOrd="0" parTransId="{2DF70D28-BA03-5148-B475-9006C0998F79}" sibTransId="{C7E3D5B7-67BA-5C4F-B9D3-77F1FBBE3F62}"/>
    <dgm:cxn modelId="{3737BB04-E7AD-A341-B7A8-8B4B85000B00}" type="presOf" srcId="{996C5FBE-61EE-F141-BCCE-7286D4ED2EB6}" destId="{2198FDD0-0A95-094B-90A6-736143D5D21A}" srcOrd="1" destOrd="0" presId="urn:microsoft.com/office/officeart/2008/layout/NameandTitleOrganizationalChart"/>
    <dgm:cxn modelId="{B6062EBA-106E-6449-A483-33C871A19743}" srcId="{4F5A970F-EFC4-6744-9C35-D3DAC00A608A}" destId="{CEACF5A8-4DE1-BF4B-9B37-34DBFF4E44AB}" srcOrd="3" destOrd="0" parTransId="{B1AD97EC-BDF9-524A-8AAF-D7B5E30D2289}" sibTransId="{30472E69-A632-E84C-8748-079B962678F0}"/>
    <dgm:cxn modelId="{C9C73102-8CD6-2442-9887-B1D585DAA45C}" type="presOf" srcId="{30404A10-4239-4E48-907B-E3818F312F43}" destId="{A90E37DC-331E-444A-A67E-A1CEBA39404C}" srcOrd="0" destOrd="0" presId="urn:microsoft.com/office/officeart/2008/layout/NameandTitleOrganizationalChart"/>
    <dgm:cxn modelId="{F20525E9-1A0A-3C41-A6CB-082A819134A1}" srcId="{CEACF5A8-4DE1-BF4B-9B37-34DBFF4E44AB}" destId="{13ECA0C3-18FD-0042-9664-3F8E42A0DCF4}" srcOrd="1" destOrd="0" parTransId="{961ABDF8-541F-334E-9868-7914C7728F2B}" sibTransId="{6FA09845-6AF7-C448-890D-3FE7EE4D322E}"/>
    <dgm:cxn modelId="{4B2BB053-2C26-5548-B8CE-617D68F1FEE4}" type="presOf" srcId="{2C05C1F1-B249-E343-9F3D-D480A859C224}" destId="{C311C816-FD9F-A543-B1BA-33301D1365F2}" srcOrd="0" destOrd="0" presId="urn:microsoft.com/office/officeart/2008/layout/NameandTitleOrganizationalChart"/>
    <dgm:cxn modelId="{2BBD0902-53FB-884A-ABE4-D1EA7FBA9B9A}" type="presOf" srcId="{DBD48058-D4A0-094D-9513-03D7E66A873C}" destId="{77FF8F13-DCC1-A74B-82A7-82B548C77F9A}" srcOrd="1" destOrd="0" presId="urn:microsoft.com/office/officeart/2008/layout/NameandTitleOrganizationalChart"/>
    <dgm:cxn modelId="{12DE8EDD-9536-BC46-8672-2EA575C6E062}" type="presOf" srcId="{C7E3D5B7-67BA-5C4F-B9D3-77F1FBBE3F62}" destId="{05720401-B2D2-A845-8833-B1C1612E44BC}" srcOrd="0" destOrd="0" presId="urn:microsoft.com/office/officeart/2008/layout/NameandTitleOrganizationalChart"/>
    <dgm:cxn modelId="{259641F6-CE9D-E34A-A550-4B95C11FFB0A}" type="presOf" srcId="{EA1E2716-4040-1044-B297-58F85F10F982}" destId="{C4511CA6-BC22-3B4B-A9AF-383F5A3C32AF}" srcOrd="0" destOrd="0" presId="urn:microsoft.com/office/officeart/2008/layout/NameandTitleOrganizationalChart"/>
    <dgm:cxn modelId="{EDCCE058-DC96-D748-BD69-A1A5C886C9C4}" type="presOf" srcId="{B23D2DA8-332D-8048-B986-E9273EF17EEB}" destId="{63662808-8A3A-194E-906D-77B21F89BF68}" srcOrd="0" destOrd="0" presId="urn:microsoft.com/office/officeart/2008/layout/NameandTitleOrganizationalChart"/>
    <dgm:cxn modelId="{0CF8CF4E-C87E-9845-9511-49D4DE201729}" srcId="{4F5A970F-EFC4-6744-9C35-D3DAC00A608A}" destId="{DBD48058-D4A0-094D-9513-03D7E66A873C}" srcOrd="2" destOrd="0" parTransId="{CABE9467-841F-FB41-9FDE-918AE6DEAA60}" sibTransId="{3CCE7FD7-47AA-9744-A32E-67B41D285C24}"/>
    <dgm:cxn modelId="{CD23A0F3-6682-774B-A4A4-AFF09B170801}" srcId="{4F5A970F-EFC4-6744-9C35-D3DAC00A608A}" destId="{3BC6F033-32A7-2C41-869B-FC90DE0A1800}" srcOrd="1" destOrd="0" parTransId="{5B0895BB-A68A-D34D-B932-CFAB18BA6E9E}" sibTransId="{5B35BCBE-69D3-DA48-A2F5-A5A42AF4ED61}"/>
    <dgm:cxn modelId="{D014D7AC-C87B-9640-B632-901B1B83A9CA}" type="presOf" srcId="{77B7FC14-F5A5-E24F-A304-37981ED33461}" destId="{188C9490-CA0B-AA48-BFA4-B7DAE54A8A64}" srcOrd="0" destOrd="0" presId="urn:microsoft.com/office/officeart/2008/layout/NameandTitleOrganizationalChart"/>
    <dgm:cxn modelId="{2E052F85-2567-7C47-86FE-0CC199A6A68D}" type="presOf" srcId="{13ECA0C3-18FD-0042-9664-3F8E42A0DCF4}" destId="{64711B1C-C441-E34E-8CF8-6C0830B7C27D}" srcOrd="1" destOrd="0" presId="urn:microsoft.com/office/officeart/2008/layout/NameandTitleOrganizationalChart"/>
    <dgm:cxn modelId="{14170327-C409-A347-928D-A7104AF00A9B}" type="presOf" srcId="{30404A10-4239-4E48-907B-E3818F312F43}" destId="{313AF369-028F-924E-A687-852C5F05B9CD}" srcOrd="1" destOrd="0" presId="urn:microsoft.com/office/officeart/2008/layout/NameandTitleOrganizationalChart"/>
    <dgm:cxn modelId="{36A5547E-C85C-B542-B9A5-32382731648B}" srcId="{DBD48058-D4A0-094D-9513-03D7E66A873C}" destId="{30404A10-4239-4E48-907B-E3818F312F43}" srcOrd="0" destOrd="0" parTransId="{D303571C-85CB-274C-A0D2-A84B19CB79C2}" sibTransId="{42AD9FA5-6439-4948-B664-7804105BDBDB}"/>
    <dgm:cxn modelId="{83F3F971-C521-BD4D-99F2-C05B59EA955F}" srcId="{CEACF5A8-4DE1-BF4B-9B37-34DBFF4E44AB}" destId="{D4748F71-F99F-1D43-A7A0-4C8C6199DD5D}" srcOrd="0" destOrd="0" parTransId="{77B7FC14-F5A5-E24F-A304-37981ED33461}" sibTransId="{EA1E2716-4040-1044-B297-58F85F10F982}"/>
    <dgm:cxn modelId="{92A026B7-BAC7-A144-8DA9-59968AF6EAAA}" type="presParOf" srcId="{BE8548DA-E12C-074D-BF0F-D31BFACDF3AE}" destId="{68FCB5B7-FF16-174C-ADF0-17169B101140}" srcOrd="0" destOrd="0" presId="urn:microsoft.com/office/officeart/2008/layout/NameandTitleOrganizationalChart"/>
    <dgm:cxn modelId="{8AC5C89B-5A45-F24D-BCF7-BEBF792DA658}" type="presParOf" srcId="{68FCB5B7-FF16-174C-ADF0-17169B101140}" destId="{CA6B5FAB-C589-894C-A70F-AEB92144FFBB}" srcOrd="0" destOrd="0" presId="urn:microsoft.com/office/officeart/2008/layout/NameandTitleOrganizationalChart"/>
    <dgm:cxn modelId="{BCF4EB4A-8CE4-C846-98D0-7C87B0479495}" type="presParOf" srcId="{CA6B5FAB-C589-894C-A70F-AEB92144FFBB}" destId="{9C9DB48E-9255-F142-AA9F-BFE08E314CB6}" srcOrd="0" destOrd="0" presId="urn:microsoft.com/office/officeart/2008/layout/NameandTitleOrganizationalChart"/>
    <dgm:cxn modelId="{8B9BD6E2-90A3-A94C-A896-DA0A8F33440B}" type="presParOf" srcId="{CA6B5FAB-C589-894C-A70F-AEB92144FFBB}" destId="{135CAA0E-43E8-4B4C-88CD-7CB3ED54349C}" srcOrd="1" destOrd="0" presId="urn:microsoft.com/office/officeart/2008/layout/NameandTitleOrganizationalChart"/>
    <dgm:cxn modelId="{8DA964C0-93D0-5C42-B5C4-70DC9279E4E7}" type="presParOf" srcId="{CA6B5FAB-C589-894C-A70F-AEB92144FFBB}" destId="{4808F450-8CD5-664E-80F9-FBB390D76BF0}" srcOrd="2" destOrd="0" presId="urn:microsoft.com/office/officeart/2008/layout/NameandTitleOrganizationalChart"/>
    <dgm:cxn modelId="{BEA06530-4423-4F4B-ACE1-F16B41B2BF50}" type="presParOf" srcId="{68FCB5B7-FF16-174C-ADF0-17169B101140}" destId="{A064815D-8BDA-634D-82F9-AE9D91ECFF6F}" srcOrd="1" destOrd="0" presId="urn:microsoft.com/office/officeart/2008/layout/NameandTitleOrganizationalChart"/>
    <dgm:cxn modelId="{F7F7FE23-DBAB-2F4B-AA61-69819872109E}" type="presParOf" srcId="{A064815D-8BDA-634D-82F9-AE9D91ECFF6F}" destId="{3C6B049D-16E8-2143-8558-D89CDC46CB4A}" srcOrd="0" destOrd="0" presId="urn:microsoft.com/office/officeart/2008/layout/NameandTitleOrganizationalChart"/>
    <dgm:cxn modelId="{DC2A5300-A7DC-FF47-B085-A856C192BE81}" type="presParOf" srcId="{A064815D-8BDA-634D-82F9-AE9D91ECFF6F}" destId="{DC3CFCE2-6278-4D43-925A-2A7AA879D11A}" srcOrd="1" destOrd="0" presId="urn:microsoft.com/office/officeart/2008/layout/NameandTitleOrganizationalChart"/>
    <dgm:cxn modelId="{7D1B970D-F6C1-DE49-ACAD-BEB6B0CAE0D7}" type="presParOf" srcId="{DC3CFCE2-6278-4D43-925A-2A7AA879D11A}" destId="{671BD47F-0242-E445-B7D0-A1A2612FA517}" srcOrd="0" destOrd="0" presId="urn:microsoft.com/office/officeart/2008/layout/NameandTitleOrganizationalChart"/>
    <dgm:cxn modelId="{1C4F8F7B-2DAD-E943-8386-C32E02C2984D}" type="presParOf" srcId="{671BD47F-0242-E445-B7D0-A1A2612FA517}" destId="{AAC200C4-71E9-A342-B4E3-FC2A42905ED6}" srcOrd="0" destOrd="0" presId="urn:microsoft.com/office/officeart/2008/layout/NameandTitleOrganizationalChart"/>
    <dgm:cxn modelId="{4890D741-BEA2-B040-AD61-8A0D5771BA6E}" type="presParOf" srcId="{671BD47F-0242-E445-B7D0-A1A2612FA517}" destId="{933867D9-DBD9-894B-BE75-5EF62B2DD80C}" srcOrd="1" destOrd="0" presId="urn:microsoft.com/office/officeart/2008/layout/NameandTitleOrganizationalChart"/>
    <dgm:cxn modelId="{80B44CC2-5D6F-A948-BCD3-501282473EA5}" type="presParOf" srcId="{671BD47F-0242-E445-B7D0-A1A2612FA517}" destId="{77FF8F13-DCC1-A74B-82A7-82B548C77F9A}" srcOrd="2" destOrd="0" presId="urn:microsoft.com/office/officeart/2008/layout/NameandTitleOrganizationalChart"/>
    <dgm:cxn modelId="{13B7A9F9-F023-0D48-B775-BEFD4A762B79}" type="presParOf" srcId="{DC3CFCE2-6278-4D43-925A-2A7AA879D11A}" destId="{89064E87-1934-7E4D-B5B6-E3EFD0D18CF7}" srcOrd="1" destOrd="0" presId="urn:microsoft.com/office/officeart/2008/layout/NameandTitleOrganizationalChart"/>
    <dgm:cxn modelId="{2753C91D-2719-7346-8BDB-7F7729F5DA8E}" type="presParOf" srcId="{89064E87-1934-7E4D-B5B6-E3EFD0D18CF7}" destId="{2D6ED7B4-3E5B-F549-ADC1-89A3043578E1}" srcOrd="0" destOrd="0" presId="urn:microsoft.com/office/officeart/2008/layout/NameandTitleOrganizationalChart"/>
    <dgm:cxn modelId="{513E9CCF-EF3E-F849-9C6A-F4233EE8B47A}" type="presParOf" srcId="{89064E87-1934-7E4D-B5B6-E3EFD0D18CF7}" destId="{9F63B944-5890-F94B-A16F-1F954792094F}" srcOrd="1" destOrd="0" presId="urn:microsoft.com/office/officeart/2008/layout/NameandTitleOrganizationalChart"/>
    <dgm:cxn modelId="{20C4D2CD-6B18-B645-8FDC-888458F7DEB3}" type="presParOf" srcId="{9F63B944-5890-F94B-A16F-1F954792094F}" destId="{941DBEDA-345E-D946-9ED1-31F1045B836B}" srcOrd="0" destOrd="0" presId="urn:microsoft.com/office/officeart/2008/layout/NameandTitleOrganizationalChart"/>
    <dgm:cxn modelId="{28FD4494-928A-9449-ABA1-BA8091AC06A5}" type="presParOf" srcId="{941DBEDA-345E-D946-9ED1-31F1045B836B}" destId="{A90E37DC-331E-444A-A67E-A1CEBA39404C}" srcOrd="0" destOrd="0" presId="urn:microsoft.com/office/officeart/2008/layout/NameandTitleOrganizationalChart"/>
    <dgm:cxn modelId="{F7CB0F5A-AAC4-1C46-AEE1-6919ADB895F0}" type="presParOf" srcId="{941DBEDA-345E-D946-9ED1-31F1045B836B}" destId="{E316941A-B4CF-B44F-B3E5-E2E94CC99045}" srcOrd="1" destOrd="0" presId="urn:microsoft.com/office/officeart/2008/layout/NameandTitleOrganizationalChart"/>
    <dgm:cxn modelId="{8834119E-17D8-C249-B9CA-7B53F5635777}" type="presParOf" srcId="{941DBEDA-345E-D946-9ED1-31F1045B836B}" destId="{313AF369-028F-924E-A687-852C5F05B9CD}" srcOrd="2" destOrd="0" presId="urn:microsoft.com/office/officeart/2008/layout/NameandTitleOrganizationalChart"/>
    <dgm:cxn modelId="{9B3328B7-286C-5C4C-B0D3-990E68972382}" type="presParOf" srcId="{9F63B944-5890-F94B-A16F-1F954792094F}" destId="{DFF2FE55-916F-5A41-8773-883E52169D0E}" srcOrd="1" destOrd="0" presId="urn:microsoft.com/office/officeart/2008/layout/NameandTitleOrganizationalChart"/>
    <dgm:cxn modelId="{09A49933-9B2F-2C42-B151-4532BC9418FE}" type="presParOf" srcId="{9F63B944-5890-F94B-A16F-1F954792094F}" destId="{045263EE-3ADC-2546-9AA2-8BF9661915DF}" srcOrd="2" destOrd="0" presId="urn:microsoft.com/office/officeart/2008/layout/NameandTitleOrganizationalChart"/>
    <dgm:cxn modelId="{822BB6F7-28DA-6D4D-9B49-DCC5307DCE36}" type="presParOf" srcId="{89064E87-1934-7E4D-B5B6-E3EFD0D18CF7}" destId="{7FD4777D-84D4-3543-9369-BABB1587DEE8}" srcOrd="2" destOrd="0" presId="urn:microsoft.com/office/officeart/2008/layout/NameandTitleOrganizationalChart"/>
    <dgm:cxn modelId="{0A3EDB47-3BD1-6242-8922-D731B6D2B517}" type="presParOf" srcId="{89064E87-1934-7E4D-B5B6-E3EFD0D18CF7}" destId="{96217591-E3FF-9143-AA80-5C182BADE868}" srcOrd="3" destOrd="0" presId="urn:microsoft.com/office/officeart/2008/layout/NameandTitleOrganizationalChart"/>
    <dgm:cxn modelId="{573CC7C7-8D30-5242-890A-0CB2E67C0D47}" type="presParOf" srcId="{96217591-E3FF-9143-AA80-5C182BADE868}" destId="{F91B32A5-D629-9C43-9E65-B09CE0B8E055}" srcOrd="0" destOrd="0" presId="urn:microsoft.com/office/officeart/2008/layout/NameandTitleOrganizationalChart"/>
    <dgm:cxn modelId="{6BF269D2-C423-FD4C-92D0-9CA6565279C8}" type="presParOf" srcId="{F91B32A5-D629-9C43-9E65-B09CE0B8E055}" destId="{73997F9F-16C6-3D4E-A975-F0BE47B535EE}" srcOrd="0" destOrd="0" presId="urn:microsoft.com/office/officeart/2008/layout/NameandTitleOrganizationalChart"/>
    <dgm:cxn modelId="{00E2E55C-83E9-F547-BDE0-3C0BC5CB5D88}" type="presParOf" srcId="{F91B32A5-D629-9C43-9E65-B09CE0B8E055}" destId="{CFDA1CEB-ABF2-D44E-878E-70CC33C0D57D}" srcOrd="1" destOrd="0" presId="urn:microsoft.com/office/officeart/2008/layout/NameandTitleOrganizationalChart"/>
    <dgm:cxn modelId="{D4B3DFA7-F7BD-F148-A636-C8428A4C45DD}" type="presParOf" srcId="{F91B32A5-D629-9C43-9E65-B09CE0B8E055}" destId="{BB09FF2E-F881-5C4C-94C3-4D3DB03B9C06}" srcOrd="2" destOrd="0" presId="urn:microsoft.com/office/officeart/2008/layout/NameandTitleOrganizationalChart"/>
    <dgm:cxn modelId="{F583034C-AAB2-5242-9E4B-A3F3CABEAAC7}" type="presParOf" srcId="{96217591-E3FF-9143-AA80-5C182BADE868}" destId="{09D72240-834B-594B-AE7A-A636453CED4A}" srcOrd="1" destOrd="0" presId="urn:microsoft.com/office/officeart/2008/layout/NameandTitleOrganizationalChart"/>
    <dgm:cxn modelId="{4E948585-1D5F-1844-BA2C-E04770B36DE5}" type="presParOf" srcId="{96217591-E3FF-9143-AA80-5C182BADE868}" destId="{C343B024-387C-DF4A-A1E5-6F157CAC804F}" srcOrd="2" destOrd="0" presId="urn:microsoft.com/office/officeart/2008/layout/NameandTitleOrganizationalChart"/>
    <dgm:cxn modelId="{9AB16124-2E72-184C-A3EE-7B04247301A5}" type="presParOf" srcId="{89064E87-1934-7E4D-B5B6-E3EFD0D18CF7}" destId="{35CFDDB6-2DC0-8446-8365-F27E6A9A0A6B}" srcOrd="4" destOrd="0" presId="urn:microsoft.com/office/officeart/2008/layout/NameandTitleOrganizationalChart"/>
    <dgm:cxn modelId="{B2B37006-D446-1A42-B4D1-FC37EDADBB42}" type="presParOf" srcId="{89064E87-1934-7E4D-B5B6-E3EFD0D18CF7}" destId="{C814804D-BB8F-4C48-B5CC-64BFEBEC8B1A}" srcOrd="5" destOrd="0" presId="urn:microsoft.com/office/officeart/2008/layout/NameandTitleOrganizationalChart"/>
    <dgm:cxn modelId="{A941172A-E315-004D-BF00-B291432034FB}" type="presParOf" srcId="{C814804D-BB8F-4C48-B5CC-64BFEBEC8B1A}" destId="{1E79D56D-22DC-134D-9F14-DEA8F5566997}" srcOrd="0" destOrd="0" presId="urn:microsoft.com/office/officeart/2008/layout/NameandTitleOrganizationalChart"/>
    <dgm:cxn modelId="{2555EE72-9ED9-504E-A242-593D60DF7019}" type="presParOf" srcId="{1E79D56D-22DC-134D-9F14-DEA8F5566997}" destId="{B505B5E5-C8AC-F448-A012-F273B6C1C8DB}" srcOrd="0" destOrd="0" presId="urn:microsoft.com/office/officeart/2008/layout/NameandTitleOrganizationalChart"/>
    <dgm:cxn modelId="{F77CBF93-44B1-C749-BB99-BE808ABA9FE7}" type="presParOf" srcId="{1E79D56D-22DC-134D-9F14-DEA8F5566997}" destId="{5DF67BEC-1896-EF40-8A92-03E50C79D366}" srcOrd="1" destOrd="0" presId="urn:microsoft.com/office/officeart/2008/layout/NameandTitleOrganizationalChart"/>
    <dgm:cxn modelId="{BD8825F7-B444-8D4F-8D7B-525A3EF9E3FC}" type="presParOf" srcId="{1E79D56D-22DC-134D-9F14-DEA8F5566997}" destId="{7FF0713A-BECF-7A44-963E-FB1CBBE36A38}" srcOrd="2" destOrd="0" presId="urn:microsoft.com/office/officeart/2008/layout/NameandTitleOrganizationalChart"/>
    <dgm:cxn modelId="{FD0ABEC4-7377-1B42-8E07-105C58016C9C}" type="presParOf" srcId="{C814804D-BB8F-4C48-B5CC-64BFEBEC8B1A}" destId="{B95976D2-412E-E547-BB46-EE48C1EDADEE}" srcOrd="1" destOrd="0" presId="urn:microsoft.com/office/officeart/2008/layout/NameandTitleOrganizationalChart"/>
    <dgm:cxn modelId="{DD3F41BE-9BFD-464B-8F37-1D9DE780257D}" type="presParOf" srcId="{C814804D-BB8F-4C48-B5CC-64BFEBEC8B1A}" destId="{1DD2FACB-C4B4-2D42-92C3-09DB22DC5502}" srcOrd="2" destOrd="0" presId="urn:microsoft.com/office/officeart/2008/layout/NameandTitleOrganizationalChart"/>
    <dgm:cxn modelId="{D00E88CE-9BA0-A044-A60A-C10B507BD4B2}" type="presParOf" srcId="{89064E87-1934-7E4D-B5B6-E3EFD0D18CF7}" destId="{86672DB2-76D0-264A-B0E9-F5136843C2E9}" srcOrd="6" destOrd="0" presId="urn:microsoft.com/office/officeart/2008/layout/NameandTitleOrganizationalChart"/>
    <dgm:cxn modelId="{4F70D1FB-C226-164D-A358-1A7154C4560B}" type="presParOf" srcId="{89064E87-1934-7E4D-B5B6-E3EFD0D18CF7}" destId="{46E7D86E-FA69-DD42-8626-BD3758368381}" srcOrd="7" destOrd="0" presId="urn:microsoft.com/office/officeart/2008/layout/NameandTitleOrganizationalChart"/>
    <dgm:cxn modelId="{BF4B119F-1089-FE4B-954E-DE37A97C2C78}" type="presParOf" srcId="{46E7D86E-FA69-DD42-8626-BD3758368381}" destId="{A0F307F8-6B5C-E941-A2A7-1CA506CD8437}" srcOrd="0" destOrd="0" presId="urn:microsoft.com/office/officeart/2008/layout/NameandTitleOrganizationalChart"/>
    <dgm:cxn modelId="{ED83F46A-4C0D-E94D-A787-5DCFDEB5C087}" type="presParOf" srcId="{A0F307F8-6B5C-E941-A2A7-1CA506CD8437}" destId="{73BF0A39-135B-314C-B087-E04585112150}" srcOrd="0" destOrd="0" presId="urn:microsoft.com/office/officeart/2008/layout/NameandTitleOrganizationalChart"/>
    <dgm:cxn modelId="{AD504640-CF7A-E34A-9ACE-5963473D0665}" type="presParOf" srcId="{A0F307F8-6B5C-E941-A2A7-1CA506CD8437}" destId="{4CEC035F-D0B8-7942-B314-06B640E9174F}" srcOrd="1" destOrd="0" presId="urn:microsoft.com/office/officeart/2008/layout/NameandTitleOrganizationalChart"/>
    <dgm:cxn modelId="{E463BE10-C332-7643-860E-5A629B0D5AF4}" type="presParOf" srcId="{A0F307F8-6B5C-E941-A2A7-1CA506CD8437}" destId="{465FF04A-6E4A-2747-9EBE-7F632BA12FA0}" srcOrd="2" destOrd="0" presId="urn:microsoft.com/office/officeart/2008/layout/NameandTitleOrganizationalChart"/>
    <dgm:cxn modelId="{051A8BFE-0805-0647-B289-32DB4726E22B}" type="presParOf" srcId="{46E7D86E-FA69-DD42-8626-BD3758368381}" destId="{BCB564EE-F137-C647-9C90-C33136E5ED20}" srcOrd="1" destOrd="0" presId="urn:microsoft.com/office/officeart/2008/layout/NameandTitleOrganizationalChart"/>
    <dgm:cxn modelId="{B1A1DFD0-1530-2644-ABBA-16940302B3F3}" type="presParOf" srcId="{46E7D86E-FA69-DD42-8626-BD3758368381}" destId="{1C0D3B3A-9D34-3246-975E-5C1AD286DDE6}" srcOrd="2" destOrd="0" presId="urn:microsoft.com/office/officeart/2008/layout/NameandTitleOrganizationalChart"/>
    <dgm:cxn modelId="{B84AEC58-17F2-8645-B7D1-CD7414096AF0}" type="presParOf" srcId="{DC3CFCE2-6278-4D43-925A-2A7AA879D11A}" destId="{608F7C42-0AB0-434C-BE66-DE61474B4D76}" srcOrd="2" destOrd="0" presId="urn:microsoft.com/office/officeart/2008/layout/NameandTitleOrganizationalChart"/>
    <dgm:cxn modelId="{64CEE1DD-9A2F-D648-905C-08F19FA6BB43}" type="presParOf" srcId="{A064815D-8BDA-634D-82F9-AE9D91ECFF6F}" destId="{3808B8B7-7446-0C4C-91F6-530F49753615}" srcOrd="2" destOrd="0" presId="urn:microsoft.com/office/officeart/2008/layout/NameandTitleOrganizationalChart"/>
    <dgm:cxn modelId="{FFD81EAC-6E06-D749-B587-65D135A13BA6}" type="presParOf" srcId="{A064815D-8BDA-634D-82F9-AE9D91ECFF6F}" destId="{403951B6-D1A1-0440-A562-6EB11AD5021E}" srcOrd="3" destOrd="0" presId="urn:microsoft.com/office/officeart/2008/layout/NameandTitleOrganizationalChart"/>
    <dgm:cxn modelId="{E811A694-8330-5F4F-B493-4D8234605066}" type="presParOf" srcId="{403951B6-D1A1-0440-A562-6EB11AD5021E}" destId="{6ABC58A7-88A5-0147-BC6C-B1750B3E878D}" srcOrd="0" destOrd="0" presId="urn:microsoft.com/office/officeart/2008/layout/NameandTitleOrganizationalChart"/>
    <dgm:cxn modelId="{4D45F046-AFA8-CB4B-B184-17A67A2F54F2}" type="presParOf" srcId="{6ABC58A7-88A5-0147-BC6C-B1750B3E878D}" destId="{AA694059-DF75-FD4C-AAF5-C7FED642E2D1}" srcOrd="0" destOrd="0" presId="urn:microsoft.com/office/officeart/2008/layout/NameandTitleOrganizationalChart"/>
    <dgm:cxn modelId="{76B21BDB-8C52-7748-A091-C62A75F97603}" type="presParOf" srcId="{6ABC58A7-88A5-0147-BC6C-B1750B3E878D}" destId="{BE8960A2-EDA7-1D4D-8FE0-C447867029CC}" srcOrd="1" destOrd="0" presId="urn:microsoft.com/office/officeart/2008/layout/NameandTitleOrganizationalChart"/>
    <dgm:cxn modelId="{5BEBB9E1-5865-F040-BD8C-16D5F8B7BD7F}" type="presParOf" srcId="{6ABC58A7-88A5-0147-BC6C-B1750B3E878D}" destId="{A278FA53-E8AF-9643-BEDD-0D1B8495C6C7}" srcOrd="2" destOrd="0" presId="urn:microsoft.com/office/officeart/2008/layout/NameandTitleOrganizationalChart"/>
    <dgm:cxn modelId="{4D6B394C-FAC2-AA49-85F9-67BAC18560D6}" type="presParOf" srcId="{403951B6-D1A1-0440-A562-6EB11AD5021E}" destId="{6447B2B6-8243-5149-B05A-B8F7450C21AA}" srcOrd="1" destOrd="0" presId="urn:microsoft.com/office/officeart/2008/layout/NameandTitleOrganizationalChart"/>
    <dgm:cxn modelId="{09889877-5270-1647-976F-149400000E83}" type="presParOf" srcId="{6447B2B6-8243-5149-B05A-B8F7450C21AA}" destId="{188C9490-CA0B-AA48-BFA4-B7DAE54A8A64}" srcOrd="0" destOrd="0" presId="urn:microsoft.com/office/officeart/2008/layout/NameandTitleOrganizationalChart"/>
    <dgm:cxn modelId="{7821F684-0A03-9F42-88CE-7AB650024D03}" type="presParOf" srcId="{6447B2B6-8243-5149-B05A-B8F7450C21AA}" destId="{7B34CE05-BD33-1D41-8395-F035BBD58034}" srcOrd="1" destOrd="0" presId="urn:microsoft.com/office/officeart/2008/layout/NameandTitleOrganizationalChart"/>
    <dgm:cxn modelId="{DDD272CE-BB68-9844-AFB9-C0C1A5EB08D0}" type="presParOf" srcId="{7B34CE05-BD33-1D41-8395-F035BBD58034}" destId="{73731A86-7491-EC4E-9DE6-0F8F7FE1F56A}" srcOrd="0" destOrd="0" presId="urn:microsoft.com/office/officeart/2008/layout/NameandTitleOrganizationalChart"/>
    <dgm:cxn modelId="{682458AB-202B-094F-97D5-7BA8199C2CC0}" type="presParOf" srcId="{73731A86-7491-EC4E-9DE6-0F8F7FE1F56A}" destId="{522C2B84-1943-014D-9563-0C9F8FAA9ACB}" srcOrd="0" destOrd="0" presId="urn:microsoft.com/office/officeart/2008/layout/NameandTitleOrganizationalChart"/>
    <dgm:cxn modelId="{2FB0050A-ADB4-204D-8367-B83C9E0A48CB}" type="presParOf" srcId="{73731A86-7491-EC4E-9DE6-0F8F7FE1F56A}" destId="{C4511CA6-BC22-3B4B-A9AF-383F5A3C32AF}" srcOrd="1" destOrd="0" presId="urn:microsoft.com/office/officeart/2008/layout/NameandTitleOrganizationalChart"/>
    <dgm:cxn modelId="{75786F46-8C06-7646-9870-DAD5BCEBE41D}" type="presParOf" srcId="{73731A86-7491-EC4E-9DE6-0F8F7FE1F56A}" destId="{B0C92EEB-2BFA-C04F-BA6E-C5FF3AA7F8C5}" srcOrd="2" destOrd="0" presId="urn:microsoft.com/office/officeart/2008/layout/NameandTitleOrganizationalChart"/>
    <dgm:cxn modelId="{D9D05BB0-B1BF-3B47-8CD4-A4731AD7BDF2}" type="presParOf" srcId="{7B34CE05-BD33-1D41-8395-F035BBD58034}" destId="{69EC8273-7A97-DB4B-BA22-EA1FF9AE2488}" srcOrd="1" destOrd="0" presId="urn:microsoft.com/office/officeart/2008/layout/NameandTitleOrganizationalChart"/>
    <dgm:cxn modelId="{C7AFD7D0-EAF0-8548-BA86-7323A320A14E}" type="presParOf" srcId="{7B34CE05-BD33-1D41-8395-F035BBD58034}" destId="{1C10036E-7F0F-594E-984A-EEC95040CE28}" srcOrd="2" destOrd="0" presId="urn:microsoft.com/office/officeart/2008/layout/NameandTitleOrganizationalChart"/>
    <dgm:cxn modelId="{F2A6A559-2A16-D64C-BE3A-11F5900BAA3F}" type="presParOf" srcId="{6447B2B6-8243-5149-B05A-B8F7450C21AA}" destId="{0BACA7A6-6F5E-B048-812B-CF9B4CCF2A93}" srcOrd="2" destOrd="0" presId="urn:microsoft.com/office/officeart/2008/layout/NameandTitleOrganizationalChart"/>
    <dgm:cxn modelId="{AA9E008F-5461-2347-88FE-106530DD7C47}" type="presParOf" srcId="{6447B2B6-8243-5149-B05A-B8F7450C21AA}" destId="{0206E42D-7CEE-2D49-BD41-B19149FC1B6E}" srcOrd="3" destOrd="0" presId="urn:microsoft.com/office/officeart/2008/layout/NameandTitleOrganizationalChart"/>
    <dgm:cxn modelId="{3C7564DF-8435-3C48-8C56-B328BD028FD7}" type="presParOf" srcId="{0206E42D-7CEE-2D49-BD41-B19149FC1B6E}" destId="{90FD2E56-4E09-F746-B40A-30D4AC146891}" srcOrd="0" destOrd="0" presId="urn:microsoft.com/office/officeart/2008/layout/NameandTitleOrganizationalChart"/>
    <dgm:cxn modelId="{06F9F1C6-B7FA-8944-A8F8-3E9D967A73EE}" type="presParOf" srcId="{90FD2E56-4E09-F746-B40A-30D4AC146891}" destId="{37AE3E3C-E490-3B47-88AB-E60ECE8CF27E}" srcOrd="0" destOrd="0" presId="urn:microsoft.com/office/officeart/2008/layout/NameandTitleOrganizationalChart"/>
    <dgm:cxn modelId="{F682FD42-72BA-9F43-B9C0-105D338403A5}" type="presParOf" srcId="{90FD2E56-4E09-F746-B40A-30D4AC146891}" destId="{62FD3746-E5A0-8B4D-A64F-93A0B2BF818E}" srcOrd="1" destOrd="0" presId="urn:microsoft.com/office/officeart/2008/layout/NameandTitleOrganizationalChart"/>
    <dgm:cxn modelId="{2BC6B0FB-A3D0-1647-9941-B42135E6071D}" type="presParOf" srcId="{90FD2E56-4E09-F746-B40A-30D4AC146891}" destId="{64711B1C-C441-E34E-8CF8-6C0830B7C27D}" srcOrd="2" destOrd="0" presId="urn:microsoft.com/office/officeart/2008/layout/NameandTitleOrganizationalChart"/>
    <dgm:cxn modelId="{8B261DFA-80E5-7742-9138-F98661CAEAF1}" type="presParOf" srcId="{0206E42D-7CEE-2D49-BD41-B19149FC1B6E}" destId="{B9AAF123-E22D-1F44-B9B5-37CE8562EF80}" srcOrd="1" destOrd="0" presId="urn:microsoft.com/office/officeart/2008/layout/NameandTitleOrganizationalChart"/>
    <dgm:cxn modelId="{7CB9C9F5-863C-C947-96FD-D1BCCED9415D}" type="presParOf" srcId="{0206E42D-7CEE-2D49-BD41-B19149FC1B6E}" destId="{C49FA581-9F8D-E347-8E3D-1293CF8F730C}" srcOrd="2" destOrd="0" presId="urn:microsoft.com/office/officeart/2008/layout/NameandTitleOrganizationalChart"/>
    <dgm:cxn modelId="{B2676EC6-7033-FC46-95D6-411D01E6FEAB}" type="presParOf" srcId="{6447B2B6-8243-5149-B05A-B8F7450C21AA}" destId="{C311C816-FD9F-A543-B1BA-33301D1365F2}" srcOrd="4" destOrd="0" presId="urn:microsoft.com/office/officeart/2008/layout/NameandTitleOrganizationalChart"/>
    <dgm:cxn modelId="{678E1713-A553-DF4C-951F-6E3F78180596}" type="presParOf" srcId="{6447B2B6-8243-5149-B05A-B8F7450C21AA}" destId="{5D26F433-73AB-1349-B59D-239F4AFB9AA0}" srcOrd="5" destOrd="0" presId="urn:microsoft.com/office/officeart/2008/layout/NameandTitleOrganizationalChart"/>
    <dgm:cxn modelId="{D98875D0-AD86-554C-B803-265EFF02C120}" type="presParOf" srcId="{5D26F433-73AB-1349-B59D-239F4AFB9AA0}" destId="{76D56F73-46D5-D346-98DA-75D9E379BB86}" srcOrd="0" destOrd="0" presId="urn:microsoft.com/office/officeart/2008/layout/NameandTitleOrganizationalChart"/>
    <dgm:cxn modelId="{53F3574D-66B1-E14F-A775-939C96220BEE}" type="presParOf" srcId="{76D56F73-46D5-D346-98DA-75D9E379BB86}" destId="{63662808-8A3A-194E-906D-77B21F89BF68}" srcOrd="0" destOrd="0" presId="urn:microsoft.com/office/officeart/2008/layout/NameandTitleOrganizationalChart"/>
    <dgm:cxn modelId="{FE8DEEC5-A12D-654E-9468-01D46D4F8095}" type="presParOf" srcId="{76D56F73-46D5-D346-98DA-75D9E379BB86}" destId="{204341F3-CC86-1542-85A9-D45352C30824}" srcOrd="1" destOrd="0" presId="urn:microsoft.com/office/officeart/2008/layout/NameandTitleOrganizationalChart"/>
    <dgm:cxn modelId="{7D229A0E-FCC3-7041-98F1-BDC7D3A1E777}" type="presParOf" srcId="{76D56F73-46D5-D346-98DA-75D9E379BB86}" destId="{743A6DC8-F7B3-AC43-BC49-9A4BF6E5C142}" srcOrd="2" destOrd="0" presId="urn:microsoft.com/office/officeart/2008/layout/NameandTitleOrganizationalChart"/>
    <dgm:cxn modelId="{972B2A1D-61D4-6E4B-B073-4D254B90EB01}" type="presParOf" srcId="{5D26F433-73AB-1349-B59D-239F4AFB9AA0}" destId="{55F13303-D350-0A42-ABF2-C3315D26E845}" srcOrd="1" destOrd="0" presId="urn:microsoft.com/office/officeart/2008/layout/NameandTitleOrganizationalChart"/>
    <dgm:cxn modelId="{FC62654B-0502-B248-8AF1-BDDA4D730650}" type="presParOf" srcId="{5D26F433-73AB-1349-B59D-239F4AFB9AA0}" destId="{AE3C2B67-3E3E-8341-96B1-D7A329371235}" srcOrd="2" destOrd="0" presId="urn:microsoft.com/office/officeart/2008/layout/NameandTitleOrganizationalChart"/>
    <dgm:cxn modelId="{449597BC-711B-9040-9BCB-D46288A8E297}" type="presParOf" srcId="{403951B6-D1A1-0440-A562-6EB11AD5021E}" destId="{0EBDC93F-0FF7-AC45-863F-2EDABB9E2647}" srcOrd="2" destOrd="0" presId="urn:microsoft.com/office/officeart/2008/layout/NameandTitleOrganizationalChart"/>
    <dgm:cxn modelId="{DDF92610-ADCD-1642-ABEA-5931287BDCB8}" type="presParOf" srcId="{68FCB5B7-FF16-174C-ADF0-17169B101140}" destId="{0DC4A0F4-5A3A-554B-B47D-D3513E1DFBF4}" srcOrd="2" destOrd="0" presId="urn:microsoft.com/office/officeart/2008/layout/NameandTitleOrganizationalChart"/>
    <dgm:cxn modelId="{4EEB2962-099D-7843-93E3-6DCFDAD1DE3F}" type="presParOf" srcId="{0DC4A0F4-5A3A-554B-B47D-D3513E1DFBF4}" destId="{B06BF53F-D460-9E46-899D-6193F77A55FC}" srcOrd="0" destOrd="0" presId="urn:microsoft.com/office/officeart/2008/layout/NameandTitleOrganizationalChart"/>
    <dgm:cxn modelId="{FA477DA6-AF73-734D-B87F-64B19297AFFD}" type="presParOf" srcId="{0DC4A0F4-5A3A-554B-B47D-D3513E1DFBF4}" destId="{1C6BCCD9-2AFB-E948-A43F-0500472E4E34}" srcOrd="1" destOrd="0" presId="urn:microsoft.com/office/officeart/2008/layout/NameandTitleOrganizationalChart"/>
    <dgm:cxn modelId="{C5B39002-C1D2-4744-A8C5-2316DA195C67}" type="presParOf" srcId="{1C6BCCD9-2AFB-E948-A43F-0500472E4E34}" destId="{5F866B8E-A993-E447-B901-BEB1CFA5333D}" srcOrd="0" destOrd="0" presId="urn:microsoft.com/office/officeart/2008/layout/NameandTitleOrganizationalChart"/>
    <dgm:cxn modelId="{9D6C3572-FB76-7B4B-8A55-45B58CDB6C0B}" type="presParOf" srcId="{5F866B8E-A993-E447-B901-BEB1CFA5333D}" destId="{9F5C8DC0-7CDE-0140-BB6D-526D1495CA7D}" srcOrd="0" destOrd="0" presId="urn:microsoft.com/office/officeart/2008/layout/NameandTitleOrganizationalChart"/>
    <dgm:cxn modelId="{02B82D1A-01DB-0D49-8E7C-CD779F933E97}" type="presParOf" srcId="{5F866B8E-A993-E447-B901-BEB1CFA5333D}" destId="{05720401-B2D2-A845-8833-B1C1612E44BC}" srcOrd="1" destOrd="0" presId="urn:microsoft.com/office/officeart/2008/layout/NameandTitleOrganizationalChart"/>
    <dgm:cxn modelId="{F20DB936-B5C6-C548-A575-8725C0505B7F}" type="presParOf" srcId="{5F866B8E-A993-E447-B901-BEB1CFA5333D}" destId="{2198FDD0-0A95-094B-90A6-736143D5D21A}" srcOrd="2" destOrd="0" presId="urn:microsoft.com/office/officeart/2008/layout/NameandTitleOrganizationalChart"/>
    <dgm:cxn modelId="{A11931E5-A448-6C4A-A89A-B001CBB96166}" type="presParOf" srcId="{1C6BCCD9-2AFB-E948-A43F-0500472E4E34}" destId="{027D89A7-D422-3E4B-A679-70810B5248B8}" srcOrd="1" destOrd="0" presId="urn:microsoft.com/office/officeart/2008/layout/NameandTitleOrganizationalChart"/>
    <dgm:cxn modelId="{1AFBA06A-B5C9-8E49-B6F7-E5AE9A5D1832}" type="presParOf" srcId="{1C6BCCD9-2AFB-E948-A43F-0500472E4E34}" destId="{BA782028-BD0B-5D46-BD4A-F64D862895DC}" srcOrd="2" destOrd="0" presId="urn:microsoft.com/office/officeart/2008/layout/NameandTitleOrganizationalChart"/>
    <dgm:cxn modelId="{37AD63BA-C2AA-B348-B4D8-A6E7279E4800}" type="presParOf" srcId="{0DC4A0F4-5A3A-554B-B47D-D3513E1DFBF4}" destId="{4B5F9F51-3084-F341-864B-20EEC5CD50AF}" srcOrd="2" destOrd="0" presId="urn:microsoft.com/office/officeart/2008/layout/NameandTitleOrganizationalChart"/>
    <dgm:cxn modelId="{89B7F292-61B3-3D48-9BEB-9F7F5A110E97}" type="presParOf" srcId="{0DC4A0F4-5A3A-554B-B47D-D3513E1DFBF4}" destId="{73100E3A-CD76-F348-8AE5-016A6BEB7C32}" srcOrd="3" destOrd="0" presId="urn:microsoft.com/office/officeart/2008/layout/NameandTitleOrganizationalChart"/>
    <dgm:cxn modelId="{A0AA0E50-8F67-5A48-A652-80AA10DC250B}" type="presParOf" srcId="{73100E3A-CD76-F348-8AE5-016A6BEB7C32}" destId="{8EB01E74-420C-3E47-8002-85B642D4ABF0}" srcOrd="0" destOrd="0" presId="urn:microsoft.com/office/officeart/2008/layout/NameandTitleOrganizationalChart"/>
    <dgm:cxn modelId="{DE3A4A64-44CF-DC4A-BA1C-E9E2B86DFA1B}" type="presParOf" srcId="{8EB01E74-420C-3E47-8002-85B642D4ABF0}" destId="{228161BC-DC96-484B-A588-1594E54950E3}" srcOrd="0" destOrd="0" presId="urn:microsoft.com/office/officeart/2008/layout/NameandTitleOrganizationalChart"/>
    <dgm:cxn modelId="{6416F68B-332B-6D4A-AA48-A0CA6DC468DF}" type="presParOf" srcId="{8EB01E74-420C-3E47-8002-85B642D4ABF0}" destId="{3B7548A6-F48D-D348-885A-5E1AE59534F2}" srcOrd="1" destOrd="0" presId="urn:microsoft.com/office/officeart/2008/layout/NameandTitleOrganizationalChart"/>
    <dgm:cxn modelId="{F0D9108C-A716-9A4E-831F-256ECE866E57}" type="presParOf" srcId="{8EB01E74-420C-3E47-8002-85B642D4ABF0}" destId="{285EAEC2-F9FA-4140-BBF2-C8008D9875E2}" srcOrd="2" destOrd="0" presId="urn:microsoft.com/office/officeart/2008/layout/NameandTitleOrganizationalChart"/>
    <dgm:cxn modelId="{24A366E4-C5A5-1D47-8788-BD1492A4C6D4}" type="presParOf" srcId="{73100E3A-CD76-F348-8AE5-016A6BEB7C32}" destId="{69BE6BE1-198C-FF48-AFA3-56666EA3D735}" srcOrd="1" destOrd="0" presId="urn:microsoft.com/office/officeart/2008/layout/NameandTitleOrganizationalChart"/>
    <dgm:cxn modelId="{0F972761-7E72-F142-9D9F-9440FD2AC48E}" type="presParOf" srcId="{73100E3A-CD76-F348-8AE5-016A6BEB7C32}" destId="{6762C35A-88A0-2241-961F-AA3B1495CDF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F9F51-3084-F341-864B-20EEC5CD50AF}">
      <dsp:nvSpPr>
        <dsp:cNvPr id="0" name=""/>
        <dsp:cNvSpPr/>
      </dsp:nvSpPr>
      <dsp:spPr>
        <a:xfrm>
          <a:off x="4851651" y="1596572"/>
          <a:ext cx="167366" cy="546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775"/>
              </a:lnTo>
              <a:lnTo>
                <a:pt x="167366" y="546775"/>
              </a:lnTo>
            </a:path>
          </a:pathLst>
        </a:custGeom>
        <a:noFill/>
        <a:ln w="95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BF53F-D460-9E46-899D-6193F77A55FC}">
      <dsp:nvSpPr>
        <dsp:cNvPr id="0" name=""/>
        <dsp:cNvSpPr/>
      </dsp:nvSpPr>
      <dsp:spPr>
        <a:xfrm>
          <a:off x="4684284" y="1596572"/>
          <a:ext cx="167366" cy="546775"/>
        </a:xfrm>
        <a:custGeom>
          <a:avLst/>
          <a:gdLst/>
          <a:ahLst/>
          <a:cxnLst/>
          <a:rect l="0" t="0" r="0" b="0"/>
          <a:pathLst>
            <a:path>
              <a:moveTo>
                <a:pt x="167366" y="0"/>
              </a:moveTo>
              <a:lnTo>
                <a:pt x="167366" y="546775"/>
              </a:lnTo>
              <a:lnTo>
                <a:pt x="0" y="546775"/>
              </a:lnTo>
            </a:path>
          </a:pathLst>
        </a:custGeom>
        <a:noFill/>
        <a:ln w="95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1C816-FD9F-A543-B1BA-33301D1365F2}">
      <dsp:nvSpPr>
        <dsp:cNvPr id="0" name=""/>
        <dsp:cNvSpPr/>
      </dsp:nvSpPr>
      <dsp:spPr>
        <a:xfrm>
          <a:off x="7152153" y="3197442"/>
          <a:ext cx="13145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42"/>
              </a:lnTo>
              <a:lnTo>
                <a:pt x="1314572" y="174742"/>
              </a:lnTo>
              <a:lnTo>
                <a:pt x="1314572" y="293116"/>
              </a:lnTo>
            </a:path>
          </a:pathLst>
        </a:cu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CA7A6-6F5E-B048-812B-CF9B4CCF2A93}">
      <dsp:nvSpPr>
        <dsp:cNvPr id="0" name=""/>
        <dsp:cNvSpPr/>
      </dsp:nvSpPr>
      <dsp:spPr>
        <a:xfrm>
          <a:off x="7106433" y="3197442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C9490-CA0B-AA48-BFA4-B7DAE54A8A64}">
      <dsp:nvSpPr>
        <dsp:cNvPr id="0" name=""/>
        <dsp:cNvSpPr/>
      </dsp:nvSpPr>
      <dsp:spPr>
        <a:xfrm>
          <a:off x="5837580" y="3197442"/>
          <a:ext cx="1314572" cy="293116"/>
        </a:xfrm>
        <a:custGeom>
          <a:avLst/>
          <a:gdLst/>
          <a:ahLst/>
          <a:cxnLst/>
          <a:rect l="0" t="0" r="0" b="0"/>
          <a:pathLst>
            <a:path>
              <a:moveTo>
                <a:pt x="1314572" y="0"/>
              </a:moveTo>
              <a:lnTo>
                <a:pt x="1314572" y="174742"/>
              </a:lnTo>
              <a:lnTo>
                <a:pt x="0" y="174742"/>
              </a:lnTo>
              <a:lnTo>
                <a:pt x="0" y="293116"/>
              </a:lnTo>
            </a:path>
          </a:pathLst>
        </a:cu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8B8B7-7446-0C4C-91F6-530F49753615}">
      <dsp:nvSpPr>
        <dsp:cNvPr id="0" name=""/>
        <dsp:cNvSpPr/>
      </dsp:nvSpPr>
      <dsp:spPr>
        <a:xfrm>
          <a:off x="4851651" y="1596572"/>
          <a:ext cx="2300502" cy="1093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177"/>
              </a:lnTo>
              <a:lnTo>
                <a:pt x="2300502" y="975177"/>
              </a:lnTo>
              <a:lnTo>
                <a:pt x="2300502" y="1093551"/>
              </a:lnTo>
            </a:path>
          </a:pathLst>
        </a:custGeom>
        <a:noFill/>
        <a:ln w="95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72DB2-76D0-264A-B0E9-F5136843C2E9}">
      <dsp:nvSpPr>
        <dsp:cNvPr id="0" name=""/>
        <dsp:cNvSpPr/>
      </dsp:nvSpPr>
      <dsp:spPr>
        <a:xfrm>
          <a:off x="2551149" y="3197442"/>
          <a:ext cx="1971858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42"/>
              </a:lnTo>
              <a:lnTo>
                <a:pt x="1971858" y="174742"/>
              </a:lnTo>
              <a:lnTo>
                <a:pt x="1971858" y="293116"/>
              </a:lnTo>
            </a:path>
          </a:pathLst>
        </a:cu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FDDB6-2DC0-8446-8365-F27E6A9A0A6B}">
      <dsp:nvSpPr>
        <dsp:cNvPr id="0" name=""/>
        <dsp:cNvSpPr/>
      </dsp:nvSpPr>
      <dsp:spPr>
        <a:xfrm>
          <a:off x="2551149" y="3197442"/>
          <a:ext cx="657286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42"/>
              </a:lnTo>
              <a:lnTo>
                <a:pt x="657286" y="174742"/>
              </a:lnTo>
              <a:lnTo>
                <a:pt x="657286" y="293116"/>
              </a:lnTo>
            </a:path>
          </a:pathLst>
        </a:cu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4777D-84D4-3543-9369-BABB1587DEE8}">
      <dsp:nvSpPr>
        <dsp:cNvPr id="0" name=""/>
        <dsp:cNvSpPr/>
      </dsp:nvSpPr>
      <dsp:spPr>
        <a:xfrm>
          <a:off x="1893862" y="3197442"/>
          <a:ext cx="657286" cy="293116"/>
        </a:xfrm>
        <a:custGeom>
          <a:avLst/>
          <a:gdLst/>
          <a:ahLst/>
          <a:cxnLst/>
          <a:rect l="0" t="0" r="0" b="0"/>
          <a:pathLst>
            <a:path>
              <a:moveTo>
                <a:pt x="657286" y="0"/>
              </a:moveTo>
              <a:lnTo>
                <a:pt x="657286" y="174742"/>
              </a:lnTo>
              <a:lnTo>
                <a:pt x="0" y="174742"/>
              </a:lnTo>
              <a:lnTo>
                <a:pt x="0" y="293116"/>
              </a:lnTo>
            </a:path>
          </a:pathLst>
        </a:cu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ED7B4-3E5B-F549-ADC1-89A3043578E1}">
      <dsp:nvSpPr>
        <dsp:cNvPr id="0" name=""/>
        <dsp:cNvSpPr/>
      </dsp:nvSpPr>
      <dsp:spPr>
        <a:xfrm>
          <a:off x="579290" y="3197442"/>
          <a:ext cx="1971858" cy="293116"/>
        </a:xfrm>
        <a:custGeom>
          <a:avLst/>
          <a:gdLst/>
          <a:ahLst/>
          <a:cxnLst/>
          <a:rect l="0" t="0" r="0" b="0"/>
          <a:pathLst>
            <a:path>
              <a:moveTo>
                <a:pt x="1971858" y="0"/>
              </a:moveTo>
              <a:lnTo>
                <a:pt x="1971858" y="174742"/>
              </a:lnTo>
              <a:lnTo>
                <a:pt x="0" y="174742"/>
              </a:lnTo>
              <a:lnTo>
                <a:pt x="0" y="293116"/>
              </a:lnTo>
            </a:path>
          </a:pathLst>
        </a:cu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B049D-16E8-2143-8558-D89CDC46CB4A}">
      <dsp:nvSpPr>
        <dsp:cNvPr id="0" name=""/>
        <dsp:cNvSpPr/>
      </dsp:nvSpPr>
      <dsp:spPr>
        <a:xfrm>
          <a:off x="2551149" y="1596572"/>
          <a:ext cx="2300502" cy="1093551"/>
        </a:xfrm>
        <a:custGeom>
          <a:avLst/>
          <a:gdLst/>
          <a:ahLst/>
          <a:cxnLst/>
          <a:rect l="0" t="0" r="0" b="0"/>
          <a:pathLst>
            <a:path>
              <a:moveTo>
                <a:pt x="2300502" y="0"/>
              </a:moveTo>
              <a:lnTo>
                <a:pt x="2300502" y="975177"/>
              </a:lnTo>
              <a:lnTo>
                <a:pt x="0" y="975177"/>
              </a:lnTo>
              <a:lnTo>
                <a:pt x="0" y="1093551"/>
              </a:lnTo>
            </a:path>
          </a:pathLst>
        </a:custGeom>
        <a:noFill/>
        <a:ln w="95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DB48E-9255-F142-AA9F-BFE08E314CB6}">
      <dsp:nvSpPr>
        <dsp:cNvPr id="0" name=""/>
        <dsp:cNvSpPr/>
      </dsp:nvSpPr>
      <dsp:spPr>
        <a:xfrm>
          <a:off x="4361731" y="1089254"/>
          <a:ext cx="979840" cy="5073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1588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000" kern="1200" dirty="0" smtClean="0"/>
            <a:t>The Board</a:t>
          </a:r>
          <a:endParaRPr lang="nb-NO" sz="1000" kern="1200" dirty="0"/>
        </a:p>
      </dsp:txBody>
      <dsp:txXfrm>
        <a:off x="4361731" y="1089254"/>
        <a:ext cx="979840" cy="507317"/>
      </dsp:txXfrm>
    </dsp:sp>
    <dsp:sp modelId="{135CAA0E-43E8-4B4C-88CD-7CB3ED54349C}">
      <dsp:nvSpPr>
        <dsp:cNvPr id="0" name=""/>
        <dsp:cNvSpPr/>
      </dsp:nvSpPr>
      <dsp:spPr>
        <a:xfrm>
          <a:off x="4557699" y="1483835"/>
          <a:ext cx="881856" cy="1691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700" kern="1200" dirty="0" err="1" smtClean="0"/>
            <a:t>Chairman</a:t>
          </a:r>
          <a:r>
            <a:rPr lang="nb-NO" sz="700" kern="1200" dirty="0" smtClean="0"/>
            <a:t>: Kåre Vagle</a:t>
          </a:r>
          <a:endParaRPr lang="nb-NO" sz="700" kern="1200" dirty="0"/>
        </a:p>
      </dsp:txBody>
      <dsp:txXfrm>
        <a:off x="4557699" y="1483835"/>
        <a:ext cx="881856" cy="169105"/>
      </dsp:txXfrm>
    </dsp:sp>
    <dsp:sp modelId="{AAC200C4-71E9-A342-B4E3-FC2A42905ED6}">
      <dsp:nvSpPr>
        <dsp:cNvPr id="0" name=""/>
        <dsp:cNvSpPr/>
      </dsp:nvSpPr>
      <dsp:spPr>
        <a:xfrm>
          <a:off x="2061228" y="2690124"/>
          <a:ext cx="979840" cy="5073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1588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000" kern="1200" dirty="0" err="1" smtClean="0"/>
            <a:t>Theme</a:t>
          </a:r>
          <a:r>
            <a:rPr lang="nb-NO" sz="1000" kern="1200" dirty="0" smtClean="0"/>
            <a:t> 1</a:t>
          </a:r>
          <a:endParaRPr lang="nb-NO" sz="1000" kern="1200" dirty="0"/>
        </a:p>
      </dsp:txBody>
      <dsp:txXfrm>
        <a:off x="2061228" y="2690124"/>
        <a:ext cx="979840" cy="507317"/>
      </dsp:txXfrm>
    </dsp:sp>
    <dsp:sp modelId="{933867D9-DBD9-894B-BE75-5EF62B2DD80C}">
      <dsp:nvSpPr>
        <dsp:cNvPr id="0" name=""/>
        <dsp:cNvSpPr/>
      </dsp:nvSpPr>
      <dsp:spPr>
        <a:xfrm>
          <a:off x="2257196" y="3084704"/>
          <a:ext cx="881856" cy="1691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kern="1200" dirty="0" err="1" smtClean="0"/>
            <a:t>Theme</a:t>
          </a:r>
          <a:r>
            <a:rPr lang="nb-NO" sz="500" kern="1200" dirty="0" smtClean="0"/>
            <a:t> leader: </a:t>
          </a:r>
        </a:p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kern="1200" dirty="0" smtClean="0"/>
            <a:t>Aksel </a:t>
          </a:r>
          <a:r>
            <a:rPr lang="nb-NO" sz="500" kern="1200" dirty="0" err="1" smtClean="0"/>
            <a:t>Hiorth</a:t>
          </a:r>
          <a:endParaRPr lang="nb-NO" sz="500" kern="1200" dirty="0"/>
        </a:p>
      </dsp:txBody>
      <dsp:txXfrm>
        <a:off x="2257196" y="3084704"/>
        <a:ext cx="881856" cy="169105"/>
      </dsp:txXfrm>
    </dsp:sp>
    <dsp:sp modelId="{A90E37DC-331E-444A-A67E-A1CEBA39404C}">
      <dsp:nvSpPr>
        <dsp:cNvPr id="0" name=""/>
        <dsp:cNvSpPr/>
      </dsp:nvSpPr>
      <dsp:spPr>
        <a:xfrm>
          <a:off x="89369" y="3490559"/>
          <a:ext cx="979840" cy="5073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1588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000" kern="1200" dirty="0" err="1" smtClean="0"/>
            <a:t>Task</a:t>
          </a:r>
          <a:r>
            <a:rPr lang="nb-NO" sz="1000" kern="1200" dirty="0" smtClean="0"/>
            <a:t> 1</a:t>
          </a:r>
          <a:endParaRPr lang="nb-NO" sz="1000" kern="1200" dirty="0"/>
        </a:p>
      </dsp:txBody>
      <dsp:txXfrm>
        <a:off x="89369" y="3490559"/>
        <a:ext cx="979840" cy="507317"/>
      </dsp:txXfrm>
    </dsp:sp>
    <dsp:sp modelId="{E316941A-B4CF-B44F-B3E5-E2E94CC99045}">
      <dsp:nvSpPr>
        <dsp:cNvPr id="0" name=""/>
        <dsp:cNvSpPr/>
      </dsp:nvSpPr>
      <dsp:spPr>
        <a:xfrm>
          <a:off x="285337" y="3885139"/>
          <a:ext cx="881856" cy="1691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600" kern="1200" dirty="0" err="1" smtClean="0"/>
            <a:t>Task</a:t>
          </a:r>
          <a:r>
            <a:rPr lang="nb-NO" sz="600" kern="1200" dirty="0" smtClean="0"/>
            <a:t> leader: Arne Stavland</a:t>
          </a:r>
          <a:endParaRPr lang="nb-NO" sz="600" kern="1200" dirty="0"/>
        </a:p>
      </dsp:txBody>
      <dsp:txXfrm>
        <a:off x="285337" y="3885139"/>
        <a:ext cx="881856" cy="169105"/>
      </dsp:txXfrm>
    </dsp:sp>
    <dsp:sp modelId="{73997F9F-16C6-3D4E-A975-F0BE47B535EE}">
      <dsp:nvSpPr>
        <dsp:cNvPr id="0" name=""/>
        <dsp:cNvSpPr/>
      </dsp:nvSpPr>
      <dsp:spPr>
        <a:xfrm>
          <a:off x="1403942" y="3490559"/>
          <a:ext cx="979840" cy="5073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1588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000" kern="1200" dirty="0" err="1" smtClean="0"/>
            <a:t>Task</a:t>
          </a:r>
          <a:r>
            <a:rPr lang="nb-NO" sz="1000" kern="1200" dirty="0" smtClean="0"/>
            <a:t> 2</a:t>
          </a:r>
          <a:endParaRPr lang="nb-NO" sz="1000" kern="1200" dirty="0"/>
        </a:p>
      </dsp:txBody>
      <dsp:txXfrm>
        <a:off x="1403942" y="3490559"/>
        <a:ext cx="979840" cy="507317"/>
      </dsp:txXfrm>
    </dsp:sp>
    <dsp:sp modelId="{CFDA1CEB-ABF2-D44E-878E-70CC33C0D57D}">
      <dsp:nvSpPr>
        <dsp:cNvPr id="0" name=""/>
        <dsp:cNvSpPr/>
      </dsp:nvSpPr>
      <dsp:spPr>
        <a:xfrm>
          <a:off x="1599910" y="3885139"/>
          <a:ext cx="881856" cy="1691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kern="1200" dirty="0" err="1" smtClean="0"/>
            <a:t>Task</a:t>
          </a:r>
          <a:r>
            <a:rPr lang="nb-NO" sz="500" kern="1200" dirty="0" smtClean="0"/>
            <a:t> leader: </a:t>
          </a:r>
          <a:r>
            <a:rPr lang="nb-NO" sz="500" kern="1200" dirty="0" err="1" smtClean="0"/>
            <a:t>Udo</a:t>
          </a:r>
          <a:r>
            <a:rPr lang="nb-NO" sz="500" kern="1200" dirty="0" smtClean="0"/>
            <a:t> Zimmermann</a:t>
          </a:r>
          <a:endParaRPr lang="nb-NO" sz="500" kern="1200" dirty="0"/>
        </a:p>
      </dsp:txBody>
      <dsp:txXfrm>
        <a:off x="1599910" y="3885139"/>
        <a:ext cx="881856" cy="169105"/>
      </dsp:txXfrm>
    </dsp:sp>
    <dsp:sp modelId="{B505B5E5-C8AC-F448-A012-F273B6C1C8DB}">
      <dsp:nvSpPr>
        <dsp:cNvPr id="0" name=""/>
        <dsp:cNvSpPr/>
      </dsp:nvSpPr>
      <dsp:spPr>
        <a:xfrm>
          <a:off x="2718515" y="3490559"/>
          <a:ext cx="979840" cy="5073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1588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000" kern="1200" dirty="0" err="1" smtClean="0"/>
            <a:t>Task</a:t>
          </a:r>
          <a:r>
            <a:rPr lang="nb-NO" sz="1000" kern="1200" dirty="0" smtClean="0"/>
            <a:t> 3</a:t>
          </a:r>
          <a:endParaRPr lang="nb-NO" sz="1000" kern="1200" dirty="0"/>
        </a:p>
      </dsp:txBody>
      <dsp:txXfrm>
        <a:off x="2718515" y="3490559"/>
        <a:ext cx="979840" cy="507317"/>
      </dsp:txXfrm>
    </dsp:sp>
    <dsp:sp modelId="{5DF67BEC-1896-EF40-8A92-03E50C79D366}">
      <dsp:nvSpPr>
        <dsp:cNvPr id="0" name=""/>
        <dsp:cNvSpPr/>
      </dsp:nvSpPr>
      <dsp:spPr>
        <a:xfrm>
          <a:off x="2914483" y="3885139"/>
          <a:ext cx="881856" cy="1691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kern="1200" dirty="0" err="1" smtClean="0"/>
            <a:t>Task</a:t>
          </a:r>
          <a:r>
            <a:rPr lang="nb-NO" sz="500" kern="1200" dirty="0" smtClean="0"/>
            <a:t> leader: Espen Jettestuen</a:t>
          </a:r>
          <a:endParaRPr lang="nb-NO" sz="500" kern="1200" dirty="0"/>
        </a:p>
      </dsp:txBody>
      <dsp:txXfrm>
        <a:off x="2914483" y="3885139"/>
        <a:ext cx="881856" cy="169105"/>
      </dsp:txXfrm>
    </dsp:sp>
    <dsp:sp modelId="{73BF0A39-135B-314C-B087-E04585112150}">
      <dsp:nvSpPr>
        <dsp:cNvPr id="0" name=""/>
        <dsp:cNvSpPr/>
      </dsp:nvSpPr>
      <dsp:spPr>
        <a:xfrm>
          <a:off x="4033087" y="3490559"/>
          <a:ext cx="979840" cy="5073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1588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000" kern="1200" dirty="0" err="1" smtClean="0"/>
            <a:t>Task</a:t>
          </a:r>
          <a:r>
            <a:rPr lang="nb-NO" sz="1000" kern="1200" dirty="0" smtClean="0"/>
            <a:t> 4</a:t>
          </a:r>
          <a:endParaRPr lang="nb-NO" sz="1000" kern="1200" dirty="0"/>
        </a:p>
      </dsp:txBody>
      <dsp:txXfrm>
        <a:off x="4033087" y="3490559"/>
        <a:ext cx="979840" cy="507317"/>
      </dsp:txXfrm>
    </dsp:sp>
    <dsp:sp modelId="{4CEC035F-D0B8-7942-B314-06B640E9174F}">
      <dsp:nvSpPr>
        <dsp:cNvPr id="0" name=""/>
        <dsp:cNvSpPr/>
      </dsp:nvSpPr>
      <dsp:spPr>
        <a:xfrm>
          <a:off x="4229055" y="3885139"/>
          <a:ext cx="881856" cy="1691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600" kern="1200" dirty="0" err="1" smtClean="0"/>
            <a:t>Task</a:t>
          </a:r>
          <a:r>
            <a:rPr lang="nb-NO" sz="600" kern="1200" dirty="0" smtClean="0"/>
            <a:t> leader: Aksel </a:t>
          </a:r>
          <a:r>
            <a:rPr lang="nb-NO" sz="600" kern="1200" dirty="0" err="1" smtClean="0"/>
            <a:t>Hiorth</a:t>
          </a:r>
          <a:endParaRPr lang="nb-NO" sz="600" kern="1200" dirty="0"/>
        </a:p>
      </dsp:txBody>
      <dsp:txXfrm>
        <a:off x="4229055" y="3885139"/>
        <a:ext cx="881856" cy="169105"/>
      </dsp:txXfrm>
    </dsp:sp>
    <dsp:sp modelId="{AA694059-DF75-FD4C-AAF5-C7FED642E2D1}">
      <dsp:nvSpPr>
        <dsp:cNvPr id="0" name=""/>
        <dsp:cNvSpPr/>
      </dsp:nvSpPr>
      <dsp:spPr>
        <a:xfrm>
          <a:off x="6662233" y="2690124"/>
          <a:ext cx="979840" cy="5073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1588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000" kern="1200" dirty="0" err="1" smtClean="0"/>
            <a:t>Theme</a:t>
          </a:r>
          <a:r>
            <a:rPr lang="nb-NO" sz="1000" kern="1200" dirty="0" smtClean="0"/>
            <a:t> 2</a:t>
          </a:r>
          <a:endParaRPr lang="nb-NO" sz="1000" kern="1200" dirty="0"/>
        </a:p>
      </dsp:txBody>
      <dsp:txXfrm>
        <a:off x="6662233" y="2690124"/>
        <a:ext cx="979840" cy="507317"/>
      </dsp:txXfrm>
    </dsp:sp>
    <dsp:sp modelId="{BE8960A2-EDA7-1D4D-8FE0-C447867029CC}">
      <dsp:nvSpPr>
        <dsp:cNvPr id="0" name=""/>
        <dsp:cNvSpPr/>
      </dsp:nvSpPr>
      <dsp:spPr>
        <a:xfrm>
          <a:off x="6858201" y="3084704"/>
          <a:ext cx="881856" cy="1691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kern="1200" dirty="0" err="1" smtClean="0"/>
            <a:t>Theme</a:t>
          </a:r>
          <a:r>
            <a:rPr lang="nb-NO" sz="500" kern="1200" dirty="0" smtClean="0"/>
            <a:t> leader: </a:t>
          </a:r>
        </a:p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kern="1200" dirty="0" smtClean="0"/>
            <a:t>Randi Valestrand</a:t>
          </a:r>
          <a:endParaRPr lang="nb-NO" sz="500" kern="1200" dirty="0"/>
        </a:p>
      </dsp:txBody>
      <dsp:txXfrm>
        <a:off x="6858201" y="3084704"/>
        <a:ext cx="881856" cy="169105"/>
      </dsp:txXfrm>
    </dsp:sp>
    <dsp:sp modelId="{522C2B84-1943-014D-9563-0C9F8FAA9ACB}">
      <dsp:nvSpPr>
        <dsp:cNvPr id="0" name=""/>
        <dsp:cNvSpPr/>
      </dsp:nvSpPr>
      <dsp:spPr>
        <a:xfrm>
          <a:off x="5347660" y="3490559"/>
          <a:ext cx="979840" cy="5073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1588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000" kern="1200" dirty="0" err="1" smtClean="0"/>
            <a:t>Task</a:t>
          </a:r>
          <a:r>
            <a:rPr lang="nb-NO" sz="1000" kern="1200" dirty="0" smtClean="0"/>
            <a:t> 5</a:t>
          </a:r>
          <a:endParaRPr lang="nb-NO" sz="1000" kern="1200" dirty="0"/>
        </a:p>
      </dsp:txBody>
      <dsp:txXfrm>
        <a:off x="5347660" y="3490559"/>
        <a:ext cx="979840" cy="507317"/>
      </dsp:txXfrm>
    </dsp:sp>
    <dsp:sp modelId="{C4511CA6-BC22-3B4B-A9AF-383F5A3C32AF}">
      <dsp:nvSpPr>
        <dsp:cNvPr id="0" name=""/>
        <dsp:cNvSpPr/>
      </dsp:nvSpPr>
      <dsp:spPr>
        <a:xfrm>
          <a:off x="5543628" y="3885139"/>
          <a:ext cx="881856" cy="1691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600" kern="1200" dirty="0" err="1" smtClean="0"/>
            <a:t>Task</a:t>
          </a:r>
          <a:r>
            <a:rPr lang="nb-NO" sz="600" kern="1200" dirty="0" smtClean="0"/>
            <a:t> leader: Tor Bjørnstad</a:t>
          </a:r>
          <a:endParaRPr lang="nb-NO" sz="600" kern="1200" dirty="0"/>
        </a:p>
      </dsp:txBody>
      <dsp:txXfrm>
        <a:off x="5543628" y="3885139"/>
        <a:ext cx="881856" cy="169105"/>
      </dsp:txXfrm>
    </dsp:sp>
    <dsp:sp modelId="{37AE3E3C-E490-3B47-88AB-E60ECE8CF27E}">
      <dsp:nvSpPr>
        <dsp:cNvPr id="0" name=""/>
        <dsp:cNvSpPr/>
      </dsp:nvSpPr>
      <dsp:spPr>
        <a:xfrm>
          <a:off x="6662233" y="3490559"/>
          <a:ext cx="979840" cy="5073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1588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000" kern="1200" dirty="0" err="1" smtClean="0"/>
            <a:t>Task</a:t>
          </a:r>
          <a:r>
            <a:rPr lang="nb-NO" sz="1000" kern="1200" dirty="0" smtClean="0"/>
            <a:t> 6</a:t>
          </a:r>
          <a:endParaRPr lang="nb-NO" sz="1000" kern="1200" dirty="0"/>
        </a:p>
      </dsp:txBody>
      <dsp:txXfrm>
        <a:off x="6662233" y="3490559"/>
        <a:ext cx="979840" cy="507317"/>
      </dsp:txXfrm>
    </dsp:sp>
    <dsp:sp modelId="{62FD3746-E5A0-8B4D-A64F-93A0B2BF818E}">
      <dsp:nvSpPr>
        <dsp:cNvPr id="0" name=""/>
        <dsp:cNvSpPr/>
      </dsp:nvSpPr>
      <dsp:spPr>
        <a:xfrm>
          <a:off x="6858201" y="3885139"/>
          <a:ext cx="881856" cy="1691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kern="1200" dirty="0" err="1" smtClean="0"/>
            <a:t>Task</a:t>
          </a:r>
          <a:r>
            <a:rPr lang="nb-NO" sz="500" kern="1200" dirty="0" smtClean="0"/>
            <a:t> leader: Robert </a:t>
          </a:r>
          <a:r>
            <a:rPr lang="nb-NO" sz="500" kern="1200" dirty="0" err="1" smtClean="0"/>
            <a:t>Klöfkorn</a:t>
          </a:r>
          <a:endParaRPr lang="nb-NO" sz="500" kern="1200" dirty="0"/>
        </a:p>
      </dsp:txBody>
      <dsp:txXfrm>
        <a:off x="6858201" y="3885139"/>
        <a:ext cx="881856" cy="169105"/>
      </dsp:txXfrm>
    </dsp:sp>
    <dsp:sp modelId="{63662808-8A3A-194E-906D-77B21F89BF68}">
      <dsp:nvSpPr>
        <dsp:cNvPr id="0" name=""/>
        <dsp:cNvSpPr/>
      </dsp:nvSpPr>
      <dsp:spPr>
        <a:xfrm>
          <a:off x="7976805" y="3490559"/>
          <a:ext cx="979840" cy="5073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1588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000" kern="1200" dirty="0" err="1" smtClean="0"/>
            <a:t>Task</a:t>
          </a:r>
          <a:r>
            <a:rPr lang="nb-NO" sz="1000" kern="1200" dirty="0" smtClean="0"/>
            <a:t> 7</a:t>
          </a:r>
          <a:endParaRPr lang="nb-NO" sz="1000" kern="1200" dirty="0"/>
        </a:p>
      </dsp:txBody>
      <dsp:txXfrm>
        <a:off x="7976805" y="3490559"/>
        <a:ext cx="979840" cy="507317"/>
      </dsp:txXfrm>
    </dsp:sp>
    <dsp:sp modelId="{204341F3-CC86-1542-85A9-D45352C30824}">
      <dsp:nvSpPr>
        <dsp:cNvPr id="0" name=""/>
        <dsp:cNvSpPr/>
      </dsp:nvSpPr>
      <dsp:spPr>
        <a:xfrm>
          <a:off x="8172773" y="3885139"/>
          <a:ext cx="881856" cy="1691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600" kern="1200" dirty="0" err="1" smtClean="0"/>
            <a:t>Task</a:t>
          </a:r>
          <a:r>
            <a:rPr lang="nb-NO" sz="600" kern="1200" dirty="0" smtClean="0"/>
            <a:t> leader: Geir Nævdal</a:t>
          </a:r>
        </a:p>
      </dsp:txBody>
      <dsp:txXfrm>
        <a:off x="8172773" y="3885139"/>
        <a:ext cx="881856" cy="169105"/>
      </dsp:txXfrm>
    </dsp:sp>
    <dsp:sp modelId="{9F5C8DC0-7CDE-0140-BB6D-526D1495CA7D}">
      <dsp:nvSpPr>
        <dsp:cNvPr id="0" name=""/>
        <dsp:cNvSpPr/>
      </dsp:nvSpPr>
      <dsp:spPr>
        <a:xfrm>
          <a:off x="3704444" y="1889689"/>
          <a:ext cx="979840" cy="5073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1588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000" kern="1200" dirty="0" smtClean="0"/>
            <a:t>The Technical Committee</a:t>
          </a:r>
          <a:endParaRPr lang="nb-NO" sz="1000" kern="1200" dirty="0"/>
        </a:p>
      </dsp:txBody>
      <dsp:txXfrm>
        <a:off x="3704444" y="1889689"/>
        <a:ext cx="979840" cy="507317"/>
      </dsp:txXfrm>
    </dsp:sp>
    <dsp:sp modelId="{05720401-B2D2-A845-8833-B1C1612E44BC}">
      <dsp:nvSpPr>
        <dsp:cNvPr id="0" name=""/>
        <dsp:cNvSpPr/>
      </dsp:nvSpPr>
      <dsp:spPr>
        <a:xfrm>
          <a:off x="3900412" y="2284269"/>
          <a:ext cx="881856" cy="1691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kern="1200" dirty="0" smtClean="0"/>
            <a:t>Head </a:t>
          </a:r>
          <a:r>
            <a:rPr lang="nb-NO" sz="500" kern="1200" dirty="0" err="1" smtClean="0"/>
            <a:t>of</a:t>
          </a:r>
          <a:r>
            <a:rPr lang="nb-NO" sz="500" kern="1200" dirty="0" smtClean="0"/>
            <a:t> Committee: </a:t>
          </a:r>
        </a:p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kern="1200" dirty="0" smtClean="0"/>
            <a:t>Niels Lindeloff</a:t>
          </a:r>
          <a:endParaRPr lang="nb-NO" sz="500" kern="1200" dirty="0"/>
        </a:p>
      </dsp:txBody>
      <dsp:txXfrm>
        <a:off x="3900412" y="2284269"/>
        <a:ext cx="881856" cy="169105"/>
      </dsp:txXfrm>
    </dsp:sp>
    <dsp:sp modelId="{228161BC-DC96-484B-A588-1594E54950E3}">
      <dsp:nvSpPr>
        <dsp:cNvPr id="0" name=""/>
        <dsp:cNvSpPr/>
      </dsp:nvSpPr>
      <dsp:spPr>
        <a:xfrm>
          <a:off x="5019017" y="1889689"/>
          <a:ext cx="979840" cy="5073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1588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000" kern="1200" dirty="0" smtClean="0"/>
            <a:t>The Management Team</a:t>
          </a:r>
          <a:endParaRPr lang="nb-NO" sz="1000" kern="1200" dirty="0"/>
        </a:p>
      </dsp:txBody>
      <dsp:txXfrm>
        <a:off x="5019017" y="1889689"/>
        <a:ext cx="979840" cy="507317"/>
      </dsp:txXfrm>
    </dsp:sp>
    <dsp:sp modelId="{3B7548A6-F48D-D348-885A-5E1AE59534F2}">
      <dsp:nvSpPr>
        <dsp:cNvPr id="0" name=""/>
        <dsp:cNvSpPr/>
      </dsp:nvSpPr>
      <dsp:spPr>
        <a:xfrm>
          <a:off x="5214985" y="2284269"/>
          <a:ext cx="881856" cy="1691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kern="1200" dirty="0" smtClean="0"/>
            <a:t>Centre </a:t>
          </a:r>
          <a:r>
            <a:rPr lang="nb-NO" sz="500" kern="1200" dirty="0" err="1" smtClean="0"/>
            <a:t>Director</a:t>
          </a:r>
          <a:r>
            <a:rPr lang="nb-NO" sz="500" kern="1200" dirty="0" smtClean="0"/>
            <a:t>: </a:t>
          </a:r>
        </a:p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kern="1200" dirty="0" smtClean="0"/>
            <a:t>Merete </a:t>
          </a:r>
          <a:r>
            <a:rPr lang="nb-NO" sz="500" kern="1200" dirty="0" err="1" smtClean="0"/>
            <a:t>Vadla</a:t>
          </a:r>
          <a:r>
            <a:rPr lang="nb-NO" sz="500" kern="1200" dirty="0" smtClean="0"/>
            <a:t> Madland</a:t>
          </a:r>
        </a:p>
      </dsp:txBody>
      <dsp:txXfrm>
        <a:off x="5214985" y="2284269"/>
        <a:ext cx="881856" cy="169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6052F-DFF2-3A42-BE61-ED1A7C46CBBA}" type="datetimeFigureOut">
              <a:rPr lang="nb-NO" smtClean="0"/>
              <a:t>22.01.2018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BB4CD-9A2B-7F42-8AF4-B4A95792E1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961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389120" y="1248188"/>
            <a:ext cx="406908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259832" y="2971967"/>
            <a:ext cx="4198369" cy="13144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lumMod val="75000"/>
                    <a:alpha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5934D-C47A-D94D-B582-E628B4914F69}" type="datetimeFigureOut">
              <a:rPr lang="nb-NO"/>
              <a:pPr>
                <a:defRPr/>
              </a:pPr>
              <a:t>22.01.2018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Event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A5EBB-232A-E343-8C7E-87AB0E73F0B4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pic>
        <p:nvPicPr>
          <p:cNvPr id="7" name="Plassholder for innhold 5"/>
          <p:cNvPicPr>
            <a:picLocks noGrp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7990" y="71114"/>
            <a:ext cx="1470780" cy="43549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07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3E660-7A8D-6542-8B53-F47FF0F4DB33}" type="datetimeFigureOut">
              <a:rPr lang="nb-NO"/>
              <a:pPr>
                <a:defRPr/>
              </a:pPr>
              <a:t>22.01.2018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Event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E53A1-3769-7447-A85A-8AC3ABECBE30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pic>
        <p:nvPicPr>
          <p:cNvPr id="7" name="Plassholder for innhold 5"/>
          <p:cNvPicPr>
            <a:picLocks noGrp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7990" y="83481"/>
            <a:ext cx="1470780" cy="43549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33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1" y="205979"/>
            <a:ext cx="86265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1" y="205979"/>
            <a:ext cx="5829049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0E2B6-6084-AE42-8B49-6B3A51FFB5F6}" type="datetimeFigureOut">
              <a:rPr lang="nb-NO"/>
              <a:pPr>
                <a:defRPr/>
              </a:pPr>
              <a:t>22.01.2018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Event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68565-1526-EC4C-B6E7-760B30992B7B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pic>
        <p:nvPicPr>
          <p:cNvPr id="7" name="Plassholder for innhold 5"/>
          <p:cNvPicPr>
            <a:picLocks noGrp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2051" y="77334"/>
            <a:ext cx="1470780" cy="43549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9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8C28F-ACA7-784C-BB1F-A9FE65575E26}" type="datetimeFigureOut">
              <a:rPr lang="nb-NO"/>
              <a:pPr>
                <a:defRPr/>
              </a:pPr>
              <a:t>22.01.2018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Event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FE32A-5891-294D-92BD-CF9305E5EB65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pic>
        <p:nvPicPr>
          <p:cNvPr id="7" name="Plassholder for innhold 5"/>
          <p:cNvPicPr>
            <a:picLocks noGrp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0430" y="83481"/>
            <a:ext cx="1470780" cy="43549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21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75000"/>
                    <a:alpha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B4E83-EBF0-F44C-8BC5-BC4231EBDA0D}" type="datetimeFigureOut">
              <a:rPr lang="nb-NO"/>
              <a:pPr>
                <a:defRPr/>
              </a:pPr>
              <a:t>22.01.2018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Event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32583-7451-0446-870B-DA0982A17AF0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pic>
        <p:nvPicPr>
          <p:cNvPr id="7" name="Plassholder for innhold 5"/>
          <p:cNvPicPr>
            <a:picLocks noGrp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210" y="89774"/>
            <a:ext cx="1470780" cy="43549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24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41E4D-B2BF-B64E-9781-28CEBB7D4743}" type="datetimeFigureOut">
              <a:rPr lang="nb-NO"/>
              <a:pPr>
                <a:defRPr/>
              </a:pPr>
              <a:t>22.01.2018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Event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E07F7-3913-8C47-9BF9-91A6E68A8928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pic>
        <p:nvPicPr>
          <p:cNvPr id="8" name="Plassholder for innhold 5"/>
          <p:cNvPicPr>
            <a:picLocks noGrp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210" y="65759"/>
            <a:ext cx="1470780" cy="43549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78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093E1-B4A1-E44C-9EAA-D957A12DA425}" type="datetimeFigureOut">
              <a:rPr lang="nb-NO"/>
              <a:pPr>
                <a:defRPr/>
              </a:pPr>
              <a:t>22.01.2018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Event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182C6-EF17-A54E-9EE3-9212701C2518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pic>
        <p:nvPicPr>
          <p:cNvPr id="10" name="Plassholder for innhold 5"/>
          <p:cNvPicPr>
            <a:picLocks noGrp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7990" y="70248"/>
            <a:ext cx="1470780" cy="43549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81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D6255-3E88-A249-93FB-BAFAD0CFA3B5}" type="datetimeFigureOut">
              <a:rPr lang="nb-NO"/>
              <a:pPr>
                <a:defRPr/>
              </a:pPr>
              <a:t>22.01.2018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Event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B5CB6-9900-9347-BC3F-6D32A493E32C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pic>
        <p:nvPicPr>
          <p:cNvPr id="6" name="Plassholder for innhold 5"/>
          <p:cNvPicPr>
            <a:picLocks noGrp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210" y="71113"/>
            <a:ext cx="1470780" cy="43549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9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C5C7F-CAC1-514A-BE85-32A3BDC16548}" type="datetimeFigureOut">
              <a:rPr lang="nb-NO"/>
              <a:pPr>
                <a:defRPr/>
              </a:pPr>
              <a:t>22.01.2018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Event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38A1B-2EB5-7D47-9ED0-A03ECBC3F839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pic>
        <p:nvPicPr>
          <p:cNvPr id="5" name="Plassholder for innhold 5"/>
          <p:cNvPicPr>
            <a:picLocks noGrp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7990" y="64893"/>
            <a:ext cx="1470780" cy="43549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12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47544-B10B-0C45-9C2B-CFC4AB0C2EEF}" type="datetimeFigureOut">
              <a:rPr lang="nb-NO"/>
              <a:pPr>
                <a:defRPr/>
              </a:pPr>
              <a:t>22.01.2018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Event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791B-36E7-9847-8722-B6795D4A7E39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pic>
        <p:nvPicPr>
          <p:cNvPr id="8" name="Plassholder for innhold 5"/>
          <p:cNvPicPr>
            <a:picLocks noGrp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210" y="95995"/>
            <a:ext cx="1470780" cy="43549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5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b-NO" noProof="0" smtClean="0"/>
              <a:t>Dra bildet til plassholderen eller klikk ikonet for å legge til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A4F88-5DA7-8947-849C-277F54E37EF9}" type="datetimeFigureOut">
              <a:rPr lang="nb-NO"/>
              <a:pPr>
                <a:defRPr/>
              </a:pPr>
              <a:t>22.01.2018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Event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0B203-FF5F-254E-BB87-C66EB0A57D59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pic>
        <p:nvPicPr>
          <p:cNvPr id="8" name="Plassholder for innhold 5"/>
          <p:cNvPicPr>
            <a:picLocks noGrp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1769" y="89774"/>
            <a:ext cx="1470780" cy="43549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27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ssholder for tittel 1"/>
          <p:cNvSpPr>
            <a:spLocks noGrp="1"/>
          </p:cNvSpPr>
          <p:nvPr>
            <p:ph type="title"/>
          </p:nvPr>
        </p:nvSpPr>
        <p:spPr bwMode="auto">
          <a:xfrm>
            <a:off x="457201" y="638175"/>
            <a:ext cx="8436809" cy="42505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err="1" smtClean="0"/>
              <a:t>Title</a:t>
            </a:r>
            <a:r>
              <a:rPr lang="nb-NO" dirty="0" smtClean="0"/>
              <a:t>, </a:t>
            </a:r>
            <a:r>
              <a:rPr lang="nb-NO" dirty="0" err="1" smtClean="0"/>
              <a:t>superlong</a:t>
            </a:r>
            <a:r>
              <a:rPr lang="nb-NO" dirty="0" smtClean="0"/>
              <a:t> </a:t>
            </a:r>
            <a:r>
              <a:rPr lang="nb-NO" dirty="0" err="1" smtClean="0"/>
              <a:t>title</a:t>
            </a:r>
            <a:r>
              <a:rPr lang="nb-NO" dirty="0" smtClean="0"/>
              <a:t>, </a:t>
            </a:r>
            <a:r>
              <a:rPr lang="nb-NO" dirty="0" err="1" smtClean="0"/>
              <a:t>we</a:t>
            </a:r>
            <a:r>
              <a:rPr lang="nb-NO" dirty="0" smtClean="0"/>
              <a:t> love </a:t>
            </a:r>
            <a:r>
              <a:rPr lang="nb-NO" dirty="0" err="1" smtClean="0"/>
              <a:t>titles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1027" name="Plassholder for tekst 2"/>
          <p:cNvSpPr>
            <a:spLocks noGrp="1"/>
          </p:cNvSpPr>
          <p:nvPr>
            <p:ph type="body" idx="1"/>
          </p:nvPr>
        </p:nvSpPr>
        <p:spPr bwMode="auto">
          <a:xfrm>
            <a:off x="1109664" y="1400176"/>
            <a:ext cx="6719887" cy="319444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b-NO"/>
              <a:t>11.08.2015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b-NO"/>
              <a:t>Event</a:t>
            </a:r>
          </a:p>
        </p:txBody>
      </p:sp>
      <p:pic>
        <p:nvPicPr>
          <p:cNvPr id="8" name="Bilde 7" descr="IF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6" y="101600"/>
            <a:ext cx="409575" cy="409575"/>
          </a:xfrm>
          <a:prstGeom prst="rect">
            <a:avLst/>
          </a:prstGeom>
        </p:spPr>
      </p:pic>
      <p:pic>
        <p:nvPicPr>
          <p:cNvPr id="9" name="Bilde 8" descr="IRIS_logo_CMYK-2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61" y="197483"/>
            <a:ext cx="663507" cy="209128"/>
          </a:xfrm>
          <a:prstGeom prst="rect">
            <a:avLst/>
          </a:prstGeom>
        </p:spPr>
      </p:pic>
      <p:pic>
        <p:nvPicPr>
          <p:cNvPr id="11" name="Bilde 10" descr="UiS_eng_color_rgb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179" y="101465"/>
            <a:ext cx="326396" cy="381557"/>
          </a:xfrm>
          <a:prstGeom prst="rect">
            <a:avLst/>
          </a:prstGeom>
        </p:spPr>
      </p:pic>
      <p:pic>
        <p:nvPicPr>
          <p:cNvPr id="12" name="Bilde 11" descr="logo NIOR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61" y="4492230"/>
            <a:ext cx="1091054" cy="5488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500" b="1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17375E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17375E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7375E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7375E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7375E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210" y="83481"/>
            <a:ext cx="1470780" cy="43549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53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1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tel 1"/>
          <p:cNvSpPr txBox="1">
            <a:spLocks/>
          </p:cNvSpPr>
          <p:nvPr/>
        </p:nvSpPr>
        <p:spPr bwMode="auto">
          <a:xfrm>
            <a:off x="457201" y="231775"/>
            <a:ext cx="8436809" cy="42505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500" b="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nb-NO" dirty="0" smtClean="0">
                <a:latin typeface="Calibri" charset="0"/>
              </a:rPr>
              <a:t>The </a:t>
            </a:r>
            <a:r>
              <a:rPr lang="nb-NO" dirty="0" err="1" smtClean="0">
                <a:latin typeface="Calibri" charset="0"/>
              </a:rPr>
              <a:t>organization</a:t>
            </a:r>
            <a:endParaRPr lang="nb-NO" dirty="0">
              <a:latin typeface="Calibri" charset="0"/>
            </a:endParaRPr>
          </a:p>
        </p:txBody>
      </p:sp>
      <p:pic>
        <p:nvPicPr>
          <p:cNvPr id="4" name="Plassholder for innhold 5"/>
          <p:cNvPicPr>
            <a:picLocks noGrp="1"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7989" y="102215"/>
            <a:ext cx="1470780" cy="43549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492810"/>
            <a:ext cx="8436809" cy="425054"/>
          </a:xfrm>
        </p:spPr>
        <p:txBody>
          <a:bodyPr/>
          <a:lstStyle/>
          <a:p>
            <a:r>
              <a:rPr lang="nb-NO" dirty="0" smtClean="0"/>
              <a:t>The 2017 </a:t>
            </a:r>
            <a:r>
              <a:rPr lang="nb-NO" dirty="0" err="1" smtClean="0"/>
              <a:t>user</a:t>
            </a:r>
            <a:r>
              <a:rPr lang="nb-NO" dirty="0" smtClean="0"/>
              <a:t> partners and </a:t>
            </a:r>
            <a:r>
              <a:rPr lang="nb-NO" dirty="0" err="1" smtClean="0"/>
              <a:t>observers</a:t>
            </a:r>
            <a:r>
              <a:rPr lang="nb-NO" dirty="0" smtClean="0"/>
              <a:t>:</a:t>
            </a:r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67" y="917864"/>
            <a:ext cx="5322146" cy="3628736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26" y="917864"/>
            <a:ext cx="663369" cy="1060294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 rotWithShape="1">
          <a:blip r:embed="rId4"/>
          <a:srcRect l="15005"/>
          <a:stretch/>
        </p:blipFill>
        <p:spPr>
          <a:xfrm>
            <a:off x="6396769" y="1625733"/>
            <a:ext cx="2747231" cy="2003292"/>
          </a:xfrm>
          <a:prstGeom prst="rect">
            <a:avLst/>
          </a:prstGeom>
        </p:spPr>
      </p:pic>
      <p:pic>
        <p:nvPicPr>
          <p:cNvPr id="7" name="Plassholder for innhold 5"/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7989" y="57316"/>
            <a:ext cx="1470780" cy="43549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432465"/>
      </p:ext>
    </p:extLst>
  </p:cSld>
  <p:clrMapOvr>
    <a:masterClrMapping/>
  </p:clrMapOvr>
</p:sld>
</file>

<file path=ppt/theme/theme1.xml><?xml version="1.0" encoding="utf-8"?>
<a:theme xmlns:a="http://schemas.openxmlformats.org/drawingml/2006/main" name="mal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96</Words>
  <Application>Microsoft Office PowerPoint</Application>
  <PresentationFormat>Skjermfremvisning (16:9)</PresentationFormat>
  <Paragraphs>30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malFINAL</vt:lpstr>
      <vt:lpstr>PowerPoint-presentasjon</vt:lpstr>
      <vt:lpstr>PowerPoint-presentasjon</vt:lpstr>
      <vt:lpstr>The 2017 user partners and observers:</vt:lpstr>
    </vt:vector>
  </TitlesOfParts>
  <Company>Universitetet i Stavanger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Kjersti Riiber</dc:creator>
  <cp:lastModifiedBy>Kjersti Riiber</cp:lastModifiedBy>
  <cp:revision>17</cp:revision>
  <dcterms:created xsi:type="dcterms:W3CDTF">2015-06-18T09:19:43Z</dcterms:created>
  <dcterms:modified xsi:type="dcterms:W3CDTF">2018-01-22T12:33:40Z</dcterms:modified>
</cp:coreProperties>
</file>