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Equalizer: A Scalable Parallel Rendering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Presentation by [Your Name]</a:t>
            </a:r>
          </a:p>
          <a:p>
            <a:r>
              <a:t>[Your Institution]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Development with Equalizer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Developers subclass from Equalizer’s C++ classes to integrate their applications.</a:t>
            </a:r>
          </a:p>
          <a:p>
            <a:r>
              <a:t>• Focus on core rendering tasks like `Channel::frameDraw()` while Equalizer handles distribution.</a:t>
            </a:r>
          </a:p>
          <a:p>
            <a:r>
              <a:t>• Example: eqPly application for polygonal rendering, eVolve for volume rendering.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Equalizer in Action (Sort-First and Sort-Last Rendering)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Sort-First: Divides the screen into tiles, each rendered by a different node.</a:t>
            </a:r>
          </a:p>
          <a:p>
            <a:r>
              <a:t>• Sort-Last: Splits the dataset across nodes, each rendering a portion and compositing later.</a:t>
            </a:r>
          </a:p>
          <a:p>
            <a:r>
              <a:t>• Example Use Cases:</a:t>
            </a:r>
          </a:p>
          <a:p>
            <a:r>
              <a:t>   - Sort-First for tiled displays or multiscreen setups.</a:t>
            </a:r>
          </a:p>
          <a:p>
            <a:r>
              <a:t>   - Sort-Last for large datasets such as volume rendering.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Clusters Used:</a:t>
            </a:r>
          </a:p>
          <a:p>
            <a:r>
              <a:t>   - Hactar: 6 nodes, GeForce 7800 GTX, Myrinet network.</a:t>
            </a:r>
          </a:p>
          <a:p>
            <a:r>
              <a:t>   - Horus: 16 nodes, Quadro FX4500, Gigabit Ethernet.</a:t>
            </a:r>
          </a:p>
          <a:p>
            <a:r>
              <a:t>• Applications Tested:</a:t>
            </a:r>
          </a:p>
          <a:p>
            <a:r>
              <a:t>   - eqPly for polygonal rendering.</a:t>
            </a:r>
          </a:p>
          <a:p>
            <a:r>
              <a:t>   - eVolve for 3D texture-based volume rendering.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Equalizer demonstrates near-linear scalability for both sort-first and sort-last configurations.</a:t>
            </a:r>
          </a:p>
          <a:p>
            <a:r>
              <a:t>• Polygonal Rendering: Significant speedup on both clusters.</a:t>
            </a:r>
          </a:p>
          <a:p>
            <a:r>
              <a:t>• Volume Rendering: Scalable with back-to-front compositing and efficient task distribution.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Sort-First vs. Sort-Last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Sort-First: Simpler image assembly but requires careful load balancing of tiles.</a:t>
            </a:r>
          </a:p>
          <a:p>
            <a:r>
              <a:t>• Sort-Last: More suitable for large datasets but requires compositing across nodes.</a:t>
            </a:r>
          </a:p>
          <a:p>
            <a:r>
              <a:t>• Both methods show good performance in different scenarios.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to Chromium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Chromium provides a transparent OpenGL abstraction but is limited in scalability.</a:t>
            </a:r>
          </a:p>
          <a:p>
            <a:r>
              <a:t>• Equalizer offers superior scalability through decentralized task execution and flexible decomposition.</a:t>
            </a:r>
          </a:p>
          <a:p>
            <a:r>
              <a:t>• Performance Comparison: Equalizer outperforms Chromium for tiled display setups with dynamic content.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Equalizer is a flexible and scalable framework for parallel rendering.</a:t>
            </a:r>
          </a:p>
          <a:p>
            <a:r>
              <a:t>• Supports a wide range of configurations and applications.</a:t>
            </a:r>
          </a:p>
          <a:p>
            <a:r>
              <a:t>• Future Work: Load balancing, image compression, and remote visualization are planned improvements.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Parallel Rendering</a:t>
            </a:r>
          </a:p>
          <a:p>
            <a:r>
              <a:t>2. Overview of Equalizer</a:t>
            </a:r>
          </a:p>
          <a:p>
            <a:r>
              <a:t>3. System Architecture</a:t>
            </a:r>
          </a:p>
          <a:p>
            <a:r>
              <a:t>4. Application Development</a:t>
            </a:r>
          </a:p>
          <a:p>
            <a:r>
              <a:t>5. Experimental Results</a:t>
            </a:r>
          </a:p>
          <a:p>
            <a:r>
              <a:t>6. Conclusion and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Growing demand for interactive visualization with increasing dataset complexity.</a:t>
            </a:r>
          </a:p>
          <a:p>
            <a:r>
              <a:t>• Need for scalable, flexible parallel rendering solutions.</a:t>
            </a:r>
          </a:p>
          <a:p>
            <a:r>
              <a:t>• Objective: Introduce Equalizer, a toolkit for scalable parallel rendering based on OpenGL.</a:t>
            </a:r>
          </a:p>
          <a:p>
            <a:r>
              <a:t>• Equalizer supports a range of systems: from large distributed visualization clusters to desktop machines.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Parallel Rendering?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Modern hardware improvements demand solutions that utilize multiple processors efficiently.</a:t>
            </a:r>
          </a:p>
          <a:p>
            <a:r>
              <a:t>• Visualization of large datasets in fields such as scientific simulations and biomedical imaging requires handling of massive data.</a:t>
            </a:r>
          </a:p>
          <a:p>
            <a:r>
              <a:t>• Traditional rendering solutions are not scalable, leading to performance bottlenecks.</a:t>
            </a:r>
          </a:p>
          <a:p>
            <a:r>
              <a:t>• Equalizer aims to solve these challenges with a scalable framework.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Equalizer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Equalizer provides a flexible API for developing scalable graphics applications.</a:t>
            </a:r>
          </a:p>
          <a:p>
            <a:r>
              <a:t>• Supports various configurations: shared-memory systems to distributed clusters.</a:t>
            </a:r>
          </a:p>
          <a:p>
            <a:r>
              <a:t>• Parallel Rendering Goals:</a:t>
            </a:r>
          </a:p>
          <a:p>
            <a:r>
              <a:t>   - Scalable performance</a:t>
            </a:r>
          </a:p>
          <a:p>
            <a:r>
              <a:t>   - Configuration flexibility</a:t>
            </a:r>
          </a:p>
          <a:p>
            <a:r>
              <a:t>   - Minimize impact on existing applications</a:t>
            </a:r>
          </a:p>
          <a:p>
            <a:r>
              <a:t>   - Distributed execution of rendering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Domain-Specific Solutions: Tailored to specific fields like ray-tracing and volume rendering.</a:t>
            </a:r>
          </a:p>
          <a:p>
            <a:r>
              <a:t>• Special-purpose architectures: Proprietary systems like SGI graphics supercomputers (not scalable).</a:t>
            </a:r>
          </a:p>
          <a:p>
            <a:r>
              <a:t>• Generic frameworks: Chromium, VR Juggler, and OpenGL Multipipe SDK.</a:t>
            </a:r>
          </a:p>
          <a:p>
            <a:r>
              <a:t>• Equalizer’s key advantage: Generality and scalability.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Equalizer’s 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Compound Trees: Flexible task decomposition and image compositing structure.</a:t>
            </a:r>
          </a:p>
          <a:p>
            <a:r>
              <a:t>• Fully Distributed Architecture: Decentralized task execution across multiple GPUs.</a:t>
            </a:r>
          </a:p>
          <a:p>
            <a:r>
              <a:t>• Support for Surface and Volume Rendering: Z-visibility and alpha blending compositing.</a:t>
            </a:r>
          </a:p>
          <a:p>
            <a:r>
              <a:t>• Synchronization: Network swap barrier and low-latency frame synchronization.</a:t>
            </a:r>
          </a:p>
          <a:p>
            <a:r>
              <a:t>• Minimally Invasive Programming Model: Easily integrates with existing OpenGL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Client-server model with distributed task execution.</a:t>
            </a:r>
          </a:p>
          <a:p>
            <a:r>
              <a:t>• Server: Manages configuration, launches clients, and coordinates tasks.</a:t>
            </a:r>
          </a:p>
          <a:p>
            <a:r>
              <a:t>• Clients: Execute rendering tasks and perform image compositing.</a:t>
            </a:r>
          </a:p>
          <a:p>
            <a:r>
              <a:t>• Compound Trees: Define how tasks are distributed and executed across nodes.</a:t>
            </a:r>
          </a:p>
          <a:p>
            <a:r>
              <a:t>• Supports multi-GPU and multi-node setups.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Compound Tree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Hierarchical structure for parallel rendering task decomposition.</a:t>
            </a:r>
          </a:p>
          <a:p>
            <a:r>
              <a:t>• Leaves represent tasks like rendering; non-leaf nodes represent compositing.</a:t>
            </a:r>
          </a:p>
          <a:p>
            <a:r>
              <a:t>• Flexible Decomposition: Supports sort-first, sort-last, and hybrid configurations.</a:t>
            </a:r>
          </a:p>
          <a:p>
            <a:r>
              <a:t>• Asynchronous Execution: Avoids bottlenecks by enabling parallel task execution.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