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1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0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18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3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4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2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4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1831-2825-45D5-96F2-286AD9200F5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3FD8-6E3E-4E9C-999A-8D49D8C95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Stock flowchart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70476" y="1435824"/>
            <a:ext cx="1767473" cy="7136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Auto</a:t>
            </a:r>
          </a:p>
          <a:p>
            <a:pPr algn="ctr"/>
            <a:r>
              <a:rPr lang="en-US" altLang="zh-TW" dirty="0" smtClean="0"/>
              <a:t>parser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722271" y="2539420"/>
            <a:ext cx="1767473" cy="7136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segmentation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276484" y="345686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PPT</a:t>
            </a:r>
          </a:p>
        </p:txBody>
      </p:sp>
      <p:sp>
        <p:nvSpPr>
          <p:cNvPr id="7" name="矩形 6"/>
          <p:cNvSpPr/>
          <p:nvPr/>
        </p:nvSpPr>
        <p:spPr>
          <a:xfrm>
            <a:off x="3002864" y="1441470"/>
            <a:ext cx="1516566" cy="696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Raw text</a:t>
            </a:r>
            <a:endParaRPr lang="zh-TW" altLang="en-US" dirty="0"/>
          </a:p>
        </p:txBody>
      </p:sp>
      <p:sp>
        <p:nvSpPr>
          <p:cNvPr id="8" name="圓柱 7"/>
          <p:cNvSpPr/>
          <p:nvPr/>
        </p:nvSpPr>
        <p:spPr>
          <a:xfrm>
            <a:off x="7896359" y="152218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git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5637758" y="1200921"/>
            <a:ext cx="3869473" cy="2186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722271" y="1391196"/>
            <a:ext cx="1767473" cy="944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text, value</a:t>
            </a:r>
          </a:p>
          <a:p>
            <a:pPr algn="ctr"/>
            <a:r>
              <a:rPr lang="en-US" altLang="zh-TW" dirty="0" smtClean="0"/>
              <a:t>matching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7614751" y="1391195"/>
            <a:ext cx="1767473" cy="9440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ositive, negative</a:t>
            </a:r>
          </a:p>
          <a:p>
            <a:pPr algn="ctr"/>
            <a:r>
              <a:rPr lang="en-US" altLang="zh-TW" dirty="0" smtClean="0"/>
              <a:t>tagging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14751" y="3976691"/>
            <a:ext cx="1516566" cy="641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Positive data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14751" y="4781237"/>
            <a:ext cx="1516566" cy="6411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Negative data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01528" y="2450908"/>
            <a:ext cx="1516566" cy="696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Manual tagging text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16" idx="0"/>
          </p:cNvCxnSpPr>
          <p:nvPr/>
        </p:nvCxnSpPr>
        <p:spPr>
          <a:xfrm rot="5400000">
            <a:off x="3603989" y="2293750"/>
            <a:ext cx="312980" cy="1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70176" y="2587952"/>
            <a:ext cx="188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Company name</a:t>
            </a:r>
          </a:p>
          <a:p>
            <a:r>
              <a:rPr lang="en-US" altLang="zh-TW" dirty="0" smtClean="0"/>
              <a:t>2. Value</a:t>
            </a:r>
          </a:p>
          <a:p>
            <a:r>
              <a:rPr lang="en-US" altLang="zh-TW" dirty="0" smtClean="0"/>
              <a:t>3. date</a:t>
            </a:r>
          </a:p>
        </p:txBody>
      </p:sp>
      <p:sp>
        <p:nvSpPr>
          <p:cNvPr id="20" name="圓柱 19"/>
          <p:cNvSpPr/>
          <p:nvPr/>
        </p:nvSpPr>
        <p:spPr>
          <a:xfrm>
            <a:off x="6215224" y="152217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Real data</a:t>
            </a:r>
          </a:p>
        </p:txBody>
      </p:sp>
      <p:cxnSp>
        <p:nvCxnSpPr>
          <p:cNvPr id="23" name="肘形接點 22"/>
          <p:cNvCxnSpPr>
            <a:stCxn id="20" idx="3"/>
            <a:endCxn id="9" idx="0"/>
          </p:cNvCxnSpPr>
          <p:nvPr/>
        </p:nvCxnSpPr>
        <p:spPr>
          <a:xfrm rot="16200000" flipH="1">
            <a:off x="7002340" y="630765"/>
            <a:ext cx="312723" cy="82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8" idx="3"/>
            <a:endCxn id="9" idx="0"/>
          </p:cNvCxnSpPr>
          <p:nvPr/>
        </p:nvCxnSpPr>
        <p:spPr>
          <a:xfrm rot="5400000">
            <a:off x="7842908" y="617787"/>
            <a:ext cx="312722" cy="853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7" idx="3"/>
            <a:endCxn id="9" idx="1"/>
          </p:cNvCxnSpPr>
          <p:nvPr/>
        </p:nvCxnSpPr>
        <p:spPr>
          <a:xfrm>
            <a:off x="4519430" y="1789699"/>
            <a:ext cx="1118328" cy="504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2218143" y="4423145"/>
            <a:ext cx="1767473" cy="7136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Classification algorithm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4744524" y="4423326"/>
            <a:ext cx="1767473" cy="7136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to vector</a:t>
            </a:r>
            <a:endParaRPr lang="zh-TW" altLang="en-US" dirty="0"/>
          </a:p>
        </p:txBody>
      </p:sp>
      <p:cxnSp>
        <p:nvCxnSpPr>
          <p:cNvPr id="37" name="肘形接點 36"/>
          <p:cNvCxnSpPr>
            <a:stCxn id="9" idx="3"/>
            <a:endCxn id="13" idx="3"/>
          </p:cNvCxnSpPr>
          <p:nvPr/>
        </p:nvCxnSpPr>
        <p:spPr>
          <a:xfrm flipH="1">
            <a:off x="9131317" y="2294417"/>
            <a:ext cx="375914" cy="2002860"/>
          </a:xfrm>
          <a:prstGeom prst="bentConnector3">
            <a:avLst>
              <a:gd name="adj1" fmla="val -6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9" idx="3"/>
            <a:endCxn id="14" idx="3"/>
          </p:cNvCxnSpPr>
          <p:nvPr/>
        </p:nvCxnSpPr>
        <p:spPr>
          <a:xfrm flipH="1">
            <a:off x="9131317" y="2294417"/>
            <a:ext cx="375914" cy="2807406"/>
          </a:xfrm>
          <a:prstGeom prst="bentConnector3">
            <a:avLst>
              <a:gd name="adj1" fmla="val -60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557909" y="5585783"/>
            <a:ext cx="133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Terms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category</a:t>
            </a:r>
            <a:endParaRPr lang="zh-TW" altLang="en-US" dirty="0"/>
          </a:p>
        </p:txBody>
      </p:sp>
      <p:cxnSp>
        <p:nvCxnSpPr>
          <p:cNvPr id="44" name="肘形接點 43"/>
          <p:cNvCxnSpPr>
            <a:stCxn id="13" idx="1"/>
            <a:endCxn id="36" idx="3"/>
          </p:cNvCxnSpPr>
          <p:nvPr/>
        </p:nvCxnSpPr>
        <p:spPr>
          <a:xfrm rot="10800000" flipV="1">
            <a:off x="6511997" y="4297276"/>
            <a:ext cx="1102754" cy="482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14" idx="1"/>
            <a:endCxn id="36" idx="3"/>
          </p:cNvCxnSpPr>
          <p:nvPr/>
        </p:nvCxnSpPr>
        <p:spPr>
          <a:xfrm rot="10800000">
            <a:off x="6511997" y="4780167"/>
            <a:ext cx="1102754" cy="32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2980567" y="3147366"/>
            <a:ext cx="16434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/>
              <a:t>c</a:t>
            </a:r>
            <a:r>
              <a:rPr lang="en-US" altLang="zh-TW" sz="1400" dirty="0" smtClean="0"/>
              <a:t>ategory</a:t>
            </a:r>
          </a:p>
          <a:p>
            <a:pPr marL="342900" indent="-342900">
              <a:buAutoNum type="arabicPeriod"/>
            </a:pPr>
            <a:r>
              <a:rPr lang="en-US" altLang="zh-TW" sz="1400" dirty="0"/>
              <a:t>a</a:t>
            </a:r>
            <a:r>
              <a:rPr lang="en-US" altLang="zh-TW" sz="1400" dirty="0" smtClean="0"/>
              <a:t>uthor account</a:t>
            </a:r>
          </a:p>
          <a:p>
            <a:pPr marL="342900" indent="-342900">
              <a:buAutoNum type="arabicPeriod"/>
            </a:pPr>
            <a:r>
              <a:rPr lang="en-US" altLang="zh-TW" sz="1400" dirty="0" smtClean="0"/>
              <a:t>date</a:t>
            </a:r>
          </a:p>
        </p:txBody>
      </p:sp>
      <p:cxnSp>
        <p:nvCxnSpPr>
          <p:cNvPr id="51" name="肘形接點 50"/>
          <p:cNvCxnSpPr>
            <a:stCxn id="36" idx="1"/>
            <a:endCxn id="35" idx="3"/>
          </p:cNvCxnSpPr>
          <p:nvPr/>
        </p:nvCxnSpPr>
        <p:spPr>
          <a:xfrm rot="10800000">
            <a:off x="3985616" y="4779986"/>
            <a:ext cx="758908" cy="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6" idx="4"/>
            <a:endCxn id="4" idx="0"/>
          </p:cNvCxnSpPr>
          <p:nvPr/>
        </p:nvCxnSpPr>
        <p:spPr>
          <a:xfrm>
            <a:off x="1335850" y="713677"/>
            <a:ext cx="318363" cy="72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4" idx="3"/>
            <a:endCxn id="7" idx="1"/>
          </p:cNvCxnSpPr>
          <p:nvPr/>
        </p:nvCxnSpPr>
        <p:spPr>
          <a:xfrm flipV="1">
            <a:off x="2537949" y="1789699"/>
            <a:ext cx="464915" cy="2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969002" y="277644"/>
            <a:ext cx="124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stock info.</a:t>
            </a:r>
          </a:p>
          <a:p>
            <a:r>
              <a:rPr lang="en-US" altLang="zh-TW" sz="1400" dirty="0" smtClean="0"/>
              <a:t>- current value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9077647" y="154177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stock info.</a:t>
            </a:r>
          </a:p>
          <a:p>
            <a:r>
              <a:rPr lang="en-US" altLang="zh-TW" sz="1400" dirty="0" smtClean="0"/>
              <a:t>- company name</a:t>
            </a:r>
          </a:p>
          <a:p>
            <a:r>
              <a:rPr lang="en-US" altLang="zh-TW" sz="1400" dirty="0" smtClean="0"/>
              <a:t>- company id</a:t>
            </a:r>
          </a:p>
        </p:txBody>
      </p:sp>
    </p:spTree>
    <p:extLst>
      <p:ext uri="{BB962C8B-B14F-4D97-AF65-F5344CB8AC3E}">
        <p14:creationId xmlns:p14="http://schemas.microsoft.com/office/powerpoint/2010/main" val="31549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柱 3"/>
          <p:cNvSpPr/>
          <p:nvPr/>
        </p:nvSpPr>
        <p:spPr>
          <a:xfrm>
            <a:off x="7896359" y="152218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git</a:t>
            </a:r>
            <a:endParaRPr lang="en-US" altLang="zh-TW" dirty="0" smtClean="0"/>
          </a:p>
        </p:txBody>
      </p:sp>
      <p:sp>
        <p:nvSpPr>
          <p:cNvPr id="5" name="圓柱 4"/>
          <p:cNvSpPr/>
          <p:nvPr/>
        </p:nvSpPr>
        <p:spPr>
          <a:xfrm>
            <a:off x="6215224" y="152217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Real data</a:t>
            </a:r>
          </a:p>
        </p:txBody>
      </p:sp>
      <p:cxnSp>
        <p:nvCxnSpPr>
          <p:cNvPr id="6" name="肘形接點 5"/>
          <p:cNvCxnSpPr>
            <a:stCxn id="5" idx="3"/>
          </p:cNvCxnSpPr>
          <p:nvPr/>
        </p:nvCxnSpPr>
        <p:spPr>
          <a:xfrm rot="16200000" flipH="1">
            <a:off x="7002340" y="630765"/>
            <a:ext cx="312723" cy="827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接點 6"/>
          <p:cNvCxnSpPr>
            <a:stCxn id="4" idx="3"/>
          </p:cNvCxnSpPr>
          <p:nvPr/>
        </p:nvCxnSpPr>
        <p:spPr>
          <a:xfrm rot="5400000">
            <a:off x="7842908" y="617787"/>
            <a:ext cx="312722" cy="853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969002" y="277644"/>
            <a:ext cx="124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stock info.</a:t>
            </a:r>
          </a:p>
          <a:p>
            <a:r>
              <a:rPr lang="en-US" altLang="zh-TW" sz="1400" dirty="0" smtClean="0"/>
              <a:t>- current value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077647" y="154177"/>
            <a:ext cx="1398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stock info.</a:t>
            </a:r>
          </a:p>
          <a:p>
            <a:r>
              <a:rPr lang="en-US" altLang="zh-TW" sz="1400" dirty="0" smtClean="0"/>
              <a:t>- company name</a:t>
            </a:r>
          </a:p>
          <a:p>
            <a:r>
              <a:rPr lang="en-US" altLang="zh-TW" sz="1400" dirty="0" smtClean="0"/>
              <a:t>- company id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3127117" y="2855996"/>
            <a:ext cx="1767473" cy="9440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Get current stock data</a:t>
            </a:r>
            <a:endParaRPr lang="zh-TW" altLang="en-US" dirty="0"/>
          </a:p>
        </p:txBody>
      </p:sp>
      <p:sp>
        <p:nvSpPr>
          <p:cNvPr id="11" name="圓柱 10"/>
          <p:cNvSpPr/>
          <p:nvPr/>
        </p:nvSpPr>
        <p:spPr>
          <a:xfrm>
            <a:off x="1412447" y="2960028"/>
            <a:ext cx="1059366" cy="7359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Good info.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3414515" y="3800041"/>
            <a:ext cx="1291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Get_value.java</a:t>
            </a:r>
            <a:endParaRPr lang="en-US" altLang="zh-TW" sz="1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肘形接點 12"/>
          <p:cNvCxnSpPr>
            <a:stCxn id="11" idx="4"/>
            <a:endCxn id="10" idx="1"/>
          </p:cNvCxnSpPr>
          <p:nvPr/>
        </p:nvCxnSpPr>
        <p:spPr>
          <a:xfrm flipV="1">
            <a:off x="2471813" y="3328018"/>
            <a:ext cx="65530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36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524000" y="182880"/>
            <a:ext cx="9144000" cy="714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positive, </a:t>
            </a:r>
            <a:r>
              <a:rPr lang="en-US" altLang="zh-TW" dirty="0" smtClean="0"/>
              <a:t>negative tagging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166949"/>
            <a:ext cx="10515600" cy="50100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A: PTT manually label value</a:t>
            </a:r>
          </a:p>
          <a:p>
            <a:r>
              <a:rPr lang="en-US" altLang="zh-TW" dirty="0" smtClean="0"/>
              <a:t>B: current value</a:t>
            </a:r>
          </a:p>
          <a:p>
            <a:r>
              <a:rPr lang="en-US" altLang="zh-TW" dirty="0" smtClean="0"/>
              <a:t>C: Date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 types</a:t>
            </a:r>
            <a:endParaRPr lang="en-US" altLang="zh-TW" dirty="0"/>
          </a:p>
          <a:p>
            <a:pPr lvl="1"/>
            <a:r>
              <a:rPr lang="en-US" altLang="zh-TW" dirty="0" smtClean="0"/>
              <a:t>12 part data</a:t>
            </a:r>
          </a:p>
          <a:p>
            <a:pPr lvl="1"/>
            <a:r>
              <a:rPr lang="en-US" altLang="zh-TW" dirty="0" smtClean="0"/>
              <a:t>based on 1~12 months ago, </a:t>
            </a:r>
            <a:endParaRPr lang="en-US" altLang="zh-TW" dirty="0"/>
          </a:p>
          <a:p>
            <a:pPr lvl="1"/>
            <a:r>
              <a:rPr lang="en-US" altLang="zh-TW" dirty="0" smtClean="0"/>
              <a:t>divided data based on month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Data category automatic label (different types)</a:t>
            </a:r>
          </a:p>
          <a:p>
            <a:pPr lvl="1"/>
            <a:r>
              <a:rPr lang="en-US" altLang="zh-TW" dirty="0" smtClean="0"/>
              <a:t>if A &gt; B, class: +</a:t>
            </a:r>
          </a:p>
          <a:p>
            <a:pPr lvl="1"/>
            <a:r>
              <a:rPr lang="en-US" altLang="zh-TW" dirty="0" smtClean="0"/>
              <a:t>if A &lt; B</a:t>
            </a:r>
            <a:r>
              <a:rPr lang="en-US" altLang="zh-TW" smtClean="0"/>
              <a:t>, class: -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44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147</Words>
  <Application>Microsoft Office PowerPoint</Application>
  <PresentationFormat>寬螢幕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PPT Stock flowchart</vt:lpstr>
      <vt:lpstr>PowerPoint 簡報</vt:lpstr>
      <vt:lpstr>PowerPoint 簡報</vt:lpstr>
      <vt:lpstr>PowerPoint 簡報</vt:lpstr>
    </vt:vector>
  </TitlesOfParts>
  <Company>Delta Electronics,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BARRY.KE 柯兆軒</dc:creator>
  <cp:lastModifiedBy>deternan@outlook.com</cp:lastModifiedBy>
  <cp:revision>46</cp:revision>
  <dcterms:created xsi:type="dcterms:W3CDTF">2018-05-15T08:22:05Z</dcterms:created>
  <dcterms:modified xsi:type="dcterms:W3CDTF">2018-05-20T17:40:27Z</dcterms:modified>
</cp:coreProperties>
</file>