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9" r:id="rId5"/>
    <p:sldId id="265" r:id="rId6"/>
    <p:sldId id="260" r:id="rId7"/>
    <p:sldId id="263" r:id="rId8"/>
    <p:sldId id="268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2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9074-33E8-4CD4-950D-8302714BD0BF}" type="datetimeFigureOut">
              <a:rPr lang="zh-TW" altLang="en-US" smtClean="0"/>
              <a:pPr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Room 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US" altLang="zh-TW" dirty="0" smtClean="0"/>
              <a:t>Ray Jiang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64421" y="6160599"/>
            <a:ext cx="7239001" cy="372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Last revised: </a:t>
            </a:r>
            <a:r>
              <a:rPr lang="en-US" altLang="zh-TW" sz="2000" smtClean="0"/>
              <a:t>January </a:t>
            </a:r>
            <a:r>
              <a:rPr lang="en-US" altLang="zh-TW" sz="2000" smtClean="0"/>
              <a:t>22, </a:t>
            </a:r>
            <a:r>
              <a:rPr lang="en-US" altLang="zh-TW" sz="2000" dirty="0" smtClean="0"/>
              <a:t>2022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TW" dirty="0"/>
              <a:t>Backend </a:t>
            </a:r>
            <a:r>
              <a:rPr lang="en-US" altLang="zh-TW" dirty="0" smtClean="0"/>
              <a:t>flowchart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368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6437" y="26762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1658" y="3045587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5275" y="3155911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2420328" y="3607943"/>
            <a:ext cx="92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8" idx="3"/>
            <a:endCxn id="60" idx="1"/>
          </p:cNvCxnSpPr>
          <p:nvPr/>
        </p:nvCxnSpPr>
        <p:spPr>
          <a:xfrm flipV="1">
            <a:off x="8928793" y="2108865"/>
            <a:ext cx="828857" cy="14990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48" idx="1"/>
          </p:cNvCxnSpPr>
          <p:nvPr/>
        </p:nvCxnSpPr>
        <p:spPr>
          <a:xfrm>
            <a:off x="5305261" y="3605730"/>
            <a:ext cx="1657572" cy="2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147788" y="3405287"/>
            <a:ext cx="579120" cy="405312"/>
            <a:chOff x="2168751" y="2554943"/>
            <a:chExt cx="579120" cy="405312"/>
          </a:xfrm>
        </p:grpSpPr>
        <p:sp>
          <p:nvSpPr>
            <p:cNvPr id="19" name="矩形 18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4334637" y="4170299"/>
            <a:ext cx="1" cy="1012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52089" y="430718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327" y="323025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62833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7338390" y="3230281"/>
            <a:ext cx="1206595" cy="750896"/>
            <a:chOff x="8539036" y="1377891"/>
            <a:chExt cx="1206595" cy="750896"/>
          </a:xfrm>
        </p:grpSpPr>
        <p:sp>
          <p:nvSpPr>
            <p:cNvPr id="51" name="圓角矩形 5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243153" y="26718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9" idx="3"/>
            <a:endCxn id="95" idx="1"/>
          </p:cNvCxnSpPr>
          <p:nvPr/>
        </p:nvCxnSpPr>
        <p:spPr>
          <a:xfrm>
            <a:off x="5317618" y="5762062"/>
            <a:ext cx="495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57650" y="15465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10133207" y="1731203"/>
            <a:ext cx="1206595" cy="750896"/>
            <a:chOff x="8539036" y="1377891"/>
            <a:chExt cx="1206595" cy="750896"/>
          </a:xfrm>
        </p:grpSpPr>
        <p:sp>
          <p:nvSpPr>
            <p:cNvPr id="62" name="圓角矩形 61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9600114" y="4232555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management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57650" y="3054221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>
            <a:off x="10133207" y="3238915"/>
            <a:ext cx="1206595" cy="750896"/>
            <a:chOff x="8539036" y="1377891"/>
            <a:chExt cx="1206595" cy="750896"/>
          </a:xfrm>
        </p:grpSpPr>
        <p:sp>
          <p:nvSpPr>
            <p:cNvPr id="70" name="圓角矩形 69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/>
          <p:cNvSpPr txBox="1"/>
          <p:nvPr/>
        </p:nvSpPr>
        <p:spPr>
          <a:xfrm>
            <a:off x="9876276" y="27288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setting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351658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3727215" y="5384400"/>
            <a:ext cx="1206595" cy="750896"/>
            <a:chOff x="8539036" y="1377891"/>
            <a:chExt cx="1206595" cy="750896"/>
          </a:xfrm>
        </p:grpSpPr>
        <p:sp>
          <p:nvSpPr>
            <p:cNvPr id="81" name="圓角矩形 8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3727215" y="636490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757650" y="457315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/>
          <p:cNvGrpSpPr/>
          <p:nvPr/>
        </p:nvGrpSpPr>
        <p:grpSpPr>
          <a:xfrm>
            <a:off x="10133207" y="4757844"/>
            <a:ext cx="1206595" cy="750896"/>
            <a:chOff x="8539036" y="1377891"/>
            <a:chExt cx="1206595" cy="750896"/>
          </a:xfrm>
        </p:grpSpPr>
        <p:sp>
          <p:nvSpPr>
            <p:cNvPr id="89" name="圓角矩形 88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9512249" y="1240426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Record management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813181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096000" y="636490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6167162" y="539092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5" name="肘形接點 104"/>
          <p:cNvCxnSpPr>
            <a:stCxn id="48" idx="3"/>
            <a:endCxn id="68" idx="1"/>
          </p:cNvCxnSpPr>
          <p:nvPr/>
        </p:nvCxnSpPr>
        <p:spPr>
          <a:xfrm>
            <a:off x="8928793" y="3607943"/>
            <a:ext cx="828857" cy="8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48" idx="3"/>
            <a:endCxn id="87" idx="1"/>
          </p:cNvCxnSpPr>
          <p:nvPr/>
        </p:nvCxnSpPr>
        <p:spPr>
          <a:xfrm>
            <a:off x="8928793" y="3607943"/>
            <a:ext cx="828857" cy="1527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333813" y="2374384"/>
            <a:ext cx="1" cy="513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346818" y="1725077"/>
            <a:ext cx="1970800" cy="54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92628" y="2957334"/>
            <a:ext cx="1053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password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95616" y="4548187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103" name="矩形 102"/>
          <p:cNvSpPr/>
          <p:nvPr/>
        </p:nvSpPr>
        <p:spPr>
          <a:xfrm>
            <a:off x="5529203" y="2765515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675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Reservation behavior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156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20225" y="2344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784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8611" y="231951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3"/>
            <a:endCxn id="5" idx="1"/>
          </p:cNvCxnSpPr>
          <p:nvPr/>
        </p:nvCxnSpPr>
        <p:spPr>
          <a:xfrm>
            <a:off x="2404116" y="327668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784" y="4978418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0264" y="45906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85516" y="2707683"/>
            <a:ext cx="6104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delete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user to 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885516" y="4978418"/>
            <a:ext cx="6330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Can delete</a:t>
            </a:r>
            <a:r>
              <a:rPr lang="en-US" altLang="zh-TW" dirty="0" smtClean="0">
                <a:solidFill>
                  <a:srgbClr val="FF0000"/>
                </a:solidFill>
              </a:rPr>
              <a:t>/edit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admin to </a:t>
            </a:r>
            <a:r>
              <a:rPr lang="en-US" altLang="zh-TW" dirty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cxnSp>
        <p:nvCxnSpPr>
          <p:cNvPr id="18" name="肘形接點 17"/>
          <p:cNvCxnSpPr>
            <a:stCxn id="3" idx="3"/>
            <a:endCxn id="10" idx="1"/>
          </p:cNvCxnSpPr>
          <p:nvPr/>
        </p:nvCxnSpPr>
        <p:spPr>
          <a:xfrm>
            <a:off x="2404116" y="3276682"/>
            <a:ext cx="1319668" cy="22640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131576" y="3074026"/>
            <a:ext cx="579120" cy="405312"/>
            <a:chOff x="2168751" y="2554943"/>
            <a:chExt cx="579120" cy="405312"/>
          </a:xfrm>
        </p:grpSpPr>
        <p:sp>
          <p:nvSpPr>
            <p:cNvPr id="65" name="矩形 64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48" name="矩形 4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913389" y="5101948"/>
            <a:ext cx="1534736" cy="890184"/>
            <a:chOff x="5354639" y="2384976"/>
            <a:chExt cx="1534736" cy="890184"/>
          </a:xfrm>
        </p:grpSpPr>
        <p:sp>
          <p:nvSpPr>
            <p:cNvPr id="74" name="矩形 73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0098" y="282662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8275" y="557578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r>
              <a:rPr lang="zh-TW" altLang="en-US" dirty="0"/>
              <a:t>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Date switch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31" y="1388763"/>
            <a:ext cx="7221415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Relationship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873" y="2653878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Reservation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574222" y="2653877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Room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5049873" y="3444455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Admin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25524" y="2653879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cxnSp>
        <p:nvCxnSpPr>
          <p:cNvPr id="14" name="直線單箭頭接點 13"/>
          <p:cNvCxnSpPr>
            <a:stCxn id="11" idx="3"/>
            <a:endCxn id="5" idx="1"/>
          </p:cNvCxnSpPr>
          <p:nvPr/>
        </p:nvCxnSpPr>
        <p:spPr>
          <a:xfrm flipV="1">
            <a:off x="3491484" y="2971656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605" y="26023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50344" y="2605833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3"/>
            <a:endCxn id="9" idx="1"/>
          </p:cNvCxnSpPr>
          <p:nvPr/>
        </p:nvCxnSpPr>
        <p:spPr>
          <a:xfrm flipV="1">
            <a:off x="7015833" y="2971655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0749" y="2536006"/>
            <a:ext cx="2171700" cy="9084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836060" y="2536005"/>
            <a:ext cx="5852514" cy="169271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266027" y="2045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Our DB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6301" y="20409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MIS DB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1" y="364932"/>
            <a:ext cx="10515600" cy="1024254"/>
          </a:xfrm>
        </p:spPr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5696"/>
              </p:ext>
            </p:extLst>
          </p:nvPr>
        </p:nvGraphicFramePr>
        <p:xfrm>
          <a:off x="755976" y="1551503"/>
          <a:ext cx="9979268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3008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2026626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Foreign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meeting_name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zh-TW" altLang="en-US" smtClean="0"/>
                        <a:t>處週會</a:t>
                      </a:r>
                      <a:r>
                        <a:rPr lang="en-US" altLang="zh-TW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796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begin_time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eng_time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03:30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0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Borrower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55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Foreign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41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01:00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647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01:10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3957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168957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65047"/>
              </p:ext>
            </p:extLst>
          </p:nvPr>
        </p:nvGraphicFramePr>
        <p:xfrm>
          <a:off x="1543050" y="2723079"/>
          <a:ext cx="88011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第四實驗室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20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room_department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925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manager_id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60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manager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21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QMC (Organization)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99212"/>
              </p:ext>
            </p:extLst>
          </p:nvPr>
        </p:nvGraphicFramePr>
        <p:xfrm>
          <a:off x="1543050" y="2723079"/>
          <a:ext cx="88011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department_name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Admin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7038"/>
              </p:ext>
            </p:extLst>
          </p:nvPr>
        </p:nvGraphicFramePr>
        <p:xfrm>
          <a:off x="1543050" y="2723079"/>
          <a:ext cx="88011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公司專用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289</Words>
  <Application>Microsoft Office PowerPoint</Application>
  <PresentationFormat>寬螢幕</PresentationFormat>
  <Paragraphs>152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YaHei</vt:lpstr>
      <vt:lpstr>Arial</vt:lpstr>
      <vt:lpstr>Office 佈景主題</vt:lpstr>
      <vt:lpstr>Room Reservation</vt:lpstr>
      <vt:lpstr>Backend flowchart</vt:lpstr>
      <vt:lpstr>Reservation behavior</vt:lpstr>
      <vt:lpstr>Wireframe – Date switch</vt:lpstr>
      <vt:lpstr>DB Relationship</vt:lpstr>
      <vt:lpstr>DB Schema – Reservation</vt:lpstr>
      <vt:lpstr>DB Schema – Room</vt:lpstr>
      <vt:lpstr>DB Schema – QMC (Organization)</vt:lpstr>
      <vt:lpstr>DB Schema –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Planing</dc:title>
  <dc:creator>Ci-Ruei Jiang</dc:creator>
  <cp:lastModifiedBy>Phelps</cp:lastModifiedBy>
  <cp:revision>97</cp:revision>
  <dcterms:created xsi:type="dcterms:W3CDTF">2022-01-09T06:19:15Z</dcterms:created>
  <dcterms:modified xsi:type="dcterms:W3CDTF">2022-01-22T15:32:33Z</dcterms:modified>
</cp:coreProperties>
</file>