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68.xml" ContentType="application/vnd.openxmlformats-officedocument.presentationml.slide+xml"/>
  <Override PartName="/ppt/slides/slide33.xml" ContentType="application/vnd.openxmlformats-officedocument.presentationml.slide+xml"/>
  <Override PartName="/ppt/slides/slide87.xml" ContentType="application/vnd.openxmlformats-officedocument.presentationml.slide+xml"/>
  <Default Extension="bin" ContentType="application/vnd.openxmlformats-officedocument.presentationml.printerSettings"/>
  <Override PartName="/ppt/slides/slide92.xml" ContentType="application/vnd.openxmlformats-officedocument.presentationml.slide+xml"/>
  <Override PartName="/ppt/slides/slide100.xml" ContentType="application/vnd.openxmlformats-officedocument.presentationml.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75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Override PartName="/ppt/slides/slide80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slides/slide79.xml" ContentType="application/vnd.openxmlformats-officedocument.presentationml.slide+xml"/>
  <Override PartName="/ppt/slides/slide98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65.xml" ContentType="application/vnd.openxmlformats-officedocument.presentationml.slide+xml"/>
  <Override PartName="/ppt/slides/slide84.xml" ContentType="application/vnd.openxmlformats-officedocument.presentationml.slide+xml"/>
  <Override PartName="/ppt/slides/slide7.xml" ContentType="application/vnd.openxmlformats-officedocument.presentationml.slide+xml"/>
  <Override PartName="/ppt/slides/slide46.xml" ContentType="application/vnd.openxmlformats-officedocument.presentationml.slide+xml"/>
  <Override PartName="/ppt/slides/slide70.xml" ContentType="application/vnd.openxmlformats-officedocument.presentationml.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8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slides/slide81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Default Extension="jpeg" ContentType="image/jpeg"/>
  <Override PartName="/ppt/slides/slide99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12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66.xml" ContentType="application/vnd.openxmlformats-officedocument.presentationml.slide+xml"/>
  <Override PartName="/ppt/slides/slide85.xml" ContentType="application/vnd.openxmlformats-officedocument.presentationml.slide+xml"/>
  <Override PartName="/ppt/slides/slide8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slides/slide71.xml" ContentType="application/vnd.openxmlformats-officedocument.presentationml.slide+xml"/>
  <Override PartName="/ppt/slides/slide90.xml" ContentType="application/vnd.openxmlformats-officedocument.presentationml.slide+xml"/>
  <Default Extension="rels" ContentType="application/vnd.openxmlformats-package.relationships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89.xml" ContentType="application/vnd.openxmlformats-officedocument.presentationml.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slides/slide94.xml" ContentType="application/vnd.openxmlformats-officedocument.presentationml.slide+xml"/>
  <Override PartName="/ppt/slides/slide102.xml" ContentType="application/vnd.openxmlformats-officedocument.presentationml.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slides/slide7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slides/slide96.xml" ContentType="application/vnd.openxmlformats-officedocument.presentationml.slide+xml"/>
  <Override PartName="/ppt/slides/slide82.xml" ContentType="application/vnd.openxmlformats-officedocument.presentationml.slide+xml"/>
  <Override PartName="/ppt/slides/slide63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67.xml" ContentType="application/vnd.openxmlformats-officedocument.presentationml.slide+xml"/>
  <Override PartName="/ppt/slides/slide48.xml" ContentType="application/vnd.openxmlformats-officedocument.presentationml.slide+xml"/>
  <Override PartName="/ppt/slides/slide32.xml" ContentType="application/vnd.openxmlformats-officedocument.presentationml.slide+xml"/>
  <Override PartName="/ppt/slideLayouts/slideLayout7.xml" ContentType="application/vnd.openxmlformats-officedocument.presentationml.slideLayout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slides/slide86.xml" ContentType="application/vnd.openxmlformats-officedocument.presentationml.slide+xml"/>
  <Override PartName="/docProps/app.xml" ContentType="application/vnd.openxmlformats-officedocument.extended-properties+xml"/>
  <Override PartName="/ppt/slides/slide91.xml" ContentType="application/vnd.openxmlformats-officedocument.presentationml.slide+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slides/slide95.xml" ContentType="application/vnd.openxmlformats-officedocument.presentationml.slide+xml"/>
  <Override PartName="/ppt/slides/slide59.xml" ContentType="application/vnd.openxmlformats-officedocument.presentationml.slide+xml"/>
  <Override PartName="/ppt/slides/slide78.xml" ContentType="application/vnd.openxmlformats-officedocument.presentationml.slide+xml"/>
  <Override PartName="/ppt/slides/slide9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64.xml" ContentType="application/vnd.openxmlformats-officedocument.presentationml.slide+xml"/>
  <Override PartName="/ppt/slides/slide83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</p:sldIdLst>
  <p:sldSz cx="9144000" cy="6858000" type="screen4x3"/>
  <p:notesSz cx="6858000" cy="9144000"/>
  <p:custShowLst>
    <p:custShow name="Diaporama perso.1" id="0">
      <p:sldLst>
        <p:sld r:id="rId2"/>
        <p:sld r:id="rId3"/>
        <p:sld r:id="rId4"/>
        <p:sld r:id="rId5"/>
        <p:sld r:id="rId6"/>
        <p:sld r:id="rId7"/>
      </p:sldLst>
    </p:custShow>
  </p:custShow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82" d="100"/>
          <a:sy n="8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printerSettings" Target="printerSettings/printerSettings1.bin"/><Relationship Id="rId105" Type="http://schemas.openxmlformats.org/officeDocument/2006/relationships/presProps" Target="presProps.xml"/><Relationship Id="rId106" Type="http://schemas.openxmlformats.org/officeDocument/2006/relationships/viewProps" Target="viewProps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FD46-9CEF-AC4C-AA45-12D4A4D0D2E8}" type="datetimeFigureOut">
              <a:rPr lang="fr-FR" smtClean="0"/>
              <a:t>11/05/10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6B1B-CAB8-D142-855A-BD24C668AC1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 advClick="0" advTm="15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FD46-9CEF-AC4C-AA45-12D4A4D0D2E8}" type="datetimeFigureOut">
              <a:rPr lang="fr-FR" smtClean="0"/>
              <a:t>11/05/10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6B1B-CAB8-D142-855A-BD24C668AC1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 advClick="0" advTm="15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FD46-9CEF-AC4C-AA45-12D4A4D0D2E8}" type="datetimeFigureOut">
              <a:rPr lang="fr-FR" smtClean="0"/>
              <a:t>11/05/10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6B1B-CAB8-D142-855A-BD24C668AC1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 advClick="0" advTm="1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FD46-9CEF-AC4C-AA45-12D4A4D0D2E8}" type="datetimeFigureOut">
              <a:rPr lang="fr-FR" smtClean="0"/>
              <a:t>11/05/10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6B1B-CAB8-D142-855A-BD24C668AC1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 advClick="0" advTm="1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FD46-9CEF-AC4C-AA45-12D4A4D0D2E8}" type="datetimeFigureOut">
              <a:rPr lang="fr-FR" smtClean="0"/>
              <a:t>11/05/10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6B1B-CAB8-D142-855A-BD24C668AC1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 advClick="0" advTm="15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FD46-9CEF-AC4C-AA45-12D4A4D0D2E8}" type="datetimeFigureOut">
              <a:rPr lang="fr-FR" smtClean="0"/>
              <a:t>11/05/10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6B1B-CAB8-D142-855A-BD24C668AC1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 advClick="0" advTm="15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FD46-9CEF-AC4C-AA45-12D4A4D0D2E8}" type="datetimeFigureOut">
              <a:rPr lang="fr-FR" smtClean="0"/>
              <a:t>11/05/10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6B1B-CAB8-D142-855A-BD24C668AC1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 advClick="0" advTm="15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FD46-9CEF-AC4C-AA45-12D4A4D0D2E8}" type="datetimeFigureOut">
              <a:rPr lang="fr-FR" smtClean="0"/>
              <a:t>11/05/10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6B1B-CAB8-D142-855A-BD24C668AC1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 advClick="0" advTm="15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FD46-9CEF-AC4C-AA45-12D4A4D0D2E8}" type="datetimeFigureOut">
              <a:rPr lang="fr-FR" smtClean="0"/>
              <a:t>11/05/10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6B1B-CAB8-D142-855A-BD24C668AC1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 advClick="0" advTm="15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FD46-9CEF-AC4C-AA45-12D4A4D0D2E8}" type="datetimeFigureOut">
              <a:rPr lang="fr-FR" smtClean="0"/>
              <a:t>11/05/10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6B1B-CAB8-D142-855A-BD24C668AC1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 advClick="0" advTm="15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FD46-9CEF-AC4C-AA45-12D4A4D0D2E8}" type="datetimeFigureOut">
              <a:rPr lang="fr-FR" smtClean="0"/>
              <a:t>11/05/10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6B1B-CAB8-D142-855A-BD24C668AC1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 advClick="0" advTm="15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2FD46-9CEF-AC4C-AA45-12D4A4D0D2E8}" type="datetimeFigureOut">
              <a:rPr lang="fr-FR" smtClean="0"/>
              <a:t>11/05/10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B6B1B-CAB8-D142-855A-BD24C668AC11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ransition spd="slow" advClick="0" advTm="15000"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Présentation à l'écran (4:3)</PresentationFormat>
  <Paragraphs>0</Paragraphs>
  <Slides>102</Slides>
  <Notes>0</Notes>
  <HiddenSlides>0</HiddenSlides>
  <MMClips>0</MMClips>
  <ScaleCrop>false</ScaleCrop>
  <HeadingPairs>
    <vt:vector size="6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102</vt:i4>
      </vt:variant>
      <vt:variant>
        <vt:lpstr>Diaporamas personnalisés</vt:lpstr>
      </vt:variant>
      <vt:variant>
        <vt:i4>1</vt:i4>
      </vt:variant>
    </vt:vector>
  </HeadingPairs>
  <TitlesOfParts>
    <vt:vector size="104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Diapositive 45</vt:lpstr>
      <vt:lpstr>Diapositive 46</vt:lpstr>
      <vt:lpstr>Diapositive 47</vt:lpstr>
      <vt:lpstr>Diapositive 48</vt:lpstr>
      <vt:lpstr>Diapositive 49</vt:lpstr>
      <vt:lpstr>Diapositive 50</vt:lpstr>
      <vt:lpstr>Diapositive 51</vt:lpstr>
      <vt:lpstr>Diapositive 52</vt:lpstr>
      <vt:lpstr>Diapositive 53</vt:lpstr>
      <vt:lpstr>Diapositive 54</vt:lpstr>
      <vt:lpstr>Diapositive 55</vt:lpstr>
      <vt:lpstr>Diapositive 56</vt:lpstr>
      <vt:lpstr>Diapositive 57</vt:lpstr>
      <vt:lpstr>Diapositive 58</vt:lpstr>
      <vt:lpstr>Diapositive 59</vt:lpstr>
      <vt:lpstr>Diapositive 60</vt:lpstr>
      <vt:lpstr>Diapositive 61</vt:lpstr>
      <vt:lpstr>Diapositive 62</vt:lpstr>
      <vt:lpstr>Diapositive 63</vt:lpstr>
      <vt:lpstr>Diapositive 64</vt:lpstr>
      <vt:lpstr>Diapositive 65</vt:lpstr>
      <vt:lpstr>Diapositive 66</vt:lpstr>
      <vt:lpstr>Diapositive 67</vt:lpstr>
      <vt:lpstr>Diapositive 68</vt:lpstr>
      <vt:lpstr>Diapositive 69</vt:lpstr>
      <vt:lpstr>Diapositive 70</vt:lpstr>
      <vt:lpstr>Diapositive 71</vt:lpstr>
      <vt:lpstr>Diapositive 72</vt:lpstr>
      <vt:lpstr>Diapositive 73</vt:lpstr>
      <vt:lpstr>Diapositive 74</vt:lpstr>
      <vt:lpstr>Diapositive 75</vt:lpstr>
      <vt:lpstr>Diapositive 76</vt:lpstr>
      <vt:lpstr>Diapositive 77</vt:lpstr>
      <vt:lpstr>Diapositive 78</vt:lpstr>
      <vt:lpstr>Diapositive 79</vt:lpstr>
      <vt:lpstr>Diapositive 80</vt:lpstr>
      <vt:lpstr>Diapositive 81</vt:lpstr>
      <vt:lpstr>Diapositive 82</vt:lpstr>
      <vt:lpstr>Diapositive 83</vt:lpstr>
      <vt:lpstr>Diapositive 84</vt:lpstr>
      <vt:lpstr>Diapositive 85</vt:lpstr>
      <vt:lpstr>Diapositive 86</vt:lpstr>
      <vt:lpstr>Diapositive 87</vt:lpstr>
      <vt:lpstr>Diapositive 88</vt:lpstr>
      <vt:lpstr>Diapositive 89</vt:lpstr>
      <vt:lpstr>Diapositive 90</vt:lpstr>
      <vt:lpstr>Diapositive 91</vt:lpstr>
      <vt:lpstr>Diapositive 92</vt:lpstr>
      <vt:lpstr>Diapositive 93</vt:lpstr>
      <vt:lpstr>Diapositive 94</vt:lpstr>
      <vt:lpstr>Diapositive 95</vt:lpstr>
      <vt:lpstr>Diapositive 96</vt:lpstr>
      <vt:lpstr>Diapositive 97</vt:lpstr>
      <vt:lpstr>Diapositive 98</vt:lpstr>
      <vt:lpstr>Diapositive 99</vt:lpstr>
      <vt:lpstr>Diapositive 100</vt:lpstr>
      <vt:lpstr>Diapositive 101</vt:lpstr>
      <vt:lpstr>Diapositive 102</vt:lpstr>
      <vt:lpstr>Diaporama perso.1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Joseph Valleix</dc:creator>
  <cp:lastModifiedBy>Joseph Valleix</cp:lastModifiedBy>
  <cp:revision>4</cp:revision>
  <dcterms:created xsi:type="dcterms:W3CDTF">2010-05-11T12:24:32Z</dcterms:created>
  <dcterms:modified xsi:type="dcterms:W3CDTF">2010-05-11T12:30:24Z</dcterms:modified>
</cp:coreProperties>
</file>