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FBE57B-FC54-4063-A4EB-4F318A7B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67" y="2164930"/>
            <a:ext cx="3530600" cy="3530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6C612F-A310-4ED4-8341-71670A15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164930"/>
            <a:ext cx="8825658" cy="2677648"/>
          </a:xfrm>
        </p:spPr>
        <p:txBody>
          <a:bodyPr/>
          <a:lstStyle/>
          <a:p>
            <a:r>
              <a:rPr lang="es-MX" dirty="0" err="1"/>
              <a:t>ACBox</a:t>
            </a:r>
            <a:endParaRPr lang="es-V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37688-8080-42F8-8C17-1D2B62A7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842577"/>
            <a:ext cx="8825658" cy="861420"/>
          </a:xfrm>
        </p:spPr>
        <p:txBody>
          <a:bodyPr/>
          <a:lstStyle/>
          <a:p>
            <a:r>
              <a:rPr lang="es-MX" dirty="0"/>
              <a:t>Anonymous chat box</a:t>
            </a:r>
            <a:endParaRPr lang="es-VE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6160AD0-0716-4E8C-B571-DB29D8A1C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5400" y="5763561"/>
            <a:ext cx="2783416" cy="59819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2398223-77C2-473E-9F3E-CF040F536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6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FBE57B-FC54-4063-A4EB-4F318A7B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79" y="680727"/>
            <a:ext cx="3530600" cy="35306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0137688-8080-42F8-8C17-1D2B62A7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665" y="2311221"/>
            <a:ext cx="7387912" cy="2235557"/>
          </a:xfrm>
        </p:spPr>
        <p:txBody>
          <a:bodyPr/>
          <a:lstStyle/>
          <a:p>
            <a:r>
              <a:rPr lang="es-MX" dirty="0" err="1"/>
              <a:t>ACB</a:t>
            </a:r>
            <a:r>
              <a:rPr lang="es-MX" cap="none" dirty="0" err="1"/>
              <a:t>ox</a:t>
            </a:r>
            <a:r>
              <a:rPr lang="es-MX" cap="none" dirty="0"/>
              <a:t> es un proyecto destinado al intercambio de opiniones de forma anónima.</a:t>
            </a:r>
          </a:p>
          <a:p>
            <a:endParaRPr lang="es-MX" cap="none" dirty="0"/>
          </a:p>
          <a:p>
            <a:r>
              <a:rPr lang="es-MX" cap="none" dirty="0"/>
              <a:t>Imagina una sala de chat para discutir sobre algún tópico o intercambiar ideas.</a:t>
            </a:r>
            <a:endParaRPr lang="es-VE" cap="none" dirty="0"/>
          </a:p>
          <a:p>
            <a:endParaRPr lang="es-V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7FEE38-E24B-47B4-99BC-5907D5E0A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421" y="1031180"/>
            <a:ext cx="5914711" cy="1060086"/>
          </a:xfrm>
        </p:spPr>
        <p:txBody>
          <a:bodyPr/>
          <a:lstStyle/>
          <a:p>
            <a:r>
              <a:rPr lang="es-MX" dirty="0"/>
              <a:t>¿ De que trata ?</a:t>
            </a:r>
            <a:endParaRPr lang="es-VE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6BF4B1FF-DF26-499C-A83F-6DED742B9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0137688-8080-42F8-8C17-1D2B62A7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799" y="1608667"/>
            <a:ext cx="7387912" cy="3793424"/>
          </a:xfrm>
        </p:spPr>
        <p:txBody>
          <a:bodyPr/>
          <a:lstStyle/>
          <a:p>
            <a:pPr algn="ctr"/>
            <a:r>
              <a:rPr lang="es-MX" dirty="0"/>
              <a:t>C</a:t>
            </a:r>
            <a:r>
              <a:rPr lang="es-MX" cap="none" dirty="0"/>
              <a:t>rear una plataforma de entretenimiento para aquellas personas que les gusta compartir sus opiniones y ponerse filosóficos</a:t>
            </a:r>
            <a:endParaRPr lang="es-VE" cap="none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7FEE38-E24B-47B4-99BC-5907D5E0A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0689" y="548581"/>
            <a:ext cx="3530600" cy="1060086"/>
          </a:xfrm>
        </p:spPr>
        <p:txBody>
          <a:bodyPr/>
          <a:lstStyle/>
          <a:p>
            <a:r>
              <a:rPr lang="es-MX" dirty="0"/>
              <a:t>Objetivo</a:t>
            </a:r>
            <a:endParaRPr lang="es-VE" dirty="0"/>
          </a:p>
        </p:txBody>
      </p:sp>
      <p:pic>
        <p:nvPicPr>
          <p:cNvPr id="1026" name="Picture 2" descr="Hablando - Iconos gratis de personas">
            <a:extLst>
              <a:ext uri="{FF2B5EF4-FFF2-40B4-BE49-F238E27FC236}">
                <a16:creationId xmlns:a16="http://schemas.microsoft.com/office/drawing/2014/main" id="{B71155EE-57DC-4D04-8D11-A52B2224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99" y="2454602"/>
            <a:ext cx="3886202" cy="388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65E1A5F-035E-4EC5-993A-59C702511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0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612F-A310-4ED4-8341-71670A15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689" y="496947"/>
            <a:ext cx="10004111" cy="916987"/>
          </a:xfrm>
        </p:spPr>
        <p:txBody>
          <a:bodyPr/>
          <a:lstStyle/>
          <a:p>
            <a:pPr algn="ctr"/>
            <a:r>
              <a:rPr lang="es-MX" sz="4800" dirty="0"/>
              <a:t>Apps de referencia</a:t>
            </a:r>
            <a:endParaRPr lang="es-VE" sz="4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ADBD84-F239-45F1-933E-60CDA4D5D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97"/>
          <a:stretch/>
        </p:blipFill>
        <p:spPr>
          <a:xfrm>
            <a:off x="723156" y="1972733"/>
            <a:ext cx="6359604" cy="41677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3A5CE1-E2E9-4972-840F-DE86DD1B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0" y="1849440"/>
            <a:ext cx="2781300" cy="427672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DEBA652-9ED8-4673-B882-CDAF1E210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7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612F-A310-4ED4-8341-71670A15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689" y="496947"/>
            <a:ext cx="10004111" cy="916987"/>
          </a:xfrm>
        </p:spPr>
        <p:txBody>
          <a:bodyPr/>
          <a:lstStyle/>
          <a:p>
            <a:pPr algn="ctr"/>
            <a:r>
              <a:rPr lang="es-MX" sz="4800" dirty="0"/>
              <a:t>Interfaz de sala de debate</a:t>
            </a:r>
            <a:endParaRPr lang="es-VE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4E8C86-0442-4E8F-B573-19E41F66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52725"/>
            <a:ext cx="6899380" cy="388150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5573ADB-6CEF-412E-BB99-FEBBFBBF3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7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6F2103-F0BE-4AE0-BE03-73C61085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59" y="604710"/>
            <a:ext cx="3950074" cy="39500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6C612F-A310-4ED4-8341-71670A15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139" y="2768601"/>
            <a:ext cx="8251327" cy="2050226"/>
          </a:xfrm>
        </p:spPr>
        <p:txBody>
          <a:bodyPr/>
          <a:lstStyle/>
          <a:p>
            <a:pPr algn="ctr"/>
            <a:r>
              <a:rPr lang="es-MX" sz="4800" dirty="0">
                <a:solidFill>
                  <a:schemeClr val="bg1"/>
                </a:solidFill>
              </a:rPr>
              <a:t>No tengas miedo de expresarte :)</a:t>
            </a:r>
            <a:endParaRPr lang="es-VE" sz="4800" dirty="0">
              <a:solidFill>
                <a:schemeClr val="bg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4D5FAEF-0852-4747-9F28-80B9B4F1F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44" y="494583"/>
            <a:ext cx="806776" cy="8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3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140</TotalTime>
  <Words>68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ACBox</vt:lpstr>
      <vt:lpstr>¿ De que trata ?</vt:lpstr>
      <vt:lpstr>Objetivo</vt:lpstr>
      <vt:lpstr>Apps de referencia</vt:lpstr>
      <vt:lpstr>Interfaz de sala de debate</vt:lpstr>
      <vt:lpstr>No tengas miedo de expresarte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ADBox</dc:title>
  <dc:creator>herian palencia</dc:creator>
  <cp:lastModifiedBy>herian palencia</cp:lastModifiedBy>
  <cp:revision>9</cp:revision>
  <dcterms:created xsi:type="dcterms:W3CDTF">2023-05-23T01:26:10Z</dcterms:created>
  <dcterms:modified xsi:type="dcterms:W3CDTF">2023-05-23T22:14:37Z</dcterms:modified>
</cp:coreProperties>
</file>