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60" r:id="rId4"/>
    <p:sldId id="270" r:id="rId5"/>
    <p:sldId id="271" r:id="rId6"/>
    <p:sldId id="272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22" y="-10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05E46-7E0A-4909-8FEC-F742721D1093}" type="datetimeFigureOut">
              <a:rPr lang="fr-FR" smtClean="0"/>
              <a:t>06/05/2014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400A6-741C-4EAA-9F04-5275C6DB1D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04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FBD0-21C2-4733-8661-218B32A0EA70}" type="datetimeFigureOut">
              <a:rPr lang="fr-FR" smtClean="0"/>
              <a:t>06/05/2014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C231-645D-46E7-9967-9EEE380F5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69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FBD0-21C2-4733-8661-218B32A0EA70}" type="datetimeFigureOut">
              <a:rPr lang="fr-FR" smtClean="0"/>
              <a:t>06/05/2014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C231-645D-46E7-9967-9EEE380F5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59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FBD0-21C2-4733-8661-218B32A0EA70}" type="datetimeFigureOut">
              <a:rPr lang="fr-FR" smtClean="0"/>
              <a:t>06/05/2014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C231-645D-46E7-9967-9EEE380F5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79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FBD0-21C2-4733-8661-218B32A0EA70}" type="datetimeFigureOut">
              <a:rPr lang="fr-FR" smtClean="0"/>
              <a:t>06/05/2014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C231-645D-46E7-9967-9EEE380F5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03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FBD0-21C2-4733-8661-218B32A0EA70}" type="datetimeFigureOut">
              <a:rPr lang="fr-FR" smtClean="0"/>
              <a:t>06/05/2014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C231-645D-46E7-9967-9EEE380F5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17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FBD0-21C2-4733-8661-218B32A0EA70}" type="datetimeFigureOut">
              <a:rPr lang="fr-FR" smtClean="0"/>
              <a:t>06/05/2014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C231-645D-46E7-9967-9EEE380F5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17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FBD0-21C2-4733-8661-218B32A0EA70}" type="datetimeFigureOut">
              <a:rPr lang="fr-FR" smtClean="0"/>
              <a:t>06/05/2014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C231-645D-46E7-9967-9EEE380F5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38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FBD0-21C2-4733-8661-218B32A0EA70}" type="datetimeFigureOut">
              <a:rPr lang="fr-FR" smtClean="0"/>
              <a:t>06/05/2014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C231-645D-46E7-9967-9EEE380F5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FBD0-21C2-4733-8661-218B32A0EA70}" type="datetimeFigureOut">
              <a:rPr lang="fr-FR" smtClean="0"/>
              <a:t>06/05/2014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C231-645D-46E7-9967-9EEE380F5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54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FBD0-21C2-4733-8661-218B32A0EA70}" type="datetimeFigureOut">
              <a:rPr lang="fr-FR" smtClean="0"/>
              <a:t>06/05/2014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C231-645D-46E7-9967-9EEE380F5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83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FBD0-21C2-4733-8661-218B32A0EA70}" type="datetimeFigureOut">
              <a:rPr lang="fr-FR" smtClean="0"/>
              <a:t>06/05/2014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C231-645D-46E7-9967-9EEE380F5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76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FBD0-21C2-4733-8661-218B32A0EA70}" type="datetimeFigureOut">
              <a:rPr lang="fr-FR" smtClean="0"/>
              <a:t>06/05/2014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5C231-645D-46E7-9967-9EEE380F5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94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8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5" y="18403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9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784474"/>
              </p:ext>
            </p:extLst>
          </p:nvPr>
        </p:nvGraphicFramePr>
        <p:xfrm>
          <a:off x="467544" y="1340768"/>
          <a:ext cx="8365438" cy="410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Feuille de calcul" r:id="rId3" imgW="4581435" imgH="2247761" progId="Excel.Sheet.12">
                  <p:embed/>
                </p:oleObj>
              </mc:Choice>
              <mc:Fallback>
                <p:oleObj name="Feuille de calcul" r:id="rId3" imgW="4581435" imgH="22477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1340768"/>
                        <a:ext cx="8365438" cy="4104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1835696" y="40466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rial Black" pitchFamily="34" charset="0"/>
              </a:rPr>
              <a:t>Planning prévisionnel soutenance 2</a:t>
            </a:r>
            <a:endParaRPr lang="fr-FR" dirty="0">
              <a:latin typeface="Arial Black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67544" y="5602014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Rouge</a:t>
            </a:r>
            <a:r>
              <a:rPr lang="fr-FR" dirty="0" smtClean="0"/>
              <a:t> : Commencé</a:t>
            </a:r>
            <a:br>
              <a:rPr lang="fr-FR" dirty="0" smtClean="0"/>
            </a:b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Orange</a:t>
            </a:r>
            <a:r>
              <a:rPr lang="fr-FR" dirty="0" smtClean="0"/>
              <a:t> : Avancé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Vert</a:t>
            </a:r>
            <a:r>
              <a:rPr lang="fr-FR" dirty="0" smtClean="0"/>
              <a:t> : Terminé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580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hibault\Documents\Git\arrow\docs\Soutenance 2\rigg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268760"/>
            <a:ext cx="7747213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59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hibault\Documents\Git\arrow\docs\Soutenance 2\skin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8409136" cy="229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18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hibault\Documents\Git\arrow\docs\Soutenance 1\resea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90442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9199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</Words>
  <Application>Microsoft Office PowerPoint</Application>
  <PresentationFormat>Affichage à l'écran (4:3)</PresentationFormat>
  <Paragraphs>3</Paragraphs>
  <Slides>6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8" baseType="lpstr">
      <vt:lpstr>Thème Office</vt:lpstr>
      <vt:lpstr>Feuille de calcul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</dc:creator>
  <cp:lastModifiedBy>Thibault</cp:lastModifiedBy>
  <cp:revision>13</cp:revision>
  <dcterms:created xsi:type="dcterms:W3CDTF">2014-03-11T11:56:41Z</dcterms:created>
  <dcterms:modified xsi:type="dcterms:W3CDTF">2014-05-06T10:19:26Z</dcterms:modified>
</cp:coreProperties>
</file>