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0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22" y="-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05E46-7E0A-4909-8FEC-F742721D1093}" type="datetimeFigureOut">
              <a:rPr lang="fr-FR" smtClean="0"/>
              <a:t>12/03/2014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400A6-741C-4EAA-9F04-5275C6DB1D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04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FBD0-21C2-4733-8661-218B32A0EA70}" type="datetimeFigureOut">
              <a:rPr lang="fr-FR" smtClean="0"/>
              <a:t>12/03/2014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69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FBD0-21C2-4733-8661-218B32A0EA70}" type="datetimeFigureOut">
              <a:rPr lang="fr-FR" smtClean="0"/>
              <a:t>12/03/2014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59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FBD0-21C2-4733-8661-218B32A0EA70}" type="datetimeFigureOut">
              <a:rPr lang="fr-FR" smtClean="0"/>
              <a:t>12/03/2014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79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FBD0-21C2-4733-8661-218B32A0EA70}" type="datetimeFigureOut">
              <a:rPr lang="fr-FR" smtClean="0"/>
              <a:t>12/03/2014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03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FBD0-21C2-4733-8661-218B32A0EA70}" type="datetimeFigureOut">
              <a:rPr lang="fr-FR" smtClean="0"/>
              <a:t>12/03/2014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1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FBD0-21C2-4733-8661-218B32A0EA70}" type="datetimeFigureOut">
              <a:rPr lang="fr-FR" smtClean="0"/>
              <a:t>12/03/2014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17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FBD0-21C2-4733-8661-218B32A0EA70}" type="datetimeFigureOut">
              <a:rPr lang="fr-FR" smtClean="0"/>
              <a:t>12/03/2014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38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FBD0-21C2-4733-8661-218B32A0EA70}" type="datetimeFigureOut">
              <a:rPr lang="fr-FR" smtClean="0"/>
              <a:t>12/03/2014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FBD0-21C2-4733-8661-218B32A0EA70}" type="datetimeFigureOut">
              <a:rPr lang="fr-FR" smtClean="0"/>
              <a:t>12/03/2014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54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FBD0-21C2-4733-8661-218B32A0EA70}" type="datetimeFigureOut">
              <a:rPr lang="fr-FR" smtClean="0"/>
              <a:t>12/03/2014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83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FBD0-21C2-4733-8661-218B32A0EA70}" type="datetimeFigureOut">
              <a:rPr lang="fr-FR" smtClean="0"/>
              <a:t>12/03/2014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FBD0-21C2-4733-8661-218B32A0EA70}" type="datetimeFigureOut">
              <a:rPr lang="fr-FR" smtClean="0"/>
              <a:t>12/03/2014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94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2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5" y="1840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9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34284"/>
              </p:ext>
            </p:extLst>
          </p:nvPr>
        </p:nvGraphicFramePr>
        <p:xfrm>
          <a:off x="468313" y="1339949"/>
          <a:ext cx="8364537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Feuille de calcul" r:id="rId4" imgW="4581435" imgH="2247761" progId="Excel.Sheet.12">
                  <p:embed/>
                </p:oleObj>
              </mc:Choice>
              <mc:Fallback>
                <p:oleObj name="Feuille de calcul" r:id="rId4" imgW="4581435" imgH="22477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313" y="1339949"/>
                        <a:ext cx="8364537" cy="410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835696" y="4046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 Black" pitchFamily="34" charset="0"/>
              </a:rPr>
              <a:t>Planning prévisionnel soutenance 1</a:t>
            </a:r>
            <a:endParaRPr lang="fr-FR" dirty="0">
              <a:latin typeface="Arial Black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5807005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Rouge</a:t>
            </a:r>
            <a:r>
              <a:rPr lang="fr-FR" dirty="0" smtClean="0"/>
              <a:t> : Commencé</a:t>
            </a:r>
            <a:br>
              <a:rPr lang="fr-FR" dirty="0" smtClean="0"/>
            </a:b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Orange</a:t>
            </a:r>
            <a:r>
              <a:rPr lang="fr-FR" dirty="0" smtClean="0"/>
              <a:t> : Avancé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7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Dépliage du modèle (« </a:t>
            </a:r>
            <a:r>
              <a:rPr lang="fr-FR" dirty="0" err="1" smtClean="0"/>
              <a:t>Unwrap</a:t>
            </a:r>
            <a:r>
              <a:rPr lang="fr-FR" dirty="0" smtClean="0"/>
              <a:t> »)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0945"/>
            <a:ext cx="8229600" cy="4444472"/>
          </a:xfrm>
        </p:spPr>
      </p:pic>
    </p:spTree>
    <p:extLst>
      <p:ext uri="{BB962C8B-B14F-4D97-AF65-F5344CB8AC3E}">
        <p14:creationId xmlns:p14="http://schemas.microsoft.com/office/powerpoint/2010/main" val="5459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 la texture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600200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380398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</a:t>
            </a:r>
            <a:r>
              <a:rPr lang="fr-FR" dirty="0" smtClean="0"/>
              <a:t>Ajout de la texture UV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0945"/>
            <a:ext cx="8229600" cy="4444472"/>
          </a:xfrm>
        </p:spPr>
      </p:pic>
    </p:spTree>
    <p:extLst>
      <p:ext uri="{BB962C8B-B14F-4D97-AF65-F5344CB8AC3E}">
        <p14:creationId xmlns:p14="http://schemas.microsoft.com/office/powerpoint/2010/main" val="5340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Aperçu de la texture sous </a:t>
            </a:r>
            <a:r>
              <a:rPr lang="fr-FR" dirty="0" err="1" smtClean="0"/>
              <a:t>Blender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600200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30468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Heigth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Texture 2D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2174875"/>
            <a:ext cx="3951288" cy="3951288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Objet 3D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012659"/>
            <a:ext cx="4041775" cy="2275720"/>
          </a:xfrm>
        </p:spPr>
      </p:pic>
    </p:spTree>
    <p:extLst>
      <p:ext uri="{BB962C8B-B14F-4D97-AF65-F5344CB8AC3E}">
        <p14:creationId xmlns:p14="http://schemas.microsoft.com/office/powerpoint/2010/main" val="23869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784474"/>
              </p:ext>
            </p:extLst>
          </p:nvPr>
        </p:nvGraphicFramePr>
        <p:xfrm>
          <a:off x="467544" y="1340768"/>
          <a:ext cx="8365438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Feuille de calcul" r:id="rId4" imgW="4581435" imgH="2247761" progId="Excel.Sheet.12">
                  <p:embed/>
                </p:oleObj>
              </mc:Choice>
              <mc:Fallback>
                <p:oleObj name="Feuille de calcul" r:id="rId4" imgW="4581435" imgH="22477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1340768"/>
                        <a:ext cx="8365438" cy="4104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1835696" y="4046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 Black" pitchFamily="34" charset="0"/>
              </a:rPr>
              <a:t>Planning prévisionnel soutenance 2</a:t>
            </a:r>
            <a:endParaRPr lang="fr-FR" dirty="0">
              <a:latin typeface="Arial Black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67544" y="5602014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Rouge</a:t>
            </a:r>
            <a:r>
              <a:rPr lang="fr-FR" dirty="0" smtClean="0"/>
              <a:t> : Commencé</a:t>
            </a:r>
            <a:br>
              <a:rPr lang="fr-FR" dirty="0" smtClean="0"/>
            </a:b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Orange</a:t>
            </a:r>
            <a:r>
              <a:rPr lang="fr-FR" dirty="0" smtClean="0"/>
              <a:t> : Avancé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Vert</a:t>
            </a:r>
            <a:r>
              <a:rPr lang="fr-FR" dirty="0" smtClean="0"/>
              <a:t> : Terminé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80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34</Words>
  <Application>Microsoft Office PowerPoint</Application>
  <PresentationFormat>Affichage à l'écran (4:3)</PresentationFormat>
  <Paragraphs>12</Paragraphs>
  <Slides>9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Thème Office</vt:lpstr>
      <vt:lpstr>Feuille de calcul</vt:lpstr>
      <vt:lpstr>Présentation PowerPoint</vt:lpstr>
      <vt:lpstr>Présentation PowerPoint</vt:lpstr>
      <vt:lpstr>Présentation PowerPoint</vt:lpstr>
      <vt:lpstr>Dépliage du modèle (« Unwrap »)</vt:lpstr>
      <vt:lpstr>Création de la texture</vt:lpstr>
      <vt:lpstr> Ajout de la texture UV</vt:lpstr>
      <vt:lpstr>Aperçu de la texture sous Blender</vt:lpstr>
      <vt:lpstr>Heigth Map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</dc:creator>
  <cp:lastModifiedBy>Thibault</cp:lastModifiedBy>
  <cp:revision>8</cp:revision>
  <dcterms:created xsi:type="dcterms:W3CDTF">2014-03-11T11:56:41Z</dcterms:created>
  <dcterms:modified xsi:type="dcterms:W3CDTF">2014-03-11T23:01:58Z</dcterms:modified>
</cp:coreProperties>
</file>