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66" r:id="rId8"/>
    <p:sldId id="259" r:id="rId9"/>
    <p:sldId id="267" r:id="rId10"/>
    <p:sldId id="270" r:id="rId11"/>
    <p:sldId id="271" r:id="rId12"/>
    <p:sldId id="260" r:id="rId13"/>
    <p:sldId id="272" r:id="rId14"/>
    <p:sldId id="261" r:id="rId15"/>
    <p:sldId id="274" r:id="rId16"/>
    <p:sldId id="275" r:id="rId17"/>
    <p:sldId id="277" r:id="rId18"/>
    <p:sldId id="276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B5C"/>
    <a:srgbClr val="8D8885"/>
    <a:srgbClr val="DDDAD5"/>
    <a:srgbClr val="B173F5"/>
    <a:srgbClr val="367569"/>
    <a:srgbClr val="A36E28"/>
    <a:srgbClr val="999A63"/>
    <a:srgbClr val="86C5E2"/>
    <a:srgbClr val="A5A5A5"/>
    <a:srgbClr val="C3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4947" autoAdjust="0"/>
  </p:normalViewPr>
  <p:slideViewPr>
    <p:cSldViewPr snapToGrid="0">
      <p:cViewPr varScale="1">
        <p:scale>
          <a:sx n="107" d="100"/>
          <a:sy n="107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04EED-86A4-43D7-A212-813132A33961}" type="doc">
      <dgm:prSet loTypeId="urn:microsoft.com/office/officeart/2011/layout/Tab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EC1E18F-CDBF-48B7-81A0-311BA29946E7}">
      <dgm:prSet phldrT="[Text]"/>
      <dgm:spPr>
        <a:solidFill>
          <a:srgbClr val="8D8885"/>
        </a:solidFill>
      </dgm:spPr>
      <dgm:t>
        <a:bodyPr/>
        <a:lstStyle/>
        <a:p>
          <a:r>
            <a:rPr lang="en-US" dirty="0"/>
            <a:t>Ranged</a:t>
          </a:r>
        </a:p>
      </dgm:t>
    </dgm:pt>
    <dgm:pt modelId="{FCD5A849-2C47-4233-8307-41F85B6771C9}" type="parTrans" cxnId="{7281727C-7CCC-461C-9D00-24C99400710D}">
      <dgm:prSet/>
      <dgm:spPr/>
      <dgm:t>
        <a:bodyPr/>
        <a:lstStyle/>
        <a:p>
          <a:endParaRPr lang="en-US"/>
        </a:p>
      </dgm:t>
    </dgm:pt>
    <dgm:pt modelId="{B758971A-E6BE-462B-B69E-7AC81315D9DC}" type="sibTrans" cxnId="{7281727C-7CCC-461C-9D00-24C99400710D}">
      <dgm:prSet/>
      <dgm:spPr/>
      <dgm:t>
        <a:bodyPr/>
        <a:lstStyle/>
        <a:p>
          <a:endParaRPr lang="en-US"/>
        </a:p>
      </dgm:t>
    </dgm:pt>
    <dgm:pt modelId="{D896FAFE-F245-4C84-9249-A46884EE9ED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8AB6F9C-CA5E-4B93-B388-7C88C7372ED8}" type="parTrans" cxnId="{E45DCF07-B2BA-47BA-BFD8-78AF530CC5AF}">
      <dgm:prSet/>
      <dgm:spPr/>
      <dgm:t>
        <a:bodyPr/>
        <a:lstStyle/>
        <a:p>
          <a:endParaRPr lang="en-US"/>
        </a:p>
      </dgm:t>
    </dgm:pt>
    <dgm:pt modelId="{35C6D4E9-63A1-4082-BD18-4FF8A98DEBD9}" type="sibTrans" cxnId="{E45DCF07-B2BA-47BA-BFD8-78AF530CC5AF}">
      <dgm:prSet/>
      <dgm:spPr/>
      <dgm:t>
        <a:bodyPr/>
        <a:lstStyle/>
        <a:p>
          <a:endParaRPr lang="en-US"/>
        </a:p>
      </dgm:t>
    </dgm:pt>
    <dgm:pt modelId="{C6370FD9-5E64-4A1C-BE6A-7E7F3CB018B2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Estão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sempre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linha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do topo</a:t>
          </a:r>
        </a:p>
      </dgm:t>
    </dgm:pt>
    <dgm:pt modelId="{85E9562D-94D0-42AA-8E64-B2732AB110B4}" type="parTrans" cxnId="{A4BD6F57-91E0-4D97-AAC3-FF636DD9A68D}">
      <dgm:prSet/>
      <dgm:spPr/>
      <dgm:t>
        <a:bodyPr/>
        <a:lstStyle/>
        <a:p>
          <a:endParaRPr lang="en-US"/>
        </a:p>
      </dgm:t>
    </dgm:pt>
    <dgm:pt modelId="{20ADDB6C-E121-4BB8-A47D-77EFAE3EC370}" type="sibTrans" cxnId="{A4BD6F57-91E0-4D97-AAC3-FF636DD9A68D}">
      <dgm:prSet/>
      <dgm:spPr/>
      <dgm:t>
        <a:bodyPr/>
        <a:lstStyle/>
        <a:p>
          <a:endParaRPr lang="en-US"/>
        </a:p>
      </dgm:t>
    </dgm:pt>
    <dgm:pt modelId="{A24D9EB1-5E9A-4C8F-81B4-66E04C4A8326}">
      <dgm:prSet phldrT="[Text]"/>
      <dgm:spPr>
        <a:solidFill>
          <a:srgbClr val="8D8885"/>
        </a:solidFill>
      </dgm:spPr>
      <dgm:t>
        <a:bodyPr/>
        <a:lstStyle/>
        <a:p>
          <a:r>
            <a:rPr lang="en-US" dirty="0"/>
            <a:t>Melee</a:t>
          </a:r>
        </a:p>
      </dgm:t>
    </dgm:pt>
    <dgm:pt modelId="{F5AD1C5B-E815-49D1-962C-68224F73A536}" type="parTrans" cxnId="{CF19CC4D-42F3-4A74-AFE9-F452BDB179F4}">
      <dgm:prSet/>
      <dgm:spPr/>
      <dgm:t>
        <a:bodyPr/>
        <a:lstStyle/>
        <a:p>
          <a:endParaRPr lang="en-US"/>
        </a:p>
      </dgm:t>
    </dgm:pt>
    <dgm:pt modelId="{130DD8FD-EEC7-413A-96BE-67156762A970}" type="sibTrans" cxnId="{CF19CC4D-42F3-4A74-AFE9-F452BDB179F4}">
      <dgm:prSet/>
      <dgm:spPr/>
      <dgm:t>
        <a:bodyPr/>
        <a:lstStyle/>
        <a:p>
          <a:endParaRPr lang="en-US"/>
        </a:p>
      </dgm:t>
    </dgm:pt>
    <dgm:pt modelId="{B7F4150D-9E85-4D40-807F-3E512E78D64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B99511-7B22-42A5-9082-08159A22B44C}" type="parTrans" cxnId="{CE31F072-A7B6-48F3-861F-E626828BA608}">
      <dgm:prSet/>
      <dgm:spPr/>
      <dgm:t>
        <a:bodyPr/>
        <a:lstStyle/>
        <a:p>
          <a:endParaRPr lang="en-US"/>
        </a:p>
      </dgm:t>
    </dgm:pt>
    <dgm:pt modelId="{06E249F8-31CC-4B7D-92F2-8C68A1958787}" type="sibTrans" cxnId="{CE31F072-A7B6-48F3-861F-E626828BA608}">
      <dgm:prSet/>
      <dgm:spPr/>
      <dgm:t>
        <a:bodyPr/>
        <a:lstStyle/>
        <a:p>
          <a:endParaRPr lang="en-US"/>
        </a:p>
      </dgm:t>
    </dgm:pt>
    <dgm:pt modelId="{F4625D1E-AF13-42AC-A6CB-79AFA976108A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Estão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sempre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linha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baixo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</dgm:t>
    </dgm:pt>
    <dgm:pt modelId="{FF26128F-6A20-49B0-966A-F3B6E40F4293}" type="parTrans" cxnId="{881FF364-204F-40B0-9F27-318D240938B7}">
      <dgm:prSet/>
      <dgm:spPr/>
      <dgm:t>
        <a:bodyPr/>
        <a:lstStyle/>
        <a:p>
          <a:endParaRPr lang="en-US"/>
        </a:p>
      </dgm:t>
    </dgm:pt>
    <dgm:pt modelId="{9B0071ED-A9C2-412D-9F06-DAA86D09ECDA}" type="sibTrans" cxnId="{881FF364-204F-40B0-9F27-318D240938B7}">
      <dgm:prSet/>
      <dgm:spPr/>
      <dgm:t>
        <a:bodyPr/>
        <a:lstStyle/>
        <a:p>
          <a:endParaRPr lang="en-US"/>
        </a:p>
      </dgm:t>
    </dgm:pt>
    <dgm:pt modelId="{141C89BF-1A15-43B5-9710-F324FF9DD1B5}">
      <dgm:prSet phldrT="[Text]"/>
      <dgm:spPr/>
      <dgm:t>
        <a:bodyPr/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n-US" sz="1700" kern="1200" dirty="0"/>
        </a:p>
      </dgm:t>
    </dgm:pt>
    <dgm:pt modelId="{9D9C55AF-CCE9-4EC6-B2CC-B23E72CADAB3}" type="parTrans" cxnId="{1CA149A0-F635-4060-ACA5-31C8B0742657}">
      <dgm:prSet/>
      <dgm:spPr/>
      <dgm:t>
        <a:bodyPr/>
        <a:lstStyle/>
        <a:p>
          <a:endParaRPr lang="en-US"/>
        </a:p>
      </dgm:t>
    </dgm:pt>
    <dgm:pt modelId="{4FFC39A0-1650-4179-AD85-249CE05FB67D}" type="sibTrans" cxnId="{1CA149A0-F635-4060-ACA5-31C8B0742657}">
      <dgm:prSet/>
      <dgm:spPr/>
      <dgm:t>
        <a:bodyPr/>
        <a:lstStyle/>
        <a:p>
          <a:endParaRPr lang="en-US"/>
        </a:p>
      </dgm:t>
    </dgm:pt>
    <dgm:pt modelId="{799ACA70-0AEB-4952-BAE2-56283DB77EBB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Tentam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sempre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chegar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à base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inimiga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para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aumentar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o retard</a:t>
          </a:r>
        </a:p>
      </dgm:t>
    </dgm:pt>
    <dgm:pt modelId="{163C7ADC-84BD-4E41-9E96-D0D9F69C611F}" type="parTrans" cxnId="{D8D020CD-885F-4694-9F41-881E88AD9041}">
      <dgm:prSet/>
      <dgm:spPr/>
      <dgm:t>
        <a:bodyPr/>
        <a:lstStyle/>
        <a:p>
          <a:endParaRPr lang="en-US"/>
        </a:p>
      </dgm:t>
    </dgm:pt>
    <dgm:pt modelId="{50A355C7-30FA-4040-A4A3-6D79122B1144}" type="sibTrans" cxnId="{D8D020CD-885F-4694-9F41-881E88AD9041}">
      <dgm:prSet/>
      <dgm:spPr/>
      <dgm:t>
        <a:bodyPr/>
        <a:lstStyle/>
        <a:p>
          <a:endParaRPr lang="en-US"/>
        </a:p>
      </dgm:t>
    </dgm:pt>
    <dgm:pt modelId="{C5AEECA5-AF67-456B-A39B-7998B98DC95B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Geralmente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organizados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3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grupos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</dgm:t>
    </dgm:pt>
    <dgm:pt modelId="{D5297C0A-BA8B-4A28-86A7-15BF496A3F24}" type="parTrans" cxnId="{898C090B-7414-401B-AEAA-296261EF67AE}">
      <dgm:prSet/>
      <dgm:spPr/>
      <dgm:t>
        <a:bodyPr/>
        <a:lstStyle/>
        <a:p>
          <a:endParaRPr lang="en-US"/>
        </a:p>
      </dgm:t>
    </dgm:pt>
    <dgm:pt modelId="{86AE74A0-D17E-4E95-9A1A-82D924B26E24}" type="sibTrans" cxnId="{898C090B-7414-401B-AEAA-296261EF67AE}">
      <dgm:prSet/>
      <dgm:spPr/>
      <dgm:t>
        <a:bodyPr/>
        <a:lstStyle/>
        <a:p>
          <a:endParaRPr lang="en-US"/>
        </a:p>
      </dgm:t>
    </dgm:pt>
    <dgm:pt modelId="{81516D39-94B8-4C3E-BC20-D273900B823C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Veem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quantos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soldados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inimigos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estão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área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ataque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</dgm:t>
    </dgm:pt>
    <dgm:pt modelId="{04051634-B91F-4A0F-B337-D87DCE538AF1}" type="parTrans" cxnId="{3C17F22F-0DA7-40E7-8B42-8489FEE3A7DF}">
      <dgm:prSet/>
      <dgm:spPr/>
      <dgm:t>
        <a:bodyPr/>
        <a:lstStyle/>
        <a:p>
          <a:endParaRPr lang="en-US"/>
        </a:p>
      </dgm:t>
    </dgm:pt>
    <dgm:pt modelId="{3F1A6D90-98CD-48BC-855F-783D632604FA}" type="sibTrans" cxnId="{3C17F22F-0DA7-40E7-8B42-8489FEE3A7DF}">
      <dgm:prSet/>
      <dgm:spPr/>
      <dgm:t>
        <a:bodyPr/>
        <a:lstStyle/>
        <a:p>
          <a:endParaRPr lang="en-US"/>
        </a:p>
      </dgm:t>
    </dgm:pt>
    <dgm:pt modelId="{91FB0E1F-8BBB-4253-AF87-082CADEE6A44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Só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andam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frente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</dgm:t>
    </dgm:pt>
    <dgm:pt modelId="{78158F78-D209-4AF9-8685-79FBDD34D3D1}" type="parTrans" cxnId="{11A98451-14FE-429C-8EB7-FB883FC41208}">
      <dgm:prSet/>
      <dgm:spPr/>
      <dgm:t>
        <a:bodyPr/>
        <a:lstStyle/>
        <a:p>
          <a:endParaRPr lang="en-US"/>
        </a:p>
      </dgm:t>
    </dgm:pt>
    <dgm:pt modelId="{611B1A30-AC3B-4C1A-9E88-86DDE752290F}" type="sibTrans" cxnId="{11A98451-14FE-429C-8EB7-FB883FC41208}">
      <dgm:prSet/>
      <dgm:spPr/>
      <dgm:t>
        <a:bodyPr/>
        <a:lstStyle/>
        <a:p>
          <a:endParaRPr lang="en-US"/>
        </a:p>
      </dgm:t>
    </dgm:pt>
    <dgm:pt modelId="{47EB7DB4-AB64-4946-9855-E1CD0170FA4D}" type="pres">
      <dgm:prSet presAssocID="{4F804EED-86A4-43D7-A212-813132A3396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1A2EE2C-D1CE-4D14-81D0-BE6A00BC3B05}" type="pres">
      <dgm:prSet presAssocID="{2EC1E18F-CDBF-48B7-81A0-311BA29946E7}" presName="composite" presStyleCnt="0"/>
      <dgm:spPr/>
    </dgm:pt>
    <dgm:pt modelId="{F88AE6D9-4F5E-4D95-A3B9-71A295E0B81C}" type="pres">
      <dgm:prSet presAssocID="{2EC1E18F-CDBF-48B7-81A0-311BA29946E7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F3E138D-5E53-4207-AE21-BFFC1F15A1E7}" type="pres">
      <dgm:prSet presAssocID="{2EC1E18F-CDBF-48B7-81A0-311BA29946E7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C4B22D7-4E42-46B4-A162-83A8537492A7}" type="pres">
      <dgm:prSet presAssocID="{2EC1E18F-CDBF-48B7-81A0-311BA29946E7}" presName="Accent" presStyleLbl="parChTrans1D1" presStyleIdx="0" presStyleCnt="2"/>
      <dgm:spPr/>
    </dgm:pt>
    <dgm:pt modelId="{09A493A6-0C4C-4D60-9CC1-6411263004A7}" type="pres">
      <dgm:prSet presAssocID="{2EC1E18F-CDBF-48B7-81A0-311BA29946E7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3DE9C0D-8F70-4A11-B28E-5EEFBB82CE10}" type="pres">
      <dgm:prSet presAssocID="{B758971A-E6BE-462B-B69E-7AC81315D9DC}" presName="sibTrans" presStyleCnt="0"/>
      <dgm:spPr/>
    </dgm:pt>
    <dgm:pt modelId="{DBCB5B08-1C66-4B76-9937-F975CB4699E8}" type="pres">
      <dgm:prSet presAssocID="{A24D9EB1-5E9A-4C8F-81B4-66E04C4A8326}" presName="composite" presStyleCnt="0"/>
      <dgm:spPr/>
    </dgm:pt>
    <dgm:pt modelId="{AB164E96-BC2C-43B4-89EB-942AFD5B848C}" type="pres">
      <dgm:prSet presAssocID="{A24D9EB1-5E9A-4C8F-81B4-66E04C4A8326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7E66BEF-6869-43CD-A20F-73EB3D3EE0EC}" type="pres">
      <dgm:prSet presAssocID="{A24D9EB1-5E9A-4C8F-81B4-66E04C4A8326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B633A807-A4E8-4C32-9522-7F251EFB4480}" type="pres">
      <dgm:prSet presAssocID="{A24D9EB1-5E9A-4C8F-81B4-66E04C4A8326}" presName="Accent" presStyleLbl="parChTrans1D1" presStyleIdx="1" presStyleCnt="2"/>
      <dgm:spPr/>
    </dgm:pt>
    <dgm:pt modelId="{5B059682-5E67-478E-BCB0-5929E5E72460}" type="pres">
      <dgm:prSet presAssocID="{A24D9EB1-5E9A-4C8F-81B4-66E04C4A8326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5DCF07-B2BA-47BA-BFD8-78AF530CC5AF}" srcId="{2EC1E18F-CDBF-48B7-81A0-311BA29946E7}" destId="{D896FAFE-F245-4C84-9249-A46884EE9EDC}" srcOrd="0" destOrd="0" parTransId="{48AB6F9C-CA5E-4B93-B388-7C88C7372ED8}" sibTransId="{35C6D4E9-63A1-4082-BD18-4FF8A98DEBD9}"/>
    <dgm:cxn modelId="{24F8C20A-7218-41B4-BFAA-D3511977B354}" type="presOf" srcId="{81516D39-94B8-4C3E-BC20-D273900B823C}" destId="{09A493A6-0C4C-4D60-9CC1-6411263004A7}" srcOrd="0" destOrd="2" presId="urn:microsoft.com/office/officeart/2011/layout/TabList"/>
    <dgm:cxn modelId="{898C090B-7414-401B-AEAA-296261EF67AE}" srcId="{2EC1E18F-CDBF-48B7-81A0-311BA29946E7}" destId="{C5AEECA5-AF67-456B-A39B-7998B98DC95B}" srcOrd="2" destOrd="0" parTransId="{D5297C0A-BA8B-4A28-86A7-15BF496A3F24}" sibTransId="{86AE74A0-D17E-4E95-9A1A-82D924B26E24}"/>
    <dgm:cxn modelId="{3C17F22F-0DA7-40E7-8B42-8489FEE3A7DF}" srcId="{2EC1E18F-CDBF-48B7-81A0-311BA29946E7}" destId="{81516D39-94B8-4C3E-BC20-D273900B823C}" srcOrd="3" destOrd="0" parTransId="{04051634-B91F-4A0F-B337-D87DCE538AF1}" sibTransId="{3F1A6D90-98CD-48BC-855F-783D632604FA}"/>
    <dgm:cxn modelId="{A034AA5B-CA26-43B8-B2A6-94B6B830D30A}" type="presOf" srcId="{A24D9EB1-5E9A-4C8F-81B4-66E04C4A8326}" destId="{07E66BEF-6869-43CD-A20F-73EB3D3EE0EC}" srcOrd="0" destOrd="0" presId="urn:microsoft.com/office/officeart/2011/layout/TabList"/>
    <dgm:cxn modelId="{A320F162-DC54-4CCB-878C-F228565DD233}" type="presOf" srcId="{D896FAFE-F245-4C84-9249-A46884EE9EDC}" destId="{F88AE6D9-4F5E-4D95-A3B9-71A295E0B81C}" srcOrd="0" destOrd="0" presId="urn:microsoft.com/office/officeart/2011/layout/TabList"/>
    <dgm:cxn modelId="{881FF364-204F-40B0-9F27-318D240938B7}" srcId="{A24D9EB1-5E9A-4C8F-81B4-66E04C4A8326}" destId="{F4625D1E-AF13-42AC-A6CB-79AFA976108A}" srcOrd="1" destOrd="0" parTransId="{FF26128F-6A20-49B0-966A-F3B6E40F4293}" sibTransId="{9B0071ED-A9C2-412D-9F06-DAA86D09ECDA}"/>
    <dgm:cxn modelId="{E3F31949-51D4-4A63-9D02-AD6B9EDD2B1A}" type="presOf" srcId="{141C89BF-1A15-43B5-9710-F324FF9DD1B5}" destId="{5B059682-5E67-478E-BCB0-5929E5E72460}" srcOrd="0" destOrd="3" presId="urn:microsoft.com/office/officeart/2011/layout/TabList"/>
    <dgm:cxn modelId="{CF19CC4D-42F3-4A74-AFE9-F452BDB179F4}" srcId="{4F804EED-86A4-43D7-A212-813132A33961}" destId="{A24D9EB1-5E9A-4C8F-81B4-66E04C4A8326}" srcOrd="1" destOrd="0" parTransId="{F5AD1C5B-E815-49D1-962C-68224F73A536}" sibTransId="{130DD8FD-EEC7-413A-96BE-67156762A970}"/>
    <dgm:cxn modelId="{11A98451-14FE-429C-8EB7-FB883FC41208}" srcId="{A24D9EB1-5E9A-4C8F-81B4-66E04C4A8326}" destId="{91FB0E1F-8BBB-4253-AF87-082CADEE6A44}" srcOrd="2" destOrd="0" parTransId="{78158F78-D209-4AF9-8685-79FBDD34D3D1}" sibTransId="{611B1A30-AC3B-4C1A-9E88-86DDE752290F}"/>
    <dgm:cxn modelId="{CE31F072-A7B6-48F3-861F-E626828BA608}" srcId="{A24D9EB1-5E9A-4C8F-81B4-66E04C4A8326}" destId="{B7F4150D-9E85-4D40-807F-3E512E78D64A}" srcOrd="0" destOrd="0" parTransId="{32B99511-7B22-42A5-9082-08159A22B44C}" sibTransId="{06E249F8-31CC-4B7D-92F2-8C68A1958787}"/>
    <dgm:cxn modelId="{A4BD6F57-91E0-4D97-AAC3-FF636DD9A68D}" srcId="{2EC1E18F-CDBF-48B7-81A0-311BA29946E7}" destId="{C6370FD9-5E64-4A1C-BE6A-7E7F3CB018B2}" srcOrd="1" destOrd="0" parTransId="{85E9562D-94D0-42AA-8E64-B2732AB110B4}" sibTransId="{20ADDB6C-E121-4BB8-A47D-77EFAE3EC370}"/>
    <dgm:cxn modelId="{7281727C-7CCC-461C-9D00-24C99400710D}" srcId="{4F804EED-86A4-43D7-A212-813132A33961}" destId="{2EC1E18F-CDBF-48B7-81A0-311BA29946E7}" srcOrd="0" destOrd="0" parTransId="{FCD5A849-2C47-4233-8307-41F85B6771C9}" sibTransId="{B758971A-E6BE-462B-B69E-7AC81315D9DC}"/>
    <dgm:cxn modelId="{D916B483-9311-406E-8890-C99F1DA23A94}" type="presOf" srcId="{B7F4150D-9E85-4D40-807F-3E512E78D64A}" destId="{AB164E96-BC2C-43B4-89EB-942AFD5B848C}" srcOrd="0" destOrd="0" presId="urn:microsoft.com/office/officeart/2011/layout/TabList"/>
    <dgm:cxn modelId="{49424E9E-4D90-4035-B3F1-B6F7424D2121}" type="presOf" srcId="{C6370FD9-5E64-4A1C-BE6A-7E7F3CB018B2}" destId="{09A493A6-0C4C-4D60-9CC1-6411263004A7}" srcOrd="0" destOrd="0" presId="urn:microsoft.com/office/officeart/2011/layout/TabList"/>
    <dgm:cxn modelId="{1CA149A0-F635-4060-ACA5-31C8B0742657}" srcId="{A24D9EB1-5E9A-4C8F-81B4-66E04C4A8326}" destId="{141C89BF-1A15-43B5-9710-F324FF9DD1B5}" srcOrd="4" destOrd="0" parTransId="{9D9C55AF-CCE9-4EC6-B2CC-B23E72CADAB3}" sibTransId="{4FFC39A0-1650-4179-AD85-249CE05FB67D}"/>
    <dgm:cxn modelId="{4AA72FA9-2638-4D3C-9ECC-4ED0CC647DB6}" type="presOf" srcId="{2EC1E18F-CDBF-48B7-81A0-311BA29946E7}" destId="{BF3E138D-5E53-4207-AE21-BFFC1F15A1E7}" srcOrd="0" destOrd="0" presId="urn:microsoft.com/office/officeart/2011/layout/TabList"/>
    <dgm:cxn modelId="{800AAEAB-8C2B-452E-949E-82413B334A47}" type="presOf" srcId="{799ACA70-0AEB-4952-BAE2-56283DB77EBB}" destId="{5B059682-5E67-478E-BCB0-5929E5E72460}" srcOrd="0" destOrd="2" presId="urn:microsoft.com/office/officeart/2011/layout/TabList"/>
    <dgm:cxn modelId="{AAEED5BC-DA6E-47FD-9AB4-A7711DE2FB09}" type="presOf" srcId="{4F804EED-86A4-43D7-A212-813132A33961}" destId="{47EB7DB4-AB64-4946-9855-E1CD0170FA4D}" srcOrd="0" destOrd="0" presId="urn:microsoft.com/office/officeart/2011/layout/TabList"/>
    <dgm:cxn modelId="{D8D020CD-885F-4694-9F41-881E88AD9041}" srcId="{A24D9EB1-5E9A-4C8F-81B4-66E04C4A8326}" destId="{799ACA70-0AEB-4952-BAE2-56283DB77EBB}" srcOrd="3" destOrd="0" parTransId="{163C7ADC-84BD-4E41-9E96-D0D9F69C611F}" sibTransId="{50A355C7-30FA-4040-A4A3-6D79122B1144}"/>
    <dgm:cxn modelId="{07AC77D8-9F64-4B05-904B-7AB200AD5A65}" type="presOf" srcId="{F4625D1E-AF13-42AC-A6CB-79AFA976108A}" destId="{5B059682-5E67-478E-BCB0-5929E5E72460}" srcOrd="0" destOrd="0" presId="urn:microsoft.com/office/officeart/2011/layout/TabList"/>
    <dgm:cxn modelId="{1C5399DF-A0DB-46F8-BF87-C3523DE24543}" type="presOf" srcId="{C5AEECA5-AF67-456B-A39B-7998B98DC95B}" destId="{09A493A6-0C4C-4D60-9CC1-6411263004A7}" srcOrd="0" destOrd="1" presId="urn:microsoft.com/office/officeart/2011/layout/TabList"/>
    <dgm:cxn modelId="{C58250F4-AA25-43C1-963D-7C5CC5CB3363}" type="presOf" srcId="{91FB0E1F-8BBB-4253-AF87-082CADEE6A44}" destId="{5B059682-5E67-478E-BCB0-5929E5E72460}" srcOrd="0" destOrd="1" presId="urn:microsoft.com/office/officeart/2011/layout/TabList"/>
    <dgm:cxn modelId="{A38A616C-F6F7-4DC0-9BF3-7152A7C813A8}" type="presParOf" srcId="{47EB7DB4-AB64-4946-9855-E1CD0170FA4D}" destId="{11A2EE2C-D1CE-4D14-81D0-BE6A00BC3B05}" srcOrd="0" destOrd="0" presId="urn:microsoft.com/office/officeart/2011/layout/TabList"/>
    <dgm:cxn modelId="{67B93D2B-DBD1-46CC-98E2-A9C7ADBD3EF1}" type="presParOf" srcId="{11A2EE2C-D1CE-4D14-81D0-BE6A00BC3B05}" destId="{F88AE6D9-4F5E-4D95-A3B9-71A295E0B81C}" srcOrd="0" destOrd="0" presId="urn:microsoft.com/office/officeart/2011/layout/TabList"/>
    <dgm:cxn modelId="{46011A05-E708-4B83-BB04-111CC998FEC7}" type="presParOf" srcId="{11A2EE2C-D1CE-4D14-81D0-BE6A00BC3B05}" destId="{BF3E138D-5E53-4207-AE21-BFFC1F15A1E7}" srcOrd="1" destOrd="0" presId="urn:microsoft.com/office/officeart/2011/layout/TabList"/>
    <dgm:cxn modelId="{BF80E34D-6D48-4E90-BEDA-B788AB8FE0CE}" type="presParOf" srcId="{11A2EE2C-D1CE-4D14-81D0-BE6A00BC3B05}" destId="{3C4B22D7-4E42-46B4-A162-83A8537492A7}" srcOrd="2" destOrd="0" presId="urn:microsoft.com/office/officeart/2011/layout/TabList"/>
    <dgm:cxn modelId="{DFE385E9-B54E-4B85-8D9D-5A46FD8F79E4}" type="presParOf" srcId="{47EB7DB4-AB64-4946-9855-E1CD0170FA4D}" destId="{09A493A6-0C4C-4D60-9CC1-6411263004A7}" srcOrd="1" destOrd="0" presId="urn:microsoft.com/office/officeart/2011/layout/TabList"/>
    <dgm:cxn modelId="{A9F6C64B-BF69-46BC-8D3B-E8E7E43ECAA6}" type="presParOf" srcId="{47EB7DB4-AB64-4946-9855-E1CD0170FA4D}" destId="{93DE9C0D-8F70-4A11-B28E-5EEFBB82CE10}" srcOrd="2" destOrd="0" presId="urn:microsoft.com/office/officeart/2011/layout/TabList"/>
    <dgm:cxn modelId="{9A8659E0-39E7-403C-B770-FE1AEDDD1346}" type="presParOf" srcId="{47EB7DB4-AB64-4946-9855-E1CD0170FA4D}" destId="{DBCB5B08-1C66-4B76-9937-F975CB4699E8}" srcOrd="3" destOrd="0" presId="urn:microsoft.com/office/officeart/2011/layout/TabList"/>
    <dgm:cxn modelId="{55F54AAD-8E52-4822-95B6-F2D55B66ED31}" type="presParOf" srcId="{DBCB5B08-1C66-4B76-9937-F975CB4699E8}" destId="{AB164E96-BC2C-43B4-89EB-942AFD5B848C}" srcOrd="0" destOrd="0" presId="urn:microsoft.com/office/officeart/2011/layout/TabList"/>
    <dgm:cxn modelId="{8A09E409-8743-4F97-8C24-5697336D39E5}" type="presParOf" srcId="{DBCB5B08-1C66-4B76-9937-F975CB4699E8}" destId="{07E66BEF-6869-43CD-A20F-73EB3D3EE0EC}" srcOrd="1" destOrd="0" presId="urn:microsoft.com/office/officeart/2011/layout/TabList"/>
    <dgm:cxn modelId="{6201EF20-A7E8-45C7-AEE4-8A11BAF974B0}" type="presParOf" srcId="{DBCB5B08-1C66-4B76-9937-F975CB4699E8}" destId="{B633A807-A4E8-4C32-9522-7F251EFB4480}" srcOrd="2" destOrd="0" presId="urn:microsoft.com/office/officeart/2011/layout/TabList"/>
    <dgm:cxn modelId="{E42C0FFF-3671-4BDD-8882-45729CEB8375}" type="presParOf" srcId="{47EB7DB4-AB64-4946-9855-E1CD0170FA4D}" destId="{5B059682-5E67-478E-BCB0-5929E5E7246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04EED-86A4-43D7-A212-813132A33961}" type="doc">
      <dgm:prSet loTypeId="urn:microsoft.com/office/officeart/2011/layout/Tab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EC1E18F-CDBF-48B7-81A0-311BA29946E7}">
      <dgm:prSet phldrT="[Text]"/>
      <dgm:spPr>
        <a:solidFill>
          <a:srgbClr val="8D8885"/>
        </a:solidFill>
      </dgm:spPr>
      <dgm:t>
        <a:bodyPr/>
        <a:lstStyle/>
        <a:p>
          <a:r>
            <a:rPr lang="en-US" dirty="0"/>
            <a:t>Early To Mid</a:t>
          </a:r>
        </a:p>
      </dgm:t>
    </dgm:pt>
    <dgm:pt modelId="{FCD5A849-2C47-4233-8307-41F85B6771C9}" type="parTrans" cxnId="{7281727C-7CCC-461C-9D00-24C99400710D}">
      <dgm:prSet/>
      <dgm:spPr/>
      <dgm:t>
        <a:bodyPr/>
        <a:lstStyle/>
        <a:p>
          <a:endParaRPr lang="en-US"/>
        </a:p>
      </dgm:t>
    </dgm:pt>
    <dgm:pt modelId="{B758971A-E6BE-462B-B69E-7AC81315D9DC}" type="sibTrans" cxnId="{7281727C-7CCC-461C-9D00-24C99400710D}">
      <dgm:prSet/>
      <dgm:spPr/>
      <dgm:t>
        <a:bodyPr/>
        <a:lstStyle/>
        <a:p>
          <a:endParaRPr lang="en-US"/>
        </a:p>
      </dgm:t>
    </dgm:pt>
    <dgm:pt modelId="{D896FAFE-F245-4C84-9249-A46884EE9EDC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8AB6F9C-CA5E-4B93-B388-7C88C7372ED8}" type="parTrans" cxnId="{E45DCF07-B2BA-47BA-BFD8-78AF530CC5AF}">
      <dgm:prSet/>
      <dgm:spPr/>
      <dgm:t>
        <a:bodyPr/>
        <a:lstStyle/>
        <a:p>
          <a:endParaRPr lang="en-US"/>
        </a:p>
      </dgm:t>
    </dgm:pt>
    <dgm:pt modelId="{35C6D4E9-63A1-4082-BD18-4FF8A98DEBD9}" type="sibTrans" cxnId="{E45DCF07-B2BA-47BA-BFD8-78AF530CC5AF}">
      <dgm:prSet/>
      <dgm:spPr/>
      <dgm:t>
        <a:bodyPr/>
        <a:lstStyle/>
        <a:p>
          <a:endParaRPr lang="en-US"/>
        </a:p>
      </dgm:t>
    </dgm:pt>
    <dgm:pt modelId="{C6370FD9-5E64-4A1C-BE6A-7E7F3CB018B2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Base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militar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encontra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-se a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nível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7</a:t>
          </a:r>
        </a:p>
      </dgm:t>
    </dgm:pt>
    <dgm:pt modelId="{85E9562D-94D0-42AA-8E64-B2732AB110B4}" type="parTrans" cxnId="{A4BD6F57-91E0-4D97-AAC3-FF636DD9A68D}">
      <dgm:prSet/>
      <dgm:spPr/>
      <dgm:t>
        <a:bodyPr/>
        <a:lstStyle/>
        <a:p>
          <a:endParaRPr lang="en-US"/>
        </a:p>
      </dgm:t>
    </dgm:pt>
    <dgm:pt modelId="{20ADDB6C-E121-4BB8-A47D-77EFAE3EC370}" type="sibTrans" cxnId="{A4BD6F57-91E0-4D97-AAC3-FF636DD9A68D}">
      <dgm:prSet/>
      <dgm:spPr/>
      <dgm:t>
        <a:bodyPr/>
        <a:lstStyle/>
        <a:p>
          <a:endParaRPr lang="en-US"/>
        </a:p>
      </dgm:t>
    </dgm:pt>
    <dgm:pt modelId="{A24D9EB1-5E9A-4C8F-81B4-66E04C4A8326}">
      <dgm:prSet phldrT="[Text]"/>
      <dgm:spPr>
        <a:solidFill>
          <a:srgbClr val="8D8885"/>
        </a:solidFill>
      </dgm:spPr>
      <dgm:t>
        <a:bodyPr/>
        <a:lstStyle/>
        <a:p>
          <a:r>
            <a:rPr lang="en-US" dirty="0"/>
            <a:t>Mid To Late</a:t>
          </a:r>
        </a:p>
      </dgm:t>
    </dgm:pt>
    <dgm:pt modelId="{F5AD1C5B-E815-49D1-962C-68224F73A536}" type="parTrans" cxnId="{CF19CC4D-42F3-4A74-AFE9-F452BDB179F4}">
      <dgm:prSet/>
      <dgm:spPr/>
      <dgm:t>
        <a:bodyPr/>
        <a:lstStyle/>
        <a:p>
          <a:endParaRPr lang="en-US"/>
        </a:p>
      </dgm:t>
    </dgm:pt>
    <dgm:pt modelId="{130DD8FD-EEC7-413A-96BE-67156762A970}" type="sibTrans" cxnId="{CF19CC4D-42F3-4A74-AFE9-F452BDB179F4}">
      <dgm:prSet/>
      <dgm:spPr/>
      <dgm:t>
        <a:bodyPr/>
        <a:lstStyle/>
        <a:p>
          <a:endParaRPr lang="en-US"/>
        </a:p>
      </dgm:t>
    </dgm:pt>
    <dgm:pt modelId="{B7F4150D-9E85-4D40-807F-3E512E78D64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2B99511-7B22-42A5-9082-08159A22B44C}" type="parTrans" cxnId="{CE31F072-A7B6-48F3-861F-E626828BA608}">
      <dgm:prSet/>
      <dgm:spPr/>
      <dgm:t>
        <a:bodyPr/>
        <a:lstStyle/>
        <a:p>
          <a:endParaRPr lang="en-US"/>
        </a:p>
      </dgm:t>
    </dgm:pt>
    <dgm:pt modelId="{06E249F8-31CC-4B7D-92F2-8C68A1958787}" type="sibTrans" cxnId="{CE31F072-A7B6-48F3-861F-E626828BA608}">
      <dgm:prSet/>
      <dgm:spPr/>
      <dgm:t>
        <a:bodyPr/>
        <a:lstStyle/>
        <a:p>
          <a:endParaRPr lang="en-US"/>
        </a:p>
      </dgm:t>
    </dgm:pt>
    <dgm:pt modelId="{F4625D1E-AF13-42AC-A6CB-79AFA976108A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O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número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de ranged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enviados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supera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o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útil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(500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unidades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)</a:t>
          </a:r>
        </a:p>
      </dgm:t>
    </dgm:pt>
    <dgm:pt modelId="{FF26128F-6A20-49B0-966A-F3B6E40F4293}" type="parTrans" cxnId="{881FF364-204F-40B0-9F27-318D240938B7}">
      <dgm:prSet/>
      <dgm:spPr/>
      <dgm:t>
        <a:bodyPr/>
        <a:lstStyle/>
        <a:p>
          <a:endParaRPr lang="en-US"/>
        </a:p>
      </dgm:t>
    </dgm:pt>
    <dgm:pt modelId="{9B0071ED-A9C2-412D-9F06-DAA86D09ECDA}" type="sibTrans" cxnId="{881FF364-204F-40B0-9F27-318D240938B7}">
      <dgm:prSet/>
      <dgm:spPr/>
      <dgm:t>
        <a:bodyPr/>
        <a:lstStyle/>
        <a:p>
          <a:endParaRPr lang="en-US"/>
        </a:p>
      </dgm:t>
    </dgm:pt>
    <dgm:pt modelId="{141C89BF-1A15-43B5-9710-F324FF9DD1B5}">
      <dgm:prSet phldrT="[Text]"/>
      <dgm:spPr/>
      <dgm:t>
        <a:bodyPr/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n-US" sz="1700" kern="1200" dirty="0"/>
        </a:p>
      </dgm:t>
    </dgm:pt>
    <dgm:pt modelId="{9D9C55AF-CCE9-4EC6-B2CC-B23E72CADAB3}" type="parTrans" cxnId="{1CA149A0-F635-4060-ACA5-31C8B0742657}">
      <dgm:prSet/>
      <dgm:spPr/>
      <dgm:t>
        <a:bodyPr/>
        <a:lstStyle/>
        <a:p>
          <a:endParaRPr lang="en-US"/>
        </a:p>
      </dgm:t>
    </dgm:pt>
    <dgm:pt modelId="{4FFC39A0-1650-4179-AD85-249CE05FB67D}" type="sibTrans" cxnId="{1CA149A0-F635-4060-ACA5-31C8B0742657}">
      <dgm:prSet/>
      <dgm:spPr/>
      <dgm:t>
        <a:bodyPr/>
        <a:lstStyle/>
        <a:p>
          <a:endParaRPr lang="en-US"/>
        </a:p>
      </dgm:t>
    </dgm:pt>
    <dgm:pt modelId="{4A3AD009-915F-4E4B-BD74-E5BE5F4503F2}">
      <dgm:prSet phldrT="[Text]"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Assim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, o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foco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passa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para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melees</a:t>
          </a:r>
        </a:p>
      </dgm:t>
    </dgm:pt>
    <dgm:pt modelId="{0BEFA397-BA44-48AC-914E-F893C64A8CBE}" type="parTrans" cxnId="{36345E42-8C51-492F-A3FC-8C4B6E142EAE}">
      <dgm:prSet/>
      <dgm:spPr/>
      <dgm:t>
        <a:bodyPr/>
        <a:lstStyle/>
        <a:p>
          <a:endParaRPr lang="en-US"/>
        </a:p>
      </dgm:t>
    </dgm:pt>
    <dgm:pt modelId="{D735A3AB-C913-4119-BF36-FF0E7998FC0D}" type="sibTrans" cxnId="{36345E42-8C51-492F-A3FC-8C4B6E142EAE}">
      <dgm:prSet/>
      <dgm:spPr/>
      <dgm:t>
        <a:bodyPr/>
        <a:lstStyle/>
        <a:p>
          <a:endParaRPr lang="en-US"/>
        </a:p>
      </dgm:t>
    </dgm:pt>
    <dgm:pt modelId="{47EB7DB4-AB64-4946-9855-E1CD0170FA4D}" type="pres">
      <dgm:prSet presAssocID="{4F804EED-86A4-43D7-A212-813132A3396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1A2EE2C-D1CE-4D14-81D0-BE6A00BC3B05}" type="pres">
      <dgm:prSet presAssocID="{2EC1E18F-CDBF-48B7-81A0-311BA29946E7}" presName="composite" presStyleCnt="0"/>
      <dgm:spPr/>
    </dgm:pt>
    <dgm:pt modelId="{F88AE6D9-4F5E-4D95-A3B9-71A295E0B81C}" type="pres">
      <dgm:prSet presAssocID="{2EC1E18F-CDBF-48B7-81A0-311BA29946E7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F3E138D-5E53-4207-AE21-BFFC1F15A1E7}" type="pres">
      <dgm:prSet presAssocID="{2EC1E18F-CDBF-48B7-81A0-311BA29946E7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C4B22D7-4E42-46B4-A162-83A8537492A7}" type="pres">
      <dgm:prSet presAssocID="{2EC1E18F-CDBF-48B7-81A0-311BA29946E7}" presName="Accent" presStyleLbl="parChTrans1D1" presStyleIdx="0" presStyleCnt="2"/>
      <dgm:spPr/>
    </dgm:pt>
    <dgm:pt modelId="{09A493A6-0C4C-4D60-9CC1-6411263004A7}" type="pres">
      <dgm:prSet presAssocID="{2EC1E18F-CDBF-48B7-81A0-311BA29946E7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3DE9C0D-8F70-4A11-B28E-5EEFBB82CE10}" type="pres">
      <dgm:prSet presAssocID="{B758971A-E6BE-462B-B69E-7AC81315D9DC}" presName="sibTrans" presStyleCnt="0"/>
      <dgm:spPr/>
    </dgm:pt>
    <dgm:pt modelId="{DBCB5B08-1C66-4B76-9937-F975CB4699E8}" type="pres">
      <dgm:prSet presAssocID="{A24D9EB1-5E9A-4C8F-81B4-66E04C4A8326}" presName="composite" presStyleCnt="0"/>
      <dgm:spPr/>
    </dgm:pt>
    <dgm:pt modelId="{AB164E96-BC2C-43B4-89EB-942AFD5B848C}" type="pres">
      <dgm:prSet presAssocID="{A24D9EB1-5E9A-4C8F-81B4-66E04C4A8326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7E66BEF-6869-43CD-A20F-73EB3D3EE0EC}" type="pres">
      <dgm:prSet presAssocID="{A24D9EB1-5E9A-4C8F-81B4-66E04C4A8326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B633A807-A4E8-4C32-9522-7F251EFB4480}" type="pres">
      <dgm:prSet presAssocID="{A24D9EB1-5E9A-4C8F-81B4-66E04C4A8326}" presName="Accent" presStyleLbl="parChTrans1D1" presStyleIdx="1" presStyleCnt="2"/>
      <dgm:spPr/>
    </dgm:pt>
    <dgm:pt modelId="{5B059682-5E67-478E-BCB0-5929E5E72460}" type="pres">
      <dgm:prSet presAssocID="{A24D9EB1-5E9A-4C8F-81B4-66E04C4A8326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5DCF07-B2BA-47BA-BFD8-78AF530CC5AF}" srcId="{2EC1E18F-CDBF-48B7-81A0-311BA29946E7}" destId="{D896FAFE-F245-4C84-9249-A46884EE9EDC}" srcOrd="0" destOrd="0" parTransId="{48AB6F9C-CA5E-4B93-B388-7C88C7372ED8}" sibTransId="{35C6D4E9-63A1-4082-BD18-4FF8A98DEBD9}"/>
    <dgm:cxn modelId="{A034AA5B-CA26-43B8-B2A6-94B6B830D30A}" type="presOf" srcId="{A24D9EB1-5E9A-4C8F-81B4-66E04C4A8326}" destId="{07E66BEF-6869-43CD-A20F-73EB3D3EE0EC}" srcOrd="0" destOrd="0" presId="urn:microsoft.com/office/officeart/2011/layout/TabList"/>
    <dgm:cxn modelId="{36345E42-8C51-492F-A3FC-8C4B6E142EAE}" srcId="{A24D9EB1-5E9A-4C8F-81B4-66E04C4A8326}" destId="{4A3AD009-915F-4E4B-BD74-E5BE5F4503F2}" srcOrd="2" destOrd="0" parTransId="{0BEFA397-BA44-48AC-914E-F893C64A8CBE}" sibTransId="{D735A3AB-C913-4119-BF36-FF0E7998FC0D}"/>
    <dgm:cxn modelId="{A320F162-DC54-4CCB-878C-F228565DD233}" type="presOf" srcId="{D896FAFE-F245-4C84-9249-A46884EE9EDC}" destId="{F88AE6D9-4F5E-4D95-A3B9-71A295E0B81C}" srcOrd="0" destOrd="0" presId="urn:microsoft.com/office/officeart/2011/layout/TabList"/>
    <dgm:cxn modelId="{881FF364-204F-40B0-9F27-318D240938B7}" srcId="{A24D9EB1-5E9A-4C8F-81B4-66E04C4A8326}" destId="{F4625D1E-AF13-42AC-A6CB-79AFA976108A}" srcOrd="1" destOrd="0" parTransId="{FF26128F-6A20-49B0-966A-F3B6E40F4293}" sibTransId="{9B0071ED-A9C2-412D-9F06-DAA86D09ECDA}"/>
    <dgm:cxn modelId="{E3F31949-51D4-4A63-9D02-AD6B9EDD2B1A}" type="presOf" srcId="{141C89BF-1A15-43B5-9710-F324FF9DD1B5}" destId="{5B059682-5E67-478E-BCB0-5929E5E72460}" srcOrd="0" destOrd="2" presId="urn:microsoft.com/office/officeart/2011/layout/TabList"/>
    <dgm:cxn modelId="{CF19CC4D-42F3-4A74-AFE9-F452BDB179F4}" srcId="{4F804EED-86A4-43D7-A212-813132A33961}" destId="{A24D9EB1-5E9A-4C8F-81B4-66E04C4A8326}" srcOrd="1" destOrd="0" parTransId="{F5AD1C5B-E815-49D1-962C-68224F73A536}" sibTransId="{130DD8FD-EEC7-413A-96BE-67156762A970}"/>
    <dgm:cxn modelId="{CE31F072-A7B6-48F3-861F-E626828BA608}" srcId="{A24D9EB1-5E9A-4C8F-81B4-66E04C4A8326}" destId="{B7F4150D-9E85-4D40-807F-3E512E78D64A}" srcOrd="0" destOrd="0" parTransId="{32B99511-7B22-42A5-9082-08159A22B44C}" sibTransId="{06E249F8-31CC-4B7D-92F2-8C68A1958787}"/>
    <dgm:cxn modelId="{FE305855-3CF9-424A-A60E-583048D1FDE7}" type="presOf" srcId="{4A3AD009-915F-4E4B-BD74-E5BE5F4503F2}" destId="{5B059682-5E67-478E-BCB0-5929E5E72460}" srcOrd="0" destOrd="1" presId="urn:microsoft.com/office/officeart/2011/layout/TabList"/>
    <dgm:cxn modelId="{A4BD6F57-91E0-4D97-AAC3-FF636DD9A68D}" srcId="{2EC1E18F-CDBF-48B7-81A0-311BA29946E7}" destId="{C6370FD9-5E64-4A1C-BE6A-7E7F3CB018B2}" srcOrd="1" destOrd="0" parTransId="{85E9562D-94D0-42AA-8E64-B2732AB110B4}" sibTransId="{20ADDB6C-E121-4BB8-A47D-77EFAE3EC370}"/>
    <dgm:cxn modelId="{7281727C-7CCC-461C-9D00-24C99400710D}" srcId="{4F804EED-86A4-43D7-A212-813132A33961}" destId="{2EC1E18F-CDBF-48B7-81A0-311BA29946E7}" srcOrd="0" destOrd="0" parTransId="{FCD5A849-2C47-4233-8307-41F85B6771C9}" sibTransId="{B758971A-E6BE-462B-B69E-7AC81315D9DC}"/>
    <dgm:cxn modelId="{D916B483-9311-406E-8890-C99F1DA23A94}" type="presOf" srcId="{B7F4150D-9E85-4D40-807F-3E512E78D64A}" destId="{AB164E96-BC2C-43B4-89EB-942AFD5B848C}" srcOrd="0" destOrd="0" presId="urn:microsoft.com/office/officeart/2011/layout/TabList"/>
    <dgm:cxn modelId="{49424E9E-4D90-4035-B3F1-B6F7424D2121}" type="presOf" srcId="{C6370FD9-5E64-4A1C-BE6A-7E7F3CB018B2}" destId="{09A493A6-0C4C-4D60-9CC1-6411263004A7}" srcOrd="0" destOrd="0" presId="urn:microsoft.com/office/officeart/2011/layout/TabList"/>
    <dgm:cxn modelId="{1CA149A0-F635-4060-ACA5-31C8B0742657}" srcId="{A24D9EB1-5E9A-4C8F-81B4-66E04C4A8326}" destId="{141C89BF-1A15-43B5-9710-F324FF9DD1B5}" srcOrd="3" destOrd="0" parTransId="{9D9C55AF-CCE9-4EC6-B2CC-B23E72CADAB3}" sibTransId="{4FFC39A0-1650-4179-AD85-249CE05FB67D}"/>
    <dgm:cxn modelId="{4AA72FA9-2638-4D3C-9ECC-4ED0CC647DB6}" type="presOf" srcId="{2EC1E18F-CDBF-48B7-81A0-311BA29946E7}" destId="{BF3E138D-5E53-4207-AE21-BFFC1F15A1E7}" srcOrd="0" destOrd="0" presId="urn:microsoft.com/office/officeart/2011/layout/TabList"/>
    <dgm:cxn modelId="{AAEED5BC-DA6E-47FD-9AB4-A7711DE2FB09}" type="presOf" srcId="{4F804EED-86A4-43D7-A212-813132A33961}" destId="{47EB7DB4-AB64-4946-9855-E1CD0170FA4D}" srcOrd="0" destOrd="0" presId="urn:microsoft.com/office/officeart/2011/layout/TabList"/>
    <dgm:cxn modelId="{07AC77D8-9F64-4B05-904B-7AB200AD5A65}" type="presOf" srcId="{F4625D1E-AF13-42AC-A6CB-79AFA976108A}" destId="{5B059682-5E67-478E-BCB0-5929E5E72460}" srcOrd="0" destOrd="0" presId="urn:microsoft.com/office/officeart/2011/layout/TabList"/>
    <dgm:cxn modelId="{A38A616C-F6F7-4DC0-9BF3-7152A7C813A8}" type="presParOf" srcId="{47EB7DB4-AB64-4946-9855-E1CD0170FA4D}" destId="{11A2EE2C-D1CE-4D14-81D0-BE6A00BC3B05}" srcOrd="0" destOrd="0" presId="urn:microsoft.com/office/officeart/2011/layout/TabList"/>
    <dgm:cxn modelId="{67B93D2B-DBD1-46CC-98E2-A9C7ADBD3EF1}" type="presParOf" srcId="{11A2EE2C-D1CE-4D14-81D0-BE6A00BC3B05}" destId="{F88AE6D9-4F5E-4D95-A3B9-71A295E0B81C}" srcOrd="0" destOrd="0" presId="urn:microsoft.com/office/officeart/2011/layout/TabList"/>
    <dgm:cxn modelId="{46011A05-E708-4B83-BB04-111CC998FEC7}" type="presParOf" srcId="{11A2EE2C-D1CE-4D14-81D0-BE6A00BC3B05}" destId="{BF3E138D-5E53-4207-AE21-BFFC1F15A1E7}" srcOrd="1" destOrd="0" presId="urn:microsoft.com/office/officeart/2011/layout/TabList"/>
    <dgm:cxn modelId="{BF80E34D-6D48-4E90-BEDA-B788AB8FE0CE}" type="presParOf" srcId="{11A2EE2C-D1CE-4D14-81D0-BE6A00BC3B05}" destId="{3C4B22D7-4E42-46B4-A162-83A8537492A7}" srcOrd="2" destOrd="0" presId="urn:microsoft.com/office/officeart/2011/layout/TabList"/>
    <dgm:cxn modelId="{DFE385E9-B54E-4B85-8D9D-5A46FD8F79E4}" type="presParOf" srcId="{47EB7DB4-AB64-4946-9855-E1CD0170FA4D}" destId="{09A493A6-0C4C-4D60-9CC1-6411263004A7}" srcOrd="1" destOrd="0" presId="urn:microsoft.com/office/officeart/2011/layout/TabList"/>
    <dgm:cxn modelId="{A9F6C64B-BF69-46BC-8D3B-E8E7E43ECAA6}" type="presParOf" srcId="{47EB7DB4-AB64-4946-9855-E1CD0170FA4D}" destId="{93DE9C0D-8F70-4A11-B28E-5EEFBB82CE10}" srcOrd="2" destOrd="0" presId="urn:microsoft.com/office/officeart/2011/layout/TabList"/>
    <dgm:cxn modelId="{9A8659E0-39E7-403C-B770-FE1AEDDD1346}" type="presParOf" srcId="{47EB7DB4-AB64-4946-9855-E1CD0170FA4D}" destId="{DBCB5B08-1C66-4B76-9937-F975CB4699E8}" srcOrd="3" destOrd="0" presId="urn:microsoft.com/office/officeart/2011/layout/TabList"/>
    <dgm:cxn modelId="{55F54AAD-8E52-4822-95B6-F2D55B66ED31}" type="presParOf" srcId="{DBCB5B08-1C66-4B76-9937-F975CB4699E8}" destId="{AB164E96-BC2C-43B4-89EB-942AFD5B848C}" srcOrd="0" destOrd="0" presId="urn:microsoft.com/office/officeart/2011/layout/TabList"/>
    <dgm:cxn modelId="{8A09E409-8743-4F97-8C24-5697336D39E5}" type="presParOf" srcId="{DBCB5B08-1C66-4B76-9937-F975CB4699E8}" destId="{07E66BEF-6869-43CD-A20F-73EB3D3EE0EC}" srcOrd="1" destOrd="0" presId="urn:microsoft.com/office/officeart/2011/layout/TabList"/>
    <dgm:cxn modelId="{6201EF20-A7E8-45C7-AEE4-8A11BAF974B0}" type="presParOf" srcId="{DBCB5B08-1C66-4B76-9937-F975CB4699E8}" destId="{B633A807-A4E8-4C32-9522-7F251EFB4480}" srcOrd="2" destOrd="0" presId="urn:microsoft.com/office/officeart/2011/layout/TabList"/>
    <dgm:cxn modelId="{E42C0FFF-3671-4BDD-8882-45729CEB8375}" type="presParOf" srcId="{47EB7DB4-AB64-4946-9855-E1CD0170FA4D}" destId="{5B059682-5E67-478E-BCB0-5929E5E72460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3A807-A4E8-4C32-9522-7F251EFB4480}">
      <dsp:nvSpPr>
        <dsp:cNvPr id="0" name=""/>
        <dsp:cNvSpPr/>
      </dsp:nvSpPr>
      <dsp:spPr>
        <a:xfrm>
          <a:off x="0" y="2861209"/>
          <a:ext cx="6664725" cy="0"/>
        </a:xfrm>
        <a:prstGeom prst="line">
          <a:avLst/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22D7-4E42-46B4-A162-83A8537492A7}">
      <dsp:nvSpPr>
        <dsp:cNvPr id="0" name=""/>
        <dsp:cNvSpPr/>
      </dsp:nvSpPr>
      <dsp:spPr>
        <a:xfrm>
          <a:off x="0" y="707271"/>
          <a:ext cx="6664725" cy="0"/>
        </a:xfrm>
        <a:prstGeom prst="line">
          <a:avLst/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AE6D9-4F5E-4D95-A3B9-71A295E0B81C}">
      <dsp:nvSpPr>
        <dsp:cNvPr id="0" name=""/>
        <dsp:cNvSpPr/>
      </dsp:nvSpPr>
      <dsp:spPr>
        <a:xfrm>
          <a:off x="1732828" y="1132"/>
          <a:ext cx="4931896" cy="70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b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732828" y="1132"/>
        <a:ext cx="4931896" cy="706139"/>
      </dsp:txXfrm>
    </dsp:sp>
    <dsp:sp modelId="{BF3E138D-5E53-4207-AE21-BFFC1F15A1E7}">
      <dsp:nvSpPr>
        <dsp:cNvPr id="0" name=""/>
        <dsp:cNvSpPr/>
      </dsp:nvSpPr>
      <dsp:spPr>
        <a:xfrm>
          <a:off x="0" y="1132"/>
          <a:ext cx="1732828" cy="706139"/>
        </a:xfrm>
        <a:prstGeom prst="round2SameRect">
          <a:avLst>
            <a:gd name="adj1" fmla="val 16670"/>
            <a:gd name="adj2" fmla="val 0"/>
          </a:avLst>
        </a:prstGeom>
        <a:solidFill>
          <a:srgbClr val="8D888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Ranged</a:t>
          </a:r>
        </a:p>
      </dsp:txBody>
      <dsp:txXfrm>
        <a:off x="34477" y="35609"/>
        <a:ext cx="1663874" cy="671662"/>
      </dsp:txXfrm>
    </dsp:sp>
    <dsp:sp modelId="{09A493A6-0C4C-4D60-9CC1-6411263004A7}">
      <dsp:nvSpPr>
        <dsp:cNvPr id="0" name=""/>
        <dsp:cNvSpPr/>
      </dsp:nvSpPr>
      <dsp:spPr>
        <a:xfrm>
          <a:off x="0" y="707271"/>
          <a:ext cx="6664725" cy="141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Estão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sempre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linha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do topo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Geralmente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organizados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3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grupos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Veem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quantos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soldados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inimigos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estão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área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ataque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</dsp:txBody>
      <dsp:txXfrm>
        <a:off x="0" y="707271"/>
        <a:ext cx="6664725" cy="1412491"/>
      </dsp:txXfrm>
    </dsp:sp>
    <dsp:sp modelId="{AB164E96-BC2C-43B4-89EB-942AFD5B848C}">
      <dsp:nvSpPr>
        <dsp:cNvPr id="0" name=""/>
        <dsp:cNvSpPr/>
      </dsp:nvSpPr>
      <dsp:spPr>
        <a:xfrm>
          <a:off x="1732828" y="2155069"/>
          <a:ext cx="4931896" cy="70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485" tIns="70485" rIns="70485" bIns="70485" numCol="1" spcCol="1270" anchor="b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 </a:t>
          </a:r>
        </a:p>
      </dsp:txBody>
      <dsp:txXfrm>
        <a:off x="1732828" y="2155069"/>
        <a:ext cx="4931896" cy="706139"/>
      </dsp:txXfrm>
    </dsp:sp>
    <dsp:sp modelId="{07E66BEF-6869-43CD-A20F-73EB3D3EE0EC}">
      <dsp:nvSpPr>
        <dsp:cNvPr id="0" name=""/>
        <dsp:cNvSpPr/>
      </dsp:nvSpPr>
      <dsp:spPr>
        <a:xfrm>
          <a:off x="0" y="2155069"/>
          <a:ext cx="1732828" cy="706139"/>
        </a:xfrm>
        <a:prstGeom prst="round2SameRect">
          <a:avLst>
            <a:gd name="adj1" fmla="val 16670"/>
            <a:gd name="adj2" fmla="val 0"/>
          </a:avLst>
        </a:prstGeom>
        <a:solidFill>
          <a:srgbClr val="8D888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Melee</a:t>
          </a:r>
        </a:p>
      </dsp:txBody>
      <dsp:txXfrm>
        <a:off x="34477" y="2189546"/>
        <a:ext cx="1663874" cy="671662"/>
      </dsp:txXfrm>
    </dsp:sp>
    <dsp:sp modelId="{5B059682-5E67-478E-BCB0-5929E5E72460}">
      <dsp:nvSpPr>
        <dsp:cNvPr id="0" name=""/>
        <dsp:cNvSpPr/>
      </dsp:nvSpPr>
      <dsp:spPr>
        <a:xfrm>
          <a:off x="0" y="2861209"/>
          <a:ext cx="6664725" cy="141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Estão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sempre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linha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baixo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Só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andam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frente</a:t>
          </a:r>
          <a:endParaRPr lang="en-US" sz="1800" b="0" kern="1200" dirty="0">
            <a:solidFill>
              <a:srgbClr val="5F5B5C"/>
            </a:solidFill>
            <a:latin typeface="Trebuchet MS" panose="020B0603020202020204" pitchFamily="34" charset="0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Tentam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sempre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chegar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à base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inimiga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para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aumentar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o retard</a:t>
          </a: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n-US" sz="1700" kern="1200" dirty="0"/>
        </a:p>
      </dsp:txBody>
      <dsp:txXfrm>
        <a:off x="0" y="2861209"/>
        <a:ext cx="6664725" cy="1412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3A807-A4E8-4C32-9522-7F251EFB4480}">
      <dsp:nvSpPr>
        <dsp:cNvPr id="0" name=""/>
        <dsp:cNvSpPr/>
      </dsp:nvSpPr>
      <dsp:spPr>
        <a:xfrm>
          <a:off x="0" y="2861209"/>
          <a:ext cx="6664725" cy="0"/>
        </a:xfrm>
        <a:prstGeom prst="line">
          <a:avLst/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B22D7-4E42-46B4-A162-83A8537492A7}">
      <dsp:nvSpPr>
        <dsp:cNvPr id="0" name=""/>
        <dsp:cNvSpPr/>
      </dsp:nvSpPr>
      <dsp:spPr>
        <a:xfrm>
          <a:off x="0" y="707271"/>
          <a:ext cx="6664725" cy="0"/>
        </a:xfrm>
        <a:prstGeom prst="line">
          <a:avLst/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AE6D9-4F5E-4D95-A3B9-71A295E0B81C}">
      <dsp:nvSpPr>
        <dsp:cNvPr id="0" name=""/>
        <dsp:cNvSpPr/>
      </dsp:nvSpPr>
      <dsp:spPr>
        <a:xfrm>
          <a:off x="1732828" y="1132"/>
          <a:ext cx="4931896" cy="70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</a:p>
      </dsp:txBody>
      <dsp:txXfrm>
        <a:off x="1732828" y="1132"/>
        <a:ext cx="4931896" cy="706139"/>
      </dsp:txXfrm>
    </dsp:sp>
    <dsp:sp modelId="{BF3E138D-5E53-4207-AE21-BFFC1F15A1E7}">
      <dsp:nvSpPr>
        <dsp:cNvPr id="0" name=""/>
        <dsp:cNvSpPr/>
      </dsp:nvSpPr>
      <dsp:spPr>
        <a:xfrm>
          <a:off x="0" y="1132"/>
          <a:ext cx="1732828" cy="706139"/>
        </a:xfrm>
        <a:prstGeom prst="round2SameRect">
          <a:avLst>
            <a:gd name="adj1" fmla="val 16670"/>
            <a:gd name="adj2" fmla="val 0"/>
          </a:avLst>
        </a:prstGeom>
        <a:solidFill>
          <a:srgbClr val="8D888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Early To Mid</a:t>
          </a:r>
        </a:p>
      </dsp:txBody>
      <dsp:txXfrm>
        <a:off x="34477" y="35609"/>
        <a:ext cx="1663874" cy="671662"/>
      </dsp:txXfrm>
    </dsp:sp>
    <dsp:sp modelId="{09A493A6-0C4C-4D60-9CC1-6411263004A7}">
      <dsp:nvSpPr>
        <dsp:cNvPr id="0" name=""/>
        <dsp:cNvSpPr/>
      </dsp:nvSpPr>
      <dsp:spPr>
        <a:xfrm>
          <a:off x="0" y="707271"/>
          <a:ext cx="6664725" cy="141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Base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militar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encontra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-se a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nível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7</a:t>
          </a:r>
        </a:p>
      </dsp:txBody>
      <dsp:txXfrm>
        <a:off x="0" y="707271"/>
        <a:ext cx="6664725" cy="1412491"/>
      </dsp:txXfrm>
    </dsp:sp>
    <dsp:sp modelId="{AB164E96-BC2C-43B4-89EB-942AFD5B848C}">
      <dsp:nvSpPr>
        <dsp:cNvPr id="0" name=""/>
        <dsp:cNvSpPr/>
      </dsp:nvSpPr>
      <dsp:spPr>
        <a:xfrm>
          <a:off x="1732828" y="2155069"/>
          <a:ext cx="4931896" cy="70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</a:t>
          </a:r>
        </a:p>
      </dsp:txBody>
      <dsp:txXfrm>
        <a:off x="1732828" y="2155069"/>
        <a:ext cx="4931896" cy="706139"/>
      </dsp:txXfrm>
    </dsp:sp>
    <dsp:sp modelId="{07E66BEF-6869-43CD-A20F-73EB3D3EE0EC}">
      <dsp:nvSpPr>
        <dsp:cNvPr id="0" name=""/>
        <dsp:cNvSpPr/>
      </dsp:nvSpPr>
      <dsp:spPr>
        <a:xfrm>
          <a:off x="0" y="2155069"/>
          <a:ext cx="1732828" cy="706139"/>
        </a:xfrm>
        <a:prstGeom prst="round2SameRect">
          <a:avLst>
            <a:gd name="adj1" fmla="val 16670"/>
            <a:gd name="adj2" fmla="val 0"/>
          </a:avLst>
        </a:prstGeom>
        <a:solidFill>
          <a:srgbClr val="8D8885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Mid To Late</a:t>
          </a:r>
        </a:p>
      </dsp:txBody>
      <dsp:txXfrm>
        <a:off x="34477" y="2189546"/>
        <a:ext cx="1663874" cy="671662"/>
      </dsp:txXfrm>
    </dsp:sp>
    <dsp:sp modelId="{5B059682-5E67-478E-BCB0-5929E5E72460}">
      <dsp:nvSpPr>
        <dsp:cNvPr id="0" name=""/>
        <dsp:cNvSpPr/>
      </dsp:nvSpPr>
      <dsp:spPr>
        <a:xfrm>
          <a:off x="0" y="2861209"/>
          <a:ext cx="6664725" cy="1412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O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número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de ranged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enviados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supera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o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útil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(500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unidades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Assim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, o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foco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passa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para </a:t>
          </a:r>
          <a:r>
            <a:rPr lang="en-US" sz="1800" b="0" kern="1200" dirty="0" err="1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os</a:t>
          </a:r>
          <a:r>
            <a:rPr lang="en-US" sz="1800" b="0" kern="1200" dirty="0">
              <a:solidFill>
                <a:srgbClr val="5F5B5C"/>
              </a:solidFill>
              <a:latin typeface="Trebuchet MS" panose="020B0603020202020204" pitchFamily="34" charset="0"/>
              <a:ea typeface="+mn-ea"/>
              <a:cs typeface="+mn-cs"/>
            </a:rPr>
            <a:t> melees</a:t>
          </a: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endParaRPr lang="en-US" sz="1700" kern="1200" dirty="0"/>
        </a:p>
      </dsp:txBody>
      <dsp:txXfrm>
        <a:off x="0" y="2861209"/>
        <a:ext cx="6664725" cy="141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E593F-FD2F-472F-937F-29A9DB164668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47EB-D871-4C84-ADD1-027790312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2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2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 </a:t>
            </a:r>
            <a:r>
              <a:rPr lang="en-US" dirty="0" err="1"/>
              <a:t>sabermos</a:t>
            </a:r>
            <a:r>
              <a:rPr lang="en-US" dirty="0"/>
              <a:t> se </a:t>
            </a:r>
            <a:r>
              <a:rPr lang="en-US" dirty="0" err="1"/>
              <a:t>estamos</a:t>
            </a:r>
            <a:r>
              <a:rPr lang="en-US" dirty="0"/>
              <a:t> a </a:t>
            </a:r>
            <a:r>
              <a:rPr lang="en-US" dirty="0" err="1"/>
              <a:t>dominar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de ser 2/3 do (</a:t>
            </a:r>
            <a:r>
              <a:rPr lang="en-US" dirty="0" err="1"/>
              <a:t>turno</a:t>
            </a:r>
            <a:r>
              <a:rPr lang="en-US" dirty="0"/>
              <a:t> + 2)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  <a:p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mexem</a:t>
            </a:r>
            <a:r>
              <a:rPr lang="en-US" dirty="0"/>
              <a:t> sempre </a:t>
            </a:r>
            <a:r>
              <a:rPr lang="en-US" dirty="0" err="1"/>
              <a:t>metade</a:t>
            </a:r>
            <a:r>
              <a:rPr lang="en-US" dirty="0"/>
              <a:t> do total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matar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 </a:t>
            </a:r>
            <a:r>
              <a:rPr lang="en-US" dirty="0" err="1"/>
              <a:t>sabermos</a:t>
            </a:r>
            <a:r>
              <a:rPr lang="en-US" dirty="0"/>
              <a:t> se </a:t>
            </a:r>
            <a:r>
              <a:rPr lang="en-US" dirty="0" err="1"/>
              <a:t>estamos</a:t>
            </a:r>
            <a:r>
              <a:rPr lang="en-US" dirty="0"/>
              <a:t> a </a:t>
            </a:r>
            <a:r>
              <a:rPr lang="en-US" dirty="0" err="1"/>
              <a:t>dominar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de ser 2/3 do (</a:t>
            </a:r>
            <a:r>
              <a:rPr lang="en-US" dirty="0" err="1"/>
              <a:t>turno</a:t>
            </a:r>
            <a:r>
              <a:rPr lang="en-US" dirty="0"/>
              <a:t> + 2)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)</a:t>
            </a:r>
          </a:p>
          <a:p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mexem</a:t>
            </a:r>
            <a:r>
              <a:rPr lang="en-US" dirty="0"/>
              <a:t> sempre </a:t>
            </a:r>
            <a:r>
              <a:rPr lang="en-US" dirty="0" err="1"/>
              <a:t>metade</a:t>
            </a:r>
            <a:r>
              <a:rPr lang="en-US" dirty="0"/>
              <a:t> do total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matar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12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mexem</a:t>
            </a:r>
            <a:r>
              <a:rPr lang="en-US" dirty="0"/>
              <a:t> sempre </a:t>
            </a:r>
            <a:r>
              <a:rPr lang="en-US" dirty="0" err="1"/>
              <a:t>metade</a:t>
            </a:r>
            <a:r>
              <a:rPr lang="en-US" dirty="0"/>
              <a:t> do total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matar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3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Dificuldade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0 (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Aleatoriedade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principal: </a:t>
            </a:r>
            <a:r>
              <a:rPr lang="en-US" dirty="0" err="1"/>
              <a:t>Dominar</a:t>
            </a:r>
            <a:r>
              <a:rPr lang="en-US" dirty="0"/>
              <a:t> (</a:t>
            </a:r>
            <a:r>
              <a:rPr lang="en-US" dirty="0" err="1"/>
              <a:t>dar</a:t>
            </a:r>
            <a:r>
              <a:rPr lang="en-US" dirty="0"/>
              <a:t> o </a:t>
            </a:r>
            <a:r>
              <a:rPr lang="en-US" dirty="0" err="1"/>
              <a:t>máximo</a:t>
            </a:r>
            <a:r>
              <a:rPr lang="en-US" dirty="0"/>
              <a:t> de retard)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5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7 -&gt; soldados </a:t>
            </a:r>
            <a:r>
              <a:rPr lang="en-US" dirty="0" err="1"/>
              <a:t>chegam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 a </a:t>
            </a:r>
            <a:r>
              <a:rPr lang="en-US" dirty="0" err="1"/>
              <a:t>atacar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começamos</a:t>
            </a:r>
            <a:r>
              <a:rPr lang="en-US" dirty="0"/>
              <a:t> logo a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soldados </a:t>
            </a:r>
            <a:r>
              <a:rPr lang="en-US" dirty="0" err="1"/>
              <a:t>iniciais</a:t>
            </a:r>
            <a:r>
              <a:rPr lang="en-US" dirty="0"/>
              <a:t> (</a:t>
            </a:r>
            <a:r>
              <a:rPr lang="en-US" dirty="0" err="1"/>
              <a:t>ganhamos</a:t>
            </a:r>
            <a:r>
              <a:rPr lang="en-US" dirty="0"/>
              <a:t> o </a:t>
            </a:r>
            <a:r>
              <a:rPr lang="en-US" dirty="0" err="1"/>
              <a:t>dinheiro</a:t>
            </a:r>
            <a:r>
              <a:rPr lang="en-US" dirty="0"/>
              <a:t> do retard)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7 -&gt; soldados </a:t>
            </a:r>
            <a:r>
              <a:rPr lang="en-US" dirty="0" err="1"/>
              <a:t>chegam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final a </a:t>
            </a:r>
            <a:r>
              <a:rPr lang="en-US" dirty="0" err="1"/>
              <a:t>atacar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começamos</a:t>
            </a:r>
            <a:r>
              <a:rPr lang="en-US" dirty="0"/>
              <a:t> logo a </a:t>
            </a:r>
            <a:r>
              <a:rPr lang="en-US" dirty="0" err="1"/>
              <a:t>comprar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soldados </a:t>
            </a:r>
            <a:r>
              <a:rPr lang="en-US" dirty="0" err="1"/>
              <a:t>iniciais</a:t>
            </a:r>
            <a:r>
              <a:rPr lang="en-US" dirty="0"/>
              <a:t> (</a:t>
            </a:r>
            <a:r>
              <a:rPr lang="en-US" dirty="0" err="1"/>
              <a:t>ganhamos</a:t>
            </a:r>
            <a:r>
              <a:rPr lang="en-US" dirty="0"/>
              <a:t> o </a:t>
            </a:r>
            <a:r>
              <a:rPr lang="en-US" dirty="0" err="1"/>
              <a:t>dinheiro</a:t>
            </a:r>
            <a:r>
              <a:rPr lang="en-US" dirty="0"/>
              <a:t> do retard)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Ranged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perdem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valor (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ultrapassam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500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unidades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Ranged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perdem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valor (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ultrapassam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500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unidades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9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Ranged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perdem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valor (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ultrapassam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500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unidades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mexem</a:t>
            </a:r>
            <a:r>
              <a:rPr lang="en-US" dirty="0"/>
              <a:t> sempre </a:t>
            </a:r>
            <a:r>
              <a:rPr lang="en-US" dirty="0" err="1"/>
              <a:t>metade</a:t>
            </a:r>
            <a:r>
              <a:rPr lang="en-US" dirty="0"/>
              <a:t> do total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matar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mexem</a:t>
            </a:r>
            <a:r>
              <a:rPr lang="en-US" dirty="0"/>
              <a:t> sempre </a:t>
            </a:r>
            <a:r>
              <a:rPr lang="en-US" dirty="0" err="1"/>
              <a:t>metade</a:t>
            </a:r>
            <a:r>
              <a:rPr lang="en-US" dirty="0"/>
              <a:t> do total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 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matar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647EB-D871-4C84-ADD1-0277903125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6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76DB-14CB-46D9-A799-4332ACA65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B4CE-5560-4572-BA3A-6327EB52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0B4F-8CA7-48B0-90D4-A6133075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CCFB-FF7A-493C-BC0F-9EBCE780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2E01-CE6C-4575-A05A-31E12CAC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3A7E-EB8C-4BC0-87B7-180F108E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3621-162D-4A87-932B-296936008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47E0-B588-4086-8248-9F78517E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9A40-B10C-4E8A-95A8-925EA940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E73A-35B4-4409-9D90-4995FD17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FD441-3280-4689-87AC-684A9B5F0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30C10-D5B0-4A78-A264-47B14C28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4CA6-FCC1-40DF-BF7B-F1551748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1A638-A59A-47F1-9B24-80C759B8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B32B-921B-4124-B470-D83EFBED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D12C-748B-4C9A-9A55-CDFE382C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86A7-1AA2-4D2F-AAAA-7BE08B09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CEE0-0091-4D2A-A6D5-2AF0AA9B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0E84-608D-4E40-B970-08AE7372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8D6D-BB93-4942-8BC6-37BA7CF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175D-307A-4E57-A93D-CD6626C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81D2D-AC85-40BB-8E4D-C7D0DBF6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D9D2-B92F-481D-9C3A-F02225EA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D968-BCB7-467B-8087-42F28950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8B3D-2942-48B3-B985-A263A9FE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4DEF-4835-4EC2-B824-797B3961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920C-DBFB-4705-8B47-843EB4D59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A9AAE-E5EA-4A78-9949-BCB8C3A6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475A-CEDB-41D6-A101-843C475C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2A27E-528D-4CC0-9B25-E0527D0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88B5C-2BDA-46B1-BDBF-39FB7352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61FF-9F0D-41BE-8149-76C36C72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B5962-ECED-4E8B-B25B-C0C97CB6C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1C80A-19C0-4397-95D7-B19F288C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08DA9-A990-46AC-A209-AC9B9AFEE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09F0D-4083-483D-9D25-C64CADF30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86DE-24A7-435F-AC65-876187DC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8099D-4526-42A0-B7CD-2918B85B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8CBD6-624F-4406-902E-131AB38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639C-DDE1-4510-9A2A-517EAEFB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716DC-9072-4D5A-8ACB-426AEB92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6A6B7-378F-4745-90BB-6E33B894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2F8B4-ACDD-44EC-8A5C-6A22989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F38F9-05F9-4263-A8D3-BEB2F475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9F49B-FEDD-48BA-A0E9-732E2829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372A-7313-435D-AD85-1ADC198D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7B0D-039A-4F6E-A66A-01ADC2BF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D1B9-43FC-4E0D-AF1A-03E5DA83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5A7D-A6B8-456D-BCCB-88E66E776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4B9E6-EA42-456A-82B5-59690F8C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35EC9-06EA-420C-BBB5-5482D5BC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7F6E-3372-4E8A-8DF8-09539949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23FA-117A-4A00-A6D5-5D096523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B0AEE-E275-4BCC-B2AD-8DED9D97E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A5E08-65CD-4475-A11E-03B9BE7E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A1C3-FC52-4B7C-BEFF-011BC6D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97815-D290-47E2-AA89-03A63766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45075-C41C-4A43-AFCB-C64CB6D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3B626-729F-4910-9C47-B2D9753E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78DD-512E-4EF1-82BA-570F1DEE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7A49-C99B-4187-BAE3-2EC536AC8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5B8D-130E-4B10-89B6-47656E99DE1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4C35-1F40-4EBF-BD1A-8A2DE9707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4E83-CE61-47A2-9A25-FF28BCDF7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237E-D9BB-40A5-B8CE-D22239D5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microsoft.com/office/2007/relationships/hdphoto" Target="../media/hdphoto1.wdp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7EC27B-E253-4FA5-A43A-B7052732A293}"/>
              </a:ext>
            </a:extLst>
          </p:cNvPr>
          <p:cNvSpPr/>
          <p:nvPr/>
        </p:nvSpPr>
        <p:spPr>
          <a:xfrm>
            <a:off x="7422776" y="6180899"/>
            <a:ext cx="753036" cy="994452"/>
          </a:xfrm>
          <a:prstGeom prst="ellipse">
            <a:avLst/>
          </a:prstGeom>
          <a:solidFill>
            <a:srgbClr val="8D8885"/>
          </a:solidFill>
          <a:ln>
            <a:solidFill>
              <a:srgbClr val="8D8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AEBBE1F-0132-4D19-9AA8-3A0B52BC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3"/>
            <a:ext cx="4548867" cy="62770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2E528-BCD0-4FC6-8701-4567336B3180}"/>
              </a:ext>
            </a:extLst>
          </p:cNvPr>
          <p:cNvSpPr txBox="1">
            <a:spLocks/>
          </p:cNvSpPr>
          <p:nvPr/>
        </p:nvSpPr>
        <p:spPr>
          <a:xfrm>
            <a:off x="219412" y="1128201"/>
            <a:ext cx="83329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Sistemas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Inteligentes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I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C55E054-7B06-4C39-B380-DCDE03C5C475}"/>
              </a:ext>
            </a:extLst>
          </p:cNvPr>
          <p:cNvSpPr txBox="1">
            <a:spLocks/>
          </p:cNvSpPr>
          <p:nvPr/>
        </p:nvSpPr>
        <p:spPr>
          <a:xfrm>
            <a:off x="1166084" y="3515801"/>
            <a:ext cx="643957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Sistema de 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gestão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recursos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e 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proteção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uma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base 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militar</a:t>
            </a:r>
            <a:endParaRPr lang="en-US" b="1" dirty="0">
              <a:solidFill>
                <a:srgbClr val="8D8885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6522722-4144-4B84-BE2E-4ACA37E33A37}"/>
              </a:ext>
            </a:extLst>
          </p:cNvPr>
          <p:cNvSpPr txBox="1">
            <a:spLocks/>
          </p:cNvSpPr>
          <p:nvPr/>
        </p:nvSpPr>
        <p:spPr>
          <a:xfrm>
            <a:off x="2322362" y="5075520"/>
            <a:ext cx="4127016" cy="110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43130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3130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3130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3130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3130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8D8885"/>
                </a:solidFill>
                <a:latin typeface="Trebuchet MS" panose="020B0603020202020204" pitchFamily="34" charset="0"/>
              </a:rPr>
              <a:t>Tiago </a:t>
            </a:r>
            <a:r>
              <a:rPr lang="en-US" sz="16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Pinho</a:t>
            </a:r>
            <a:r>
              <a:rPr lang="en-US" sz="1600" b="1" dirty="0">
                <a:solidFill>
                  <a:srgbClr val="8D8885"/>
                </a:solidFill>
                <a:latin typeface="Trebuchet MS" panose="020B0603020202020204" pitchFamily="34" charset="0"/>
              </a:rPr>
              <a:t> 92938</a:t>
            </a:r>
          </a:p>
          <a:p>
            <a:r>
              <a:rPr lang="en-US" sz="1600" b="1" dirty="0">
                <a:solidFill>
                  <a:srgbClr val="8D8885"/>
                </a:solidFill>
                <a:latin typeface="Trebuchet MS" panose="020B0603020202020204" pitchFamily="34" charset="0"/>
              </a:rPr>
              <a:t>Beatriz Costa 109657</a:t>
            </a:r>
          </a:p>
          <a:p>
            <a:r>
              <a:rPr lang="en-US" sz="1600" b="1" dirty="0">
                <a:solidFill>
                  <a:srgbClr val="8D8885"/>
                </a:solidFill>
                <a:latin typeface="Trebuchet MS" panose="020B0603020202020204" pitchFamily="34" charset="0"/>
              </a:rPr>
              <a:t>Pedro Carvalho 84670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7828E984-E176-4CDA-8AFF-17DA5113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CAAC410F-F9B9-4906-99B2-629C6DEF6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39" y="2208125"/>
            <a:ext cx="5631419" cy="24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2F01C82-4A1E-4B87-9E6F-EED420AC9B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41F1B-211F-4D8F-8E35-C50104B7C143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Late Game</a:t>
              </a:r>
            </a:p>
          </p:txBody>
        </p:sp>
      </p:grp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804C1A32-AE21-448D-B9B6-B469392AD52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1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7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Algoritmos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Parâmetros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928529-E444-442B-9D2E-058467D2F72A}"/>
              </a:ext>
            </a:extLst>
          </p:cNvPr>
          <p:cNvSpPr txBox="1">
            <a:spLocks/>
          </p:cNvSpPr>
          <p:nvPr/>
        </p:nvSpPr>
        <p:spPr>
          <a:xfrm>
            <a:off x="700661" y="1381937"/>
            <a:ext cx="3067944" cy="453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Movimentação</a:t>
            </a:r>
            <a:endParaRPr lang="en-US" sz="3200" b="1" dirty="0">
              <a:solidFill>
                <a:srgbClr val="8D8885"/>
              </a:solidFill>
              <a:latin typeface="Trebuchet MS" panose="020B0603020202020204" pitchFamily="34" charset="0"/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F2E935EB-C330-4B72-A5E7-A091C05F1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643A5B-6D71-4F47-9D40-14297EB27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20523"/>
              </p:ext>
            </p:extLst>
          </p:nvPr>
        </p:nvGraphicFramePr>
        <p:xfrm>
          <a:off x="978408" y="2136927"/>
          <a:ext cx="6664725" cy="4274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20F36E5F-F9D7-4FFB-950A-AD150CA15AE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1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6A5E5D-EA2A-4A88-BDFE-AA05C75ABD94}"/>
              </a:ext>
            </a:extLst>
          </p:cNvPr>
          <p:cNvSpPr txBox="1"/>
          <p:nvPr/>
        </p:nvSpPr>
        <p:spPr>
          <a:xfrm>
            <a:off x="858906" y="1227627"/>
            <a:ext cx="60944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Parâmetros</a:t>
            </a:r>
            <a:r>
              <a:rPr lang="en-US" sz="3000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transição</a:t>
            </a:r>
            <a:r>
              <a:rPr lang="en-US" sz="3000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fases</a:t>
            </a:r>
            <a:endParaRPr lang="en-US" sz="3000" b="1" dirty="0">
              <a:solidFill>
                <a:srgbClr val="8D8885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Algoritmos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Parâmetros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F2E935EB-C330-4B72-A5E7-A091C05F14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643A5B-6D71-4F47-9D40-14297EB27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119051"/>
              </p:ext>
            </p:extLst>
          </p:nvPr>
        </p:nvGraphicFramePr>
        <p:xfrm>
          <a:off x="978408" y="2136927"/>
          <a:ext cx="6664725" cy="4274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20F36E5F-F9D7-4FFB-950A-AD150CA15AE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1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7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1FD85D1-21ED-4A88-BB44-E175461CE700}"/>
              </a:ext>
            </a:extLst>
          </p:cNvPr>
          <p:cNvSpPr txBox="1"/>
          <p:nvPr/>
        </p:nvSpPr>
        <p:spPr>
          <a:xfrm>
            <a:off x="847326" y="2151292"/>
            <a:ext cx="7403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r>
              <a:rPr lang="en-US" dirty="0">
                <a:solidFill>
                  <a:srgbClr val="5F5B5C"/>
                </a:solidFill>
              </a:rPr>
              <a:t> 	</a:t>
            </a:r>
          </a:p>
          <a:p>
            <a:endParaRPr lang="en-US" dirty="0">
              <a:solidFill>
                <a:srgbClr val="5F5B5C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r>
              <a:rPr lang="en-US" dirty="0">
                <a:solidFill>
                  <a:srgbClr val="5F5B5C"/>
                </a:solidFill>
              </a:rPr>
              <a:t>	</a:t>
            </a:r>
            <a:endParaRPr lang="en-US" dirty="0">
              <a:solidFill>
                <a:srgbClr val="5F5B5C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pPr lvl="2"/>
            <a:r>
              <a:rPr lang="en-US" dirty="0"/>
              <a:t>						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EE557-AF46-4D8B-BEF6-9CAFCEB538FD}"/>
              </a:ext>
            </a:extLst>
          </p:cNvPr>
          <p:cNvSpPr txBox="1"/>
          <p:nvPr/>
        </p:nvSpPr>
        <p:spPr>
          <a:xfrm>
            <a:off x="838200" y="214259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Cálculo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do retard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Algoritmos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Parâmetros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1AD47C5-7E1D-48D8-8375-1AFDA1C0722D}"/>
              </a:ext>
            </a:extLst>
          </p:cNvPr>
          <p:cNvSpPr txBox="1">
            <a:spLocks/>
          </p:cNvSpPr>
          <p:nvPr/>
        </p:nvSpPr>
        <p:spPr>
          <a:xfrm>
            <a:off x="279219" y="1274344"/>
            <a:ext cx="5492608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Parâmetros</a:t>
            </a:r>
            <a:r>
              <a:rPr lang="en-US" sz="3000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controlo</a:t>
            </a:r>
            <a:endParaRPr lang="en-US" sz="3000" b="1" dirty="0">
              <a:solidFill>
                <a:srgbClr val="8D8885"/>
              </a:solidFill>
              <a:latin typeface="Trebuchet MS" panose="020B0603020202020204" pitchFamily="34" charset="0"/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FCB5634-DBC0-4B9E-9FDF-3EF06085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3"/>
            <a:ext cx="4548867" cy="6277087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AED325D6-1B24-411A-8E3C-E65BA1AA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B5055D-41A9-483E-9F48-039FBD177373}"/>
              </a:ext>
            </a:extLst>
          </p:cNvPr>
          <p:cNvSpPr txBox="1"/>
          <p:nvPr/>
        </p:nvSpPr>
        <p:spPr>
          <a:xfrm>
            <a:off x="847326" y="2691179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Ninguém</a:t>
            </a:r>
            <a:r>
              <a:rPr lang="en-US" dirty="0">
                <a:solidFill>
                  <a:srgbClr val="5F5B5C"/>
                </a:solidFill>
              </a:rPr>
              <a:t> à </a:t>
            </a:r>
            <a:r>
              <a:rPr lang="en-US" dirty="0" err="1">
                <a:solidFill>
                  <a:srgbClr val="5F5B5C"/>
                </a:solidFill>
              </a:rPr>
              <a:t>frente</a:t>
            </a:r>
            <a:r>
              <a:rPr lang="en-US" dirty="0">
                <a:solidFill>
                  <a:srgbClr val="5F5B5C"/>
                </a:solidFill>
              </a:rPr>
              <a:t> no </a:t>
            </a:r>
            <a:r>
              <a:rPr lang="en-US" dirty="0" err="1">
                <a:solidFill>
                  <a:srgbClr val="5F5B5C"/>
                </a:solidFill>
              </a:rPr>
              <a:t>momento</a:t>
            </a:r>
            <a:r>
              <a:rPr lang="en-US" dirty="0">
                <a:solidFill>
                  <a:srgbClr val="5F5B5C"/>
                </a:solidFill>
              </a:rPr>
              <a:t> da </a:t>
            </a:r>
            <a:r>
              <a:rPr lang="en-US" dirty="0" err="1">
                <a:solidFill>
                  <a:srgbClr val="5F5B5C"/>
                </a:solidFill>
              </a:rPr>
              <a:t>ação</a:t>
            </a:r>
            <a:r>
              <a:rPr lang="en-US" dirty="0">
                <a:solidFill>
                  <a:srgbClr val="5F5B5C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F5B5C"/>
                </a:solidFill>
              </a:rPr>
              <a:t>As </a:t>
            </a:r>
            <a:r>
              <a:rPr lang="en-US" dirty="0" err="1">
                <a:solidFill>
                  <a:srgbClr val="5F5B5C"/>
                </a:solidFill>
              </a:rPr>
              <a:t>tropas</a:t>
            </a:r>
            <a:r>
              <a:rPr lang="en-US" dirty="0">
                <a:solidFill>
                  <a:srgbClr val="5F5B5C"/>
                </a:solidFill>
              </a:rPr>
              <a:t> </a:t>
            </a:r>
            <a:r>
              <a:rPr lang="en-US" dirty="0" err="1">
                <a:solidFill>
                  <a:srgbClr val="5F5B5C"/>
                </a:solidFill>
              </a:rPr>
              <a:t>avançam</a:t>
            </a:r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Tropas</a:t>
            </a:r>
            <a:r>
              <a:rPr lang="en-US" dirty="0">
                <a:solidFill>
                  <a:srgbClr val="5F5B5C"/>
                </a:solidFill>
              </a:rPr>
              <a:t> que </a:t>
            </a:r>
            <a:r>
              <a:rPr lang="en-US" dirty="0" err="1">
                <a:solidFill>
                  <a:srgbClr val="5F5B5C"/>
                </a:solidFill>
              </a:rPr>
              <a:t>estão</a:t>
            </a:r>
            <a:r>
              <a:rPr lang="en-US" dirty="0">
                <a:solidFill>
                  <a:srgbClr val="5F5B5C"/>
                </a:solidFill>
              </a:rPr>
              <a:t> </a:t>
            </a:r>
            <a:r>
              <a:rPr lang="en-US" dirty="0" err="1">
                <a:solidFill>
                  <a:srgbClr val="5F5B5C"/>
                </a:solidFill>
              </a:rPr>
              <a:t>na</a:t>
            </a:r>
            <a:r>
              <a:rPr lang="en-US" dirty="0">
                <a:solidFill>
                  <a:srgbClr val="5F5B5C"/>
                </a:solidFill>
              </a:rPr>
              <a:t> penultima </a:t>
            </a:r>
            <a:r>
              <a:rPr lang="en-US" dirty="0" err="1">
                <a:solidFill>
                  <a:srgbClr val="5F5B5C"/>
                </a:solidFill>
              </a:rPr>
              <a:t>célula</a:t>
            </a:r>
            <a:r>
              <a:rPr lang="en-US" dirty="0">
                <a:solidFill>
                  <a:srgbClr val="5F5B5C"/>
                </a:solidFill>
              </a:rPr>
              <a:t> se </a:t>
            </a:r>
            <a:r>
              <a:rPr lang="en-US" dirty="0" err="1">
                <a:solidFill>
                  <a:srgbClr val="5F5B5C"/>
                </a:solidFill>
              </a:rPr>
              <a:t>avançarem</a:t>
            </a:r>
            <a:r>
              <a:rPr lang="en-US" dirty="0">
                <a:solidFill>
                  <a:srgbClr val="5F5B5C"/>
                </a:solidFill>
              </a:rPr>
              <a:t>:</a:t>
            </a:r>
          </a:p>
          <a:p>
            <a:pPr lvl="1"/>
            <a:endParaRPr lang="en-US" dirty="0">
              <a:solidFill>
                <a:srgbClr val="5F5B5C"/>
              </a:solidFill>
            </a:endParaRPr>
          </a:p>
          <a:p>
            <a:pPr lvl="1"/>
            <a:endParaRPr lang="en-US" dirty="0">
              <a:solidFill>
                <a:srgbClr val="5F5B5C"/>
              </a:solidFill>
            </a:endParaRPr>
          </a:p>
          <a:p>
            <a:pPr lvl="1"/>
            <a:endParaRPr lang="en-US" dirty="0">
              <a:solidFill>
                <a:srgbClr val="5F5B5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F5B5C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5F5B5C"/>
                </a:solidFill>
              </a:rPr>
              <a:t>Origina</a:t>
            </a:r>
            <a:r>
              <a:rPr lang="en-US" dirty="0">
                <a:solidFill>
                  <a:srgbClr val="5F5B5C"/>
                </a:solidFill>
              </a:rPr>
              <a:t> um retard </a:t>
            </a:r>
            <a:r>
              <a:rPr lang="en-US" dirty="0" err="1">
                <a:solidFill>
                  <a:srgbClr val="5F5B5C"/>
                </a:solidFill>
              </a:rPr>
              <a:t>impreciso</a:t>
            </a:r>
            <a:r>
              <a:rPr lang="en-US" dirty="0">
                <a:solidFill>
                  <a:srgbClr val="5F5B5C"/>
                </a:solidFill>
              </a:rPr>
              <a:t> mas </a:t>
            </a:r>
            <a:r>
              <a:rPr lang="en-US" dirty="0" err="1">
                <a:solidFill>
                  <a:srgbClr val="5F5B5C"/>
                </a:solidFill>
              </a:rPr>
              <a:t>não</a:t>
            </a:r>
            <a:r>
              <a:rPr lang="en-US" dirty="0">
                <a:solidFill>
                  <a:srgbClr val="5F5B5C"/>
                </a:solidFill>
              </a:rPr>
              <a:t> </a:t>
            </a:r>
            <a:r>
              <a:rPr lang="en-US" dirty="0" err="1">
                <a:solidFill>
                  <a:srgbClr val="5F5B5C"/>
                </a:solidFill>
              </a:rPr>
              <a:t>muito</a:t>
            </a:r>
            <a:r>
              <a:rPr lang="en-US" dirty="0">
                <a:solidFill>
                  <a:srgbClr val="5F5B5C"/>
                </a:solidFill>
              </a:rPr>
              <a:t> </a:t>
            </a:r>
            <a:r>
              <a:rPr lang="en-US" dirty="0" err="1">
                <a:solidFill>
                  <a:srgbClr val="5F5B5C"/>
                </a:solidFill>
              </a:rPr>
              <a:t>longe</a:t>
            </a:r>
            <a:r>
              <a:rPr lang="en-US" dirty="0">
                <a:solidFill>
                  <a:srgbClr val="5F5B5C"/>
                </a:solidFill>
              </a:rPr>
              <a:t> do </a:t>
            </a:r>
            <a:r>
              <a:rPr lang="en-US" dirty="0" err="1">
                <a:solidFill>
                  <a:srgbClr val="5F5B5C"/>
                </a:solidFill>
              </a:rPr>
              <a:t>esperado</a:t>
            </a:r>
            <a:endParaRPr lang="en-US" dirty="0">
              <a:solidFill>
                <a:srgbClr val="5F5B5C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27EEAC-C3BC-444C-AD07-309AF3F5E23B}"/>
              </a:ext>
            </a:extLst>
          </p:cNvPr>
          <p:cNvGrpSpPr/>
          <p:nvPr/>
        </p:nvGrpSpPr>
        <p:grpSpPr>
          <a:xfrm>
            <a:off x="940686" y="4197723"/>
            <a:ext cx="6418393" cy="385359"/>
            <a:chOff x="2204425" y="5719019"/>
            <a:chExt cx="6418393" cy="385359"/>
          </a:xfrm>
        </p:grpSpPr>
        <p:sp>
          <p:nvSpPr>
            <p:cNvPr id="7" name="Plus Sign 6">
              <a:extLst>
                <a:ext uri="{FF2B5EF4-FFF2-40B4-BE49-F238E27FC236}">
                  <a16:creationId xmlns:a16="http://schemas.microsoft.com/office/drawing/2014/main" id="{1DCD07AB-17DD-42B7-BFB3-C051EEDCE671}"/>
                </a:ext>
              </a:extLst>
            </p:cNvPr>
            <p:cNvSpPr/>
            <p:nvPr/>
          </p:nvSpPr>
          <p:spPr>
            <a:xfrm>
              <a:off x="7478086" y="5719019"/>
              <a:ext cx="356370" cy="369332"/>
            </a:xfrm>
            <a:prstGeom prst="mathPlus">
              <a:avLst/>
            </a:prstGeom>
            <a:solidFill>
              <a:srgbClr val="5F5B5C"/>
            </a:solidFill>
            <a:ln>
              <a:solidFill>
                <a:srgbClr val="DDDA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D7A4BB-65FA-4807-AB1E-C379CF50E5B9}"/>
                </a:ext>
              </a:extLst>
            </p:cNvPr>
            <p:cNvSpPr txBox="1"/>
            <p:nvPr/>
          </p:nvSpPr>
          <p:spPr>
            <a:xfrm>
              <a:off x="2204425" y="5735046"/>
              <a:ext cx="759567" cy="369332"/>
            </a:xfrm>
            <a:prstGeom prst="rect">
              <a:avLst/>
            </a:prstGeom>
            <a:noFill/>
            <a:ln>
              <a:solidFill>
                <a:srgbClr val="5F5B5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F5B5C"/>
                  </a:solidFill>
                </a:rPr>
                <a:t>retard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E8B1A7-F94B-4FE8-BE82-58DC68F539E7}"/>
                </a:ext>
              </a:extLst>
            </p:cNvPr>
            <p:cNvSpPr txBox="1"/>
            <p:nvPr/>
          </p:nvSpPr>
          <p:spPr>
            <a:xfrm>
              <a:off x="3501028" y="5735046"/>
              <a:ext cx="3189719" cy="369332"/>
            </a:xfrm>
            <a:prstGeom prst="rect">
              <a:avLst/>
            </a:prstGeom>
            <a:noFill/>
            <a:ln>
              <a:solidFill>
                <a:srgbClr val="5F5B5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5F5B5C"/>
                  </a:solidFill>
                </a:rPr>
                <a:t>número</a:t>
              </a:r>
              <a:r>
                <a:rPr lang="en-US" dirty="0">
                  <a:solidFill>
                    <a:srgbClr val="5F5B5C"/>
                  </a:solidFill>
                </a:rPr>
                <a:t> de </a:t>
              </a:r>
              <a:r>
                <a:rPr lang="en-US" dirty="0" err="1">
                  <a:solidFill>
                    <a:srgbClr val="5F5B5C"/>
                  </a:solidFill>
                </a:rPr>
                <a:t>tropas</a:t>
              </a:r>
              <a:r>
                <a:rPr lang="en-US" dirty="0">
                  <a:solidFill>
                    <a:srgbClr val="5F5B5C"/>
                  </a:solidFill>
                </a:rPr>
                <a:t> que </a:t>
              </a:r>
              <a:r>
                <a:rPr lang="en-US" dirty="0" err="1">
                  <a:solidFill>
                    <a:srgbClr val="5F5B5C"/>
                  </a:solidFill>
                </a:rPr>
                <a:t>avançam</a:t>
              </a:r>
              <a:endParaRPr lang="en-US" dirty="0">
                <a:solidFill>
                  <a:srgbClr val="5F5B5C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D4CA05-88A2-4718-838C-90AC90370551}"/>
                </a:ext>
              </a:extLst>
            </p:cNvPr>
            <p:cNvSpPr txBox="1"/>
            <p:nvPr/>
          </p:nvSpPr>
          <p:spPr>
            <a:xfrm>
              <a:off x="7110290" y="5719019"/>
              <a:ext cx="301686" cy="369332"/>
            </a:xfrm>
            <a:prstGeom prst="rect">
              <a:avLst/>
            </a:prstGeom>
            <a:noFill/>
            <a:ln>
              <a:solidFill>
                <a:srgbClr val="5F5B5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F5B5C"/>
                  </a:solidFill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DB337F-3442-4AD2-AA31-47FBA0147915}"/>
                </a:ext>
              </a:extLst>
            </p:cNvPr>
            <p:cNvSpPr txBox="1"/>
            <p:nvPr/>
          </p:nvSpPr>
          <p:spPr>
            <a:xfrm>
              <a:off x="7863251" y="5721662"/>
              <a:ext cx="759567" cy="369332"/>
            </a:xfrm>
            <a:prstGeom prst="rect">
              <a:avLst/>
            </a:prstGeom>
            <a:noFill/>
            <a:ln>
              <a:solidFill>
                <a:srgbClr val="5F5B5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5F5B5C"/>
                  </a:solidFill>
                </a:rPr>
                <a:t>retard</a:t>
              </a:r>
            </a:p>
          </p:txBody>
        </p:sp>
        <p:sp>
          <p:nvSpPr>
            <p:cNvPr id="9" name="Equals 8">
              <a:extLst>
                <a:ext uri="{FF2B5EF4-FFF2-40B4-BE49-F238E27FC236}">
                  <a16:creationId xmlns:a16="http://schemas.microsoft.com/office/drawing/2014/main" id="{20855D14-16BB-4C06-A630-D7FFFBF18F1E}"/>
                </a:ext>
              </a:extLst>
            </p:cNvPr>
            <p:cNvSpPr/>
            <p:nvPr/>
          </p:nvSpPr>
          <p:spPr>
            <a:xfrm>
              <a:off x="3086975" y="5735046"/>
              <a:ext cx="290948" cy="369332"/>
            </a:xfrm>
            <a:prstGeom prst="mathEqual">
              <a:avLst/>
            </a:prstGeom>
            <a:solidFill>
              <a:srgbClr val="5F5B5C"/>
            </a:solidFill>
            <a:ln>
              <a:solidFill>
                <a:srgbClr val="5F5B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vision Sign 9">
              <a:extLst>
                <a:ext uri="{FF2B5EF4-FFF2-40B4-BE49-F238E27FC236}">
                  <a16:creationId xmlns:a16="http://schemas.microsoft.com/office/drawing/2014/main" id="{51654831-DCDE-4B44-A90F-83A3CE0D25B1}"/>
                </a:ext>
              </a:extLst>
            </p:cNvPr>
            <p:cNvSpPr/>
            <p:nvPr/>
          </p:nvSpPr>
          <p:spPr>
            <a:xfrm>
              <a:off x="6750463" y="5719019"/>
              <a:ext cx="290949" cy="369332"/>
            </a:xfrm>
            <a:prstGeom prst="mathDivide">
              <a:avLst/>
            </a:prstGeom>
            <a:solidFill>
              <a:srgbClr val="5F5B5C"/>
            </a:solidFill>
            <a:ln>
              <a:solidFill>
                <a:srgbClr val="5F5B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03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1FD85D1-21ED-4A88-BB44-E175461CE700}"/>
              </a:ext>
            </a:extLst>
          </p:cNvPr>
          <p:cNvSpPr txBox="1"/>
          <p:nvPr/>
        </p:nvSpPr>
        <p:spPr>
          <a:xfrm>
            <a:off x="847326" y="2151292"/>
            <a:ext cx="74030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Calcular</a:t>
            </a:r>
            <a:r>
              <a:rPr lang="en-US" dirty="0">
                <a:solidFill>
                  <a:srgbClr val="5F5B5C"/>
                </a:solidFill>
              </a:rPr>
              <a:t> retard </a:t>
            </a:r>
            <a:r>
              <a:rPr lang="en-US" dirty="0" err="1">
                <a:solidFill>
                  <a:srgbClr val="5F5B5C"/>
                </a:solidFill>
              </a:rPr>
              <a:t>máximo</a:t>
            </a:r>
            <a:r>
              <a:rPr lang="en-US" dirty="0">
                <a:solidFill>
                  <a:srgbClr val="5F5B5C"/>
                </a:solidFill>
              </a:rPr>
              <a:t> por </a:t>
            </a:r>
            <a:r>
              <a:rPr lang="en-US" dirty="0" err="1">
                <a:solidFill>
                  <a:srgbClr val="5F5B5C"/>
                </a:solidFill>
              </a:rPr>
              <a:t>ronda</a:t>
            </a:r>
            <a:r>
              <a:rPr lang="en-US" dirty="0">
                <a:solidFill>
                  <a:srgbClr val="5F5B5C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r>
              <a:rPr lang="en-US" dirty="0">
                <a:solidFill>
                  <a:srgbClr val="5F5B5C"/>
                </a:solidFill>
              </a:rPr>
              <a:t> 	</a:t>
            </a:r>
          </a:p>
          <a:p>
            <a:endParaRPr lang="en-US" dirty="0">
              <a:solidFill>
                <a:srgbClr val="5F5B5C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Calcular</a:t>
            </a:r>
            <a:r>
              <a:rPr lang="en-US" dirty="0">
                <a:solidFill>
                  <a:srgbClr val="5F5B5C"/>
                </a:solidFill>
              </a:rPr>
              <a:t> retard </a:t>
            </a:r>
            <a:r>
              <a:rPr lang="en-US" dirty="0" err="1">
                <a:solidFill>
                  <a:srgbClr val="5F5B5C"/>
                </a:solidFill>
              </a:rPr>
              <a:t>necessário</a:t>
            </a:r>
            <a:r>
              <a:rPr lang="en-US" dirty="0">
                <a:solidFill>
                  <a:srgbClr val="5F5B5C"/>
                </a:solidFill>
              </a:rPr>
              <a:t> :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r>
              <a:rPr lang="en-US" dirty="0">
                <a:solidFill>
                  <a:srgbClr val="5F5B5C"/>
                </a:solidFill>
              </a:rPr>
              <a:t>	</a:t>
            </a:r>
          </a:p>
          <a:p>
            <a:endParaRPr lang="en-US" dirty="0">
              <a:solidFill>
                <a:srgbClr val="5F5B5C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Verificar</a:t>
            </a:r>
            <a:r>
              <a:rPr lang="en-US" dirty="0">
                <a:solidFill>
                  <a:srgbClr val="5F5B5C"/>
                </a:solidFill>
              </a:rPr>
              <a:t> se no </a:t>
            </a:r>
            <a:r>
              <a:rPr lang="en-US" dirty="0" err="1">
                <a:solidFill>
                  <a:srgbClr val="5F5B5C"/>
                </a:solidFill>
              </a:rPr>
              <a:t>futuro</a:t>
            </a:r>
            <a:r>
              <a:rPr lang="en-US" dirty="0">
                <a:solidFill>
                  <a:srgbClr val="5F5B5C"/>
                </a:solidFill>
              </a:rPr>
              <a:t> o </a:t>
            </a:r>
            <a:r>
              <a:rPr lang="en-US" dirty="0" err="1">
                <a:solidFill>
                  <a:srgbClr val="5F5B5C"/>
                </a:solidFill>
              </a:rPr>
              <a:t>necessário</a:t>
            </a:r>
            <a:r>
              <a:rPr lang="en-US" dirty="0">
                <a:solidFill>
                  <a:srgbClr val="5F5B5C"/>
                </a:solidFill>
              </a:rPr>
              <a:t> é 2/3 do </a:t>
            </a:r>
            <a:r>
              <a:rPr lang="en-US" dirty="0" err="1">
                <a:solidFill>
                  <a:srgbClr val="5F5B5C"/>
                </a:solidFill>
              </a:rPr>
              <a:t>turno</a:t>
            </a:r>
            <a:r>
              <a:rPr lang="en-US" dirty="0">
                <a:solidFill>
                  <a:srgbClr val="5F5B5C"/>
                </a:solidFill>
              </a:rPr>
              <a:t> </a:t>
            </a:r>
            <a:r>
              <a:rPr lang="en-US" dirty="0" err="1">
                <a:solidFill>
                  <a:srgbClr val="5F5B5C"/>
                </a:solidFill>
              </a:rPr>
              <a:t>atual</a:t>
            </a:r>
            <a:r>
              <a:rPr lang="en-US" dirty="0">
                <a:solidFill>
                  <a:srgbClr val="5F5B5C"/>
                </a:solidFill>
              </a:rPr>
              <a:t> + 2: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pPr lvl="2"/>
            <a:r>
              <a:rPr lang="en-US" dirty="0"/>
              <a:t>						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EE557-AF46-4D8B-BEF6-9CAFCEB538FD}"/>
              </a:ext>
            </a:extLst>
          </p:cNvPr>
          <p:cNvSpPr txBox="1"/>
          <p:nvPr/>
        </p:nvSpPr>
        <p:spPr>
          <a:xfrm>
            <a:off x="838200" y="214259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Saber se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estamos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situação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dominância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Algoritmos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Parâmetros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1AD47C5-7E1D-48D8-8375-1AFDA1C0722D}"/>
              </a:ext>
            </a:extLst>
          </p:cNvPr>
          <p:cNvSpPr txBox="1">
            <a:spLocks/>
          </p:cNvSpPr>
          <p:nvPr/>
        </p:nvSpPr>
        <p:spPr>
          <a:xfrm>
            <a:off x="279219" y="1274344"/>
            <a:ext cx="5492608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Parâmetros</a:t>
            </a:r>
            <a:r>
              <a:rPr lang="en-US" sz="3000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controlo</a:t>
            </a:r>
            <a:endParaRPr lang="en-US" sz="3000" b="1" dirty="0">
              <a:solidFill>
                <a:srgbClr val="8D8885"/>
              </a:solidFill>
              <a:latin typeface="Trebuchet MS" panose="020B0603020202020204" pitchFamily="34" charset="0"/>
            </a:endParaRP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FCB5634-DBC0-4B9E-9FDF-3EF06085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AED325D6-1B24-411A-8E3C-E65BA1AA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CBDE6A5-6403-4105-8457-973756885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7" b="12830"/>
          <a:stretch/>
        </p:blipFill>
        <p:spPr bwMode="auto">
          <a:xfrm>
            <a:off x="1857275" y="5328069"/>
            <a:ext cx="5145177" cy="25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9B306083-0FCA-44D8-8333-C377863A5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5"/>
          <a:stretch/>
        </p:blipFill>
        <p:spPr bwMode="auto">
          <a:xfrm>
            <a:off x="1857275" y="4434815"/>
            <a:ext cx="6094477" cy="2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D17C4A3-7719-4F90-89AF-743927DAE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 b="1"/>
          <a:stretch/>
        </p:blipFill>
        <p:spPr bwMode="auto">
          <a:xfrm>
            <a:off x="1857275" y="3322745"/>
            <a:ext cx="2943225" cy="2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EFCB5634-DBC0-4B9E-9FDF-3EF06085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FD85D1-21ED-4A88-BB44-E175461CE700}"/>
              </a:ext>
            </a:extLst>
          </p:cNvPr>
          <p:cNvSpPr txBox="1"/>
          <p:nvPr/>
        </p:nvSpPr>
        <p:spPr>
          <a:xfrm>
            <a:off x="847326" y="2193690"/>
            <a:ext cx="1086613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Cálculo</a:t>
            </a:r>
            <a:r>
              <a:rPr lang="en-US" dirty="0">
                <a:solidFill>
                  <a:srgbClr val="5F5B5C"/>
                </a:solidFill>
              </a:rPr>
              <a:t> de melees:</a:t>
            </a:r>
          </a:p>
          <a:p>
            <a:r>
              <a:rPr lang="en-US" dirty="0">
                <a:ln>
                  <a:solidFill>
                    <a:srgbClr val="5F5B5C"/>
                  </a:solidFill>
                </a:ln>
                <a:solidFill>
                  <a:srgbClr val="5F5B5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  <a:p>
            <a:r>
              <a:rPr lang="en-US" dirty="0">
                <a:ln>
                  <a:solidFill>
                    <a:srgbClr val="5F5B5C"/>
                  </a:solidFill>
                </a:ln>
                <a:solidFill>
                  <a:srgbClr val="5F5B5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F5B5C"/>
                </a:solidFill>
              </a:rPr>
              <a:t>Cálculo</a:t>
            </a:r>
            <a:r>
              <a:rPr lang="en-US" dirty="0">
                <a:solidFill>
                  <a:srgbClr val="5F5B5C"/>
                </a:solidFill>
              </a:rPr>
              <a:t> de ranged: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5F5B5C"/>
              </a:solidFill>
            </a:endParaRPr>
          </a:p>
          <a:p>
            <a:r>
              <a:rPr lang="en-US" dirty="0">
                <a:ln>
                  <a:solidFill>
                    <a:srgbClr val="5F5B5C"/>
                  </a:solidFill>
                </a:ln>
                <a:solidFill>
                  <a:srgbClr val="5F5B5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</a:p>
          <a:p>
            <a:endParaRPr lang="en-US" sz="1600" dirty="0">
              <a:ln>
                <a:solidFill>
                  <a:srgbClr val="5F5B5C"/>
                </a:solidFill>
              </a:ln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r>
              <a:rPr lang="en-US" sz="1600" dirty="0">
                <a:ln>
                  <a:solidFill>
                    <a:srgbClr val="5F5B5C"/>
                  </a:solidFill>
                </a:ln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Algoritmos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Parâmetros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1AD47C5-7E1D-48D8-8375-1AFDA1C0722D}"/>
              </a:ext>
            </a:extLst>
          </p:cNvPr>
          <p:cNvSpPr txBox="1">
            <a:spLocks/>
          </p:cNvSpPr>
          <p:nvPr/>
        </p:nvSpPr>
        <p:spPr>
          <a:xfrm>
            <a:off x="279219" y="1274344"/>
            <a:ext cx="5492608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Parâmetros</a:t>
            </a:r>
            <a:r>
              <a:rPr lang="en-US" sz="3000" b="1" dirty="0">
                <a:solidFill>
                  <a:srgbClr val="8D8885"/>
                </a:solidFill>
                <a:latin typeface="Trebuchet MS" panose="020B0603020202020204" pitchFamily="34" charset="0"/>
              </a:rPr>
              <a:t> de </a:t>
            </a:r>
            <a:r>
              <a:rPr lang="en-US" sz="3000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controlo</a:t>
            </a:r>
            <a:endParaRPr lang="en-US" sz="3000" b="1" dirty="0">
              <a:solidFill>
                <a:srgbClr val="8D8885"/>
              </a:solidFill>
              <a:latin typeface="Trebuchet MS" panose="020B0603020202020204" pitchFamily="34" charset="0"/>
            </a:endParaRPr>
          </a:p>
        </p:txBody>
      </p:sp>
      <p:pic>
        <p:nvPicPr>
          <p:cNvPr id="19" name="Picture 18" descr="Text&#10;&#10;Description automatically generated with low confidence">
            <a:extLst>
              <a:ext uri="{FF2B5EF4-FFF2-40B4-BE49-F238E27FC236}">
                <a16:creationId xmlns:a16="http://schemas.microsoft.com/office/drawing/2014/main" id="{AED325D6-1B24-411A-8E3C-E65BA1AAD2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EBEA5A-CF24-4386-977E-6B2049178485}"/>
              </a:ext>
            </a:extLst>
          </p:cNvPr>
          <p:cNvSpPr txBox="1"/>
          <p:nvPr/>
        </p:nvSpPr>
        <p:spPr>
          <a:xfrm>
            <a:off x="838200" y="214259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Cálculo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da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quantidade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tropas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38029A-6552-4A15-BA26-FDE0E2A05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22" y="3318940"/>
            <a:ext cx="6471124" cy="22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E656E9B-7D5D-4035-810F-ED9C4ED7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22" y="4354348"/>
            <a:ext cx="5093154" cy="16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EB650CA-5F4F-4607-AE4B-3E762A8888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"/>
          <a:stretch/>
        </p:blipFill>
        <p:spPr bwMode="auto">
          <a:xfrm>
            <a:off x="1839522" y="4672583"/>
            <a:ext cx="8256279" cy="3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0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Análise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Resultados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141354D-E755-45E5-BA14-CED6775A7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low confidence">
            <a:extLst>
              <a:ext uri="{FF2B5EF4-FFF2-40B4-BE49-F238E27FC236}">
                <a16:creationId xmlns:a16="http://schemas.microsoft.com/office/drawing/2014/main" id="{7DEADE60-FACD-4234-A29C-76428E5ACF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0DB8AC9-17DC-41F3-8ACB-93694635F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5404"/>
              </p:ext>
            </p:extLst>
          </p:nvPr>
        </p:nvGraphicFramePr>
        <p:xfrm>
          <a:off x="838200" y="2403625"/>
          <a:ext cx="65024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08279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6487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8262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62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Rondas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Nível</a:t>
                      </a:r>
                      <a:r>
                        <a:rPr lang="en-US" dirty="0">
                          <a:effectLst/>
                        </a:rPr>
                        <a:t> da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0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2798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589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E1859B-DEC1-47FE-BD1B-DFA6090DE27D}"/>
              </a:ext>
            </a:extLst>
          </p:cNvPr>
          <p:cNvSpPr txBox="1"/>
          <p:nvPr/>
        </p:nvSpPr>
        <p:spPr>
          <a:xfrm>
            <a:off x="838200" y="200317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Dificuldade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0 (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Aleatoriedade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DC14F1-4DA5-47C7-B17C-73E0127F9600}"/>
              </a:ext>
            </a:extLst>
          </p:cNvPr>
          <p:cNvSpPr txBox="1"/>
          <p:nvPr/>
        </p:nvSpPr>
        <p:spPr>
          <a:xfrm>
            <a:off x="838200" y="417150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Dificuldade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1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485139E-7B96-425D-BEFC-08A58E039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40689"/>
              </p:ext>
            </p:extLst>
          </p:nvPr>
        </p:nvGraphicFramePr>
        <p:xfrm>
          <a:off x="838200" y="3215070"/>
          <a:ext cx="650240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08279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6487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8262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6235287"/>
                    </a:ext>
                  </a:extLst>
                </a:gridCol>
              </a:tblGrid>
              <a:tr h="12152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Rondas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Nível</a:t>
                      </a:r>
                      <a:r>
                        <a:rPr lang="en-US" dirty="0">
                          <a:effectLst/>
                        </a:rPr>
                        <a:t> da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0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505.8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589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C5FA2307-E779-43C7-9985-17AAE8F7B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73345"/>
              </p:ext>
            </p:extLst>
          </p:nvPr>
        </p:nvGraphicFramePr>
        <p:xfrm>
          <a:off x="838200" y="4615136"/>
          <a:ext cx="6502400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08279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6487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182628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6235287"/>
                    </a:ext>
                  </a:extLst>
                </a:gridCol>
              </a:tblGrid>
              <a:tr h="12152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Rondas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Nível</a:t>
                      </a:r>
                      <a:r>
                        <a:rPr lang="en-US" dirty="0">
                          <a:effectLst/>
                        </a:rPr>
                        <a:t> da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08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2733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5F5B5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 </a:t>
                      </a:r>
                      <a:endParaRPr lang="en-US" dirty="0">
                        <a:solidFill>
                          <a:srgbClr val="5F5B5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58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58C3A0-63E8-4C77-8614-6EA0F265520D}"/>
              </a:ext>
            </a:extLst>
          </p:cNvPr>
          <p:cNvSpPr txBox="1"/>
          <p:nvPr/>
        </p:nvSpPr>
        <p:spPr>
          <a:xfrm>
            <a:off x="7340600" y="2589799"/>
            <a:ext cx="1427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(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Situação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I)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2C0EB-6CE2-479F-AD34-4B1EEA51F108}"/>
              </a:ext>
            </a:extLst>
          </p:cNvPr>
          <p:cNvSpPr txBox="1"/>
          <p:nvPr/>
        </p:nvSpPr>
        <p:spPr>
          <a:xfrm>
            <a:off x="7340600" y="3396300"/>
            <a:ext cx="154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(</a:t>
            </a:r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Situação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 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E2E528-BCD0-4FC6-8701-4567336B3180}"/>
              </a:ext>
            </a:extLst>
          </p:cNvPr>
          <p:cNvSpPr txBox="1">
            <a:spLocks/>
          </p:cNvSpPr>
          <p:nvPr/>
        </p:nvSpPr>
        <p:spPr>
          <a:xfrm>
            <a:off x="52358" y="1331856"/>
            <a:ext cx="83329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Demonstração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F30C778-6E94-4EE7-AA25-F1D066ECB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772C2C55-98DC-4C18-92B2-B90411C3951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7EC27B-E253-4FA5-A43A-B7052732A293}"/>
              </a:ext>
            </a:extLst>
          </p:cNvPr>
          <p:cNvSpPr/>
          <p:nvPr/>
        </p:nvSpPr>
        <p:spPr>
          <a:xfrm>
            <a:off x="7422776" y="6180899"/>
            <a:ext cx="753036" cy="994452"/>
          </a:xfrm>
          <a:prstGeom prst="ellipse">
            <a:avLst/>
          </a:prstGeom>
          <a:solidFill>
            <a:srgbClr val="8D8885"/>
          </a:solidFill>
          <a:ln>
            <a:solidFill>
              <a:srgbClr val="8D8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AEBBE1F-0132-4D19-9AA8-3A0B52BC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3"/>
            <a:ext cx="4548867" cy="62770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E2E528-BCD0-4FC6-8701-4567336B3180}"/>
              </a:ext>
            </a:extLst>
          </p:cNvPr>
          <p:cNvSpPr txBox="1">
            <a:spLocks/>
          </p:cNvSpPr>
          <p:nvPr/>
        </p:nvSpPr>
        <p:spPr>
          <a:xfrm>
            <a:off x="700661" y="1041400"/>
            <a:ext cx="83329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Obrigado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</a:p>
          <a:p>
            <a:pPr algn="l"/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pela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atenção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7828E984-E176-4CDA-8AFF-17DA5113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2E672-1539-422D-896C-6FB02248FD0F}"/>
              </a:ext>
            </a:extLst>
          </p:cNvPr>
          <p:cNvSpPr txBox="1"/>
          <p:nvPr/>
        </p:nvSpPr>
        <p:spPr>
          <a:xfrm>
            <a:off x="700661" y="356632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D8885"/>
                </a:solidFill>
                <a:latin typeface="Trebuchet MS" panose="020B0603020202020204" pitchFamily="34" charset="0"/>
              </a:rPr>
              <a:t>Questões</a:t>
            </a:r>
            <a:r>
              <a:rPr lang="en-US" b="1" dirty="0">
                <a:solidFill>
                  <a:srgbClr val="8D8885"/>
                </a:solidFill>
                <a:latin typeface="Trebuchet MS" panose="020B0603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39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E6879A-A324-4992-843D-1204FB1C7CFE}"/>
              </a:ext>
            </a:extLst>
          </p:cNvPr>
          <p:cNvSpPr/>
          <p:nvPr/>
        </p:nvSpPr>
        <p:spPr>
          <a:xfrm>
            <a:off x="7643133" y="6180899"/>
            <a:ext cx="510764" cy="677101"/>
          </a:xfrm>
          <a:prstGeom prst="rect">
            <a:avLst/>
          </a:prstGeom>
          <a:solidFill>
            <a:srgbClr val="DDDAD5"/>
          </a:solidFill>
          <a:ln>
            <a:solidFill>
              <a:srgbClr val="DDD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AEBBE1F-0132-4D19-9AA8-3A0B52BC9D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7828E984-E176-4CDA-8AFF-17DA5113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4221C1-6A5A-4BE3-B107-1D33435709AF}"/>
              </a:ext>
            </a:extLst>
          </p:cNvPr>
          <p:cNvGrpSpPr/>
          <p:nvPr/>
        </p:nvGrpSpPr>
        <p:grpSpPr>
          <a:xfrm>
            <a:off x="1716832" y="2579107"/>
            <a:ext cx="3391872" cy="2280695"/>
            <a:chOff x="1090127" y="2577630"/>
            <a:chExt cx="3458741" cy="2280695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C55E054-7B06-4C39-B380-DCDE03C5C475}"/>
                </a:ext>
              </a:extLst>
            </p:cNvPr>
            <p:cNvSpPr txBox="1">
              <a:spLocks/>
            </p:cNvSpPr>
            <p:nvPr/>
          </p:nvSpPr>
          <p:spPr>
            <a:xfrm>
              <a:off x="2720725" y="3461729"/>
              <a:ext cx="1828143" cy="5154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8D8885"/>
                  </a:solidFill>
                  <a:latin typeface="Trebuchet MS" panose="020B0603020202020204" pitchFamily="34" charset="0"/>
                </a:rPr>
                <a:t>Mid Game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B665553E-E139-4463-8B33-B246460DD423}"/>
                </a:ext>
              </a:extLst>
            </p:cNvPr>
            <p:cNvSpPr txBox="1">
              <a:spLocks/>
            </p:cNvSpPr>
            <p:nvPr/>
          </p:nvSpPr>
          <p:spPr>
            <a:xfrm>
              <a:off x="2573692" y="2577630"/>
              <a:ext cx="1930397" cy="4256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8D8885"/>
                  </a:solidFill>
                  <a:latin typeface="Trebuchet MS" panose="020B0603020202020204" pitchFamily="34" charset="0"/>
                </a:rPr>
                <a:t>Early Game</a:t>
              </a: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1BEE3551-8EBE-468F-975B-4290C0F62BF7}"/>
                </a:ext>
              </a:extLst>
            </p:cNvPr>
            <p:cNvSpPr txBox="1">
              <a:spLocks/>
            </p:cNvSpPr>
            <p:nvPr/>
          </p:nvSpPr>
          <p:spPr>
            <a:xfrm>
              <a:off x="2565653" y="4342874"/>
              <a:ext cx="1930396" cy="5154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8D8885"/>
                  </a:solidFill>
                  <a:latin typeface="Trebuchet MS" panose="020B0603020202020204" pitchFamily="34" charset="0"/>
                </a:rPr>
                <a:t>Late Game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20F066-0DD7-4207-85C4-720C489C85C1}"/>
                </a:ext>
              </a:extLst>
            </p:cNvPr>
            <p:cNvSpPr/>
            <p:nvPr/>
          </p:nvSpPr>
          <p:spPr>
            <a:xfrm>
              <a:off x="1090127" y="2768015"/>
              <a:ext cx="1735493" cy="1810138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 </a:t>
              </a:r>
              <a:r>
                <a:rPr lang="en-US" sz="2400" b="1" dirty="0" err="1"/>
                <a:t>Fases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823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.00023 L -0.42982 0.00579 L -0.42982 0.0069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97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57040C-EE04-4AEE-AB5D-F9005A7BC90F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Early Game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A8EDDF-8CE2-4CD0-896D-19E9B0974732}"/>
              </a:ext>
            </a:extLst>
          </p:cNvPr>
          <p:cNvSpPr txBox="1"/>
          <p:nvPr/>
        </p:nvSpPr>
        <p:spPr>
          <a:xfrm>
            <a:off x="1476706" y="2413336"/>
            <a:ext cx="52781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Foco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no upgrade da base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até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nível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Utilização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dos soldados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iniciais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para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ataque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 </a:t>
            </a:r>
          </a:p>
          <a:p>
            <a:r>
              <a:rPr lang="en-US" dirty="0"/>
              <a:t> </a:t>
            </a:r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4113D4A-0DBB-4F7E-8AE9-9E637E63F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extLst>
              <a:ext uri="{FF2B5EF4-FFF2-40B4-BE49-F238E27FC236}">
                <a16:creationId xmlns:a16="http://schemas.microsoft.com/office/drawing/2014/main" id="{0AC042C5-004E-4A0C-A930-3EC2F876441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57040C-EE04-4AEE-AB5D-F9005A7BC90F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Early Game</a:t>
              </a:r>
            </a:p>
          </p:txBody>
        </p:sp>
      </p:grp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24113D4A-0DBB-4F7E-8AE9-9E637E63F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36B7E4-3F8B-4647-9883-7FF5FE05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37" y="2076131"/>
            <a:ext cx="6419538" cy="27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17ACCB-576B-4A53-9FAA-C7A6239DAD2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1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E831B86-30A0-4553-876D-B44F8A78E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5AE0B4-2060-4F31-A3A9-5CD49CE02117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Mid Game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569175-6C0C-4C9A-9806-D1FE498E3D18}"/>
              </a:ext>
            </a:extLst>
          </p:cNvPr>
          <p:cNvSpPr txBox="1"/>
          <p:nvPr/>
        </p:nvSpPr>
        <p:spPr>
          <a:xfrm>
            <a:off x="1444991" y="2136337"/>
            <a:ext cx="5213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Ter sempre melees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invisíveis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para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ataque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Comprar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ranged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tendo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conta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inimigos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Se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estivermos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a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dominar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,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evoluir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Comprar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ranged com o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dinheiro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restante</a:t>
            </a:r>
          </a:p>
          <a:p>
            <a:r>
              <a:rPr lang="en-US" dirty="0"/>
              <a:t> </a:t>
            </a:r>
          </a:p>
        </p:txBody>
      </p:sp>
      <p:pic>
        <p:nvPicPr>
          <p:cNvPr id="17" name="Picture 16" descr="Text&#10;&#10;Description automatically generated with low confidence">
            <a:extLst>
              <a:ext uri="{FF2B5EF4-FFF2-40B4-BE49-F238E27FC236}">
                <a16:creationId xmlns:a16="http://schemas.microsoft.com/office/drawing/2014/main" id="{B6506BF1-9F14-4869-B1A7-BF0D6085B9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E831B86-30A0-4553-876D-B44F8A78E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5AE0B4-2060-4F31-A3A9-5CD49CE02117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Mid Game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66B525-EBB6-4782-9913-C6D8DBD3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6" y="2137795"/>
            <a:ext cx="6136412" cy="25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B26305-9AEC-469B-87B5-83762443A0D0}"/>
              </a:ext>
            </a:extLst>
          </p:cNvPr>
          <p:cNvSpPr txBox="1"/>
          <p:nvPr/>
        </p:nvSpPr>
        <p:spPr>
          <a:xfrm>
            <a:off x="838200" y="1659168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Comportamento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inicial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FFF2496B-CDC6-4D1A-9181-320AB57F56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D8E3B511-062F-4414-89F3-40756FF1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463" y="2137795"/>
            <a:ext cx="6131205" cy="260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8E831B86-30A0-4553-876D-B44F8A78EC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5AE0B4-2060-4F31-A3A9-5CD49CE02117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Mid Game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B26305-9AEC-469B-87B5-83762443A0D0}"/>
              </a:ext>
            </a:extLst>
          </p:cNvPr>
          <p:cNvSpPr txBox="1"/>
          <p:nvPr/>
        </p:nvSpPr>
        <p:spPr>
          <a:xfrm>
            <a:off x="838200" y="1659168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Comportamento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situação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dominância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76250F1E-BA00-4728-969C-035A2A7D3C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41F1B-211F-4D8F-8E35-C50104B7C143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Late Game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E2A285-A5E3-4F27-89B4-0FBA25DAD3E9}"/>
              </a:ext>
            </a:extLst>
          </p:cNvPr>
          <p:cNvSpPr txBox="1"/>
          <p:nvPr/>
        </p:nvSpPr>
        <p:spPr>
          <a:xfrm>
            <a:off x="1470509" y="2136337"/>
            <a:ext cx="382188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Comportamento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All-in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Ranged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perdem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valor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Investir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fortemente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em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melees</a:t>
            </a:r>
          </a:p>
          <a:p>
            <a:r>
              <a:rPr lang="en-US" dirty="0"/>
              <a:t> 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2F01C82-4A1E-4B87-9E6F-EED420AC9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22ED302D-87BF-4EA9-98DC-B1F835BC341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D2F01C82-4A1E-4B87-9E6F-EED420AC9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r="7683" b="10556"/>
          <a:stretch/>
        </p:blipFill>
        <p:spPr>
          <a:xfrm>
            <a:off x="7643133" y="580912"/>
            <a:ext cx="4548867" cy="6277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BDF57-22CF-4564-854D-E8DEE93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Arquitetura</a:t>
            </a:r>
            <a:r>
              <a:rPr lang="en-US" b="1" dirty="0">
                <a:solidFill>
                  <a:srgbClr val="5F5B5C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5F5B5C"/>
                </a:solidFill>
                <a:latin typeface="Trebuchet MS" panose="020B0603020202020204" pitchFamily="34" charset="0"/>
              </a:rPr>
              <a:t>Geral</a:t>
            </a:r>
            <a:endParaRPr lang="en-US" b="1" dirty="0">
              <a:solidFill>
                <a:srgbClr val="5F5B5C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41F1B-211F-4D8F-8E35-C50104B7C143}"/>
              </a:ext>
            </a:extLst>
          </p:cNvPr>
          <p:cNvGrpSpPr/>
          <p:nvPr/>
        </p:nvGrpSpPr>
        <p:grpSpPr>
          <a:xfrm>
            <a:off x="-2228760" y="1352724"/>
            <a:ext cx="3577724" cy="4152551"/>
            <a:chOff x="-2228760" y="1352724"/>
            <a:chExt cx="3577724" cy="41525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A11743-2F6F-4D6F-AF5B-E11E36E950AE}"/>
                </a:ext>
              </a:extLst>
            </p:cNvPr>
            <p:cNvSpPr/>
            <p:nvPr/>
          </p:nvSpPr>
          <p:spPr>
            <a:xfrm>
              <a:off x="-2228760" y="1352724"/>
              <a:ext cx="3577724" cy="4152551"/>
            </a:xfrm>
            <a:prstGeom prst="ellipse">
              <a:avLst/>
            </a:prstGeom>
            <a:solidFill>
              <a:srgbClr val="8D8885"/>
            </a:solidFill>
            <a:ln>
              <a:solidFill>
                <a:srgbClr val="8D8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1C928529-E444-442B-9D2E-058467D2F72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833310" y="3202216"/>
              <a:ext cx="3067944" cy="4535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Late Game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0381CE-0ABC-4783-8D24-58A457CAE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39" y="2208125"/>
            <a:ext cx="5631419" cy="244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Text&#10;&#10;Description automatically generated with low confidence">
            <a:extLst>
              <a:ext uri="{FF2B5EF4-FFF2-40B4-BE49-F238E27FC236}">
                <a16:creationId xmlns:a16="http://schemas.microsoft.com/office/drawing/2014/main" id="{6C2E0444-9A47-4813-B502-431AFE5E25C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1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8" y="6180899"/>
            <a:ext cx="1296606" cy="5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0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5DFCF2F47D4E4A83232B07BDBD642B" ma:contentTypeVersion="9" ma:contentTypeDescription="Criar um novo documento." ma:contentTypeScope="" ma:versionID="822a44e331fa48aba22ad9bc5f7b6a80">
  <xsd:schema xmlns:xsd="http://www.w3.org/2001/XMLSchema" xmlns:xs="http://www.w3.org/2001/XMLSchema" xmlns:p="http://schemas.microsoft.com/office/2006/metadata/properties" xmlns:ns3="59397074-e7ca-4978-8434-777d82629366" xmlns:ns4="40dcc32e-9b85-400f-9629-26c4b9340020" targetNamespace="http://schemas.microsoft.com/office/2006/metadata/properties" ma:root="true" ma:fieldsID="875ce68ba834ad0087ffc0d8d2df8f4a" ns3:_="" ns4:_="">
    <xsd:import namespace="59397074-e7ca-4978-8434-777d82629366"/>
    <xsd:import namespace="40dcc32e-9b85-400f-9629-26c4b934002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97074-e7ca-4978-8434-777d826293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cc32e-9b85-400f-9629-26c4b93400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2FB26D-201B-45A5-871E-959A011EAE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56BD4D-DBDC-47A4-A34D-638951EA9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397074-e7ca-4978-8434-777d82629366"/>
    <ds:schemaRef ds:uri="40dcc32e-9b85-400f-9629-26c4b93400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ED37E9-6059-4928-AA61-E885A470539C}">
  <ds:schemaRefs>
    <ds:schemaRef ds:uri="59397074-e7ca-4978-8434-777d8262936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40dcc32e-9b85-400f-9629-26c4b934002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613</Words>
  <Application>Microsoft Office PowerPoint</Application>
  <PresentationFormat>Widescreen</PresentationFormat>
  <Paragraphs>196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Sans Unicode</vt:lpstr>
      <vt:lpstr>Trebuchet MS</vt:lpstr>
      <vt:lpstr>Office Theme</vt:lpstr>
      <vt:lpstr>PowerPoint Presentation</vt:lpstr>
      <vt:lpstr>Arquitetura Geral</vt:lpstr>
      <vt:lpstr>Arquitetura Geral</vt:lpstr>
      <vt:lpstr>Arquitetura Geral</vt:lpstr>
      <vt:lpstr>Arquitetura Geral</vt:lpstr>
      <vt:lpstr>Arquitetura Geral</vt:lpstr>
      <vt:lpstr>Arquitetura Geral</vt:lpstr>
      <vt:lpstr>Arquitetura Geral</vt:lpstr>
      <vt:lpstr>Arquitetura Geral</vt:lpstr>
      <vt:lpstr>Arquitetura Geral</vt:lpstr>
      <vt:lpstr>Algoritmos e Parâmetros</vt:lpstr>
      <vt:lpstr>Algoritmos e Parâmetros</vt:lpstr>
      <vt:lpstr>Algoritmos e Parâmetros</vt:lpstr>
      <vt:lpstr>Algoritmos e Parâmetros</vt:lpstr>
      <vt:lpstr>Algoritmos e Parâmetros</vt:lpstr>
      <vt:lpstr>Análise de Resultados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TAVARES DA COSTA</dc:creator>
  <cp:lastModifiedBy>BEATRIZ TAVARES DA COSTA</cp:lastModifiedBy>
  <cp:revision>8</cp:revision>
  <dcterms:created xsi:type="dcterms:W3CDTF">2022-01-30T16:47:32Z</dcterms:created>
  <dcterms:modified xsi:type="dcterms:W3CDTF">2022-01-31T17:26:26Z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0x0101009C5DFCF2F47D4E4A83232B07BDBD642B</vt:lpwstr>
  </property>
</Properties>
</file>