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7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4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3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6E67-5AC4-4EBA-8945-3DE9950DF1C6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DD2B-4FCC-454C-B0B6-58CE199D9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8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макет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Ученики</dc:creator>
  <cp:lastModifiedBy>Ученики</cp:lastModifiedBy>
  <cp:revision>5</cp:revision>
  <dcterms:created xsi:type="dcterms:W3CDTF">2021-07-07T07:00:55Z</dcterms:created>
  <dcterms:modified xsi:type="dcterms:W3CDTF">2021-07-07T10:11:00Z</dcterms:modified>
</cp:coreProperties>
</file>