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custShowLst>
    <p:custShow name="Произвольный показ 1" id="0">
      <p:sldLst>
        <p:sld r:id="rId2"/>
        <p:sld r:id="rId3"/>
        <p:sld r:id="rId4"/>
        <p:sld r:id="rId5"/>
        <p:sld r:id="rId6"/>
        <p:sld r:id="rId7"/>
        <p:sld r:id="rId10"/>
        <p:sld r:id="rId11"/>
        <p:sld r:id="rId12"/>
        <p:sld r:id="rId13"/>
      </p:sldLst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6313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6305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762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3835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5923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535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237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7940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5710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63322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5974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31D7-58B8-45B0-A69D-7C0F65F598DF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Diver-shop.ru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Магазин для дайверов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2099" y="5349875"/>
            <a:ext cx="509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Автухов</a:t>
            </a:r>
          </a:p>
          <a:p>
            <a:r>
              <a:rPr lang="ru-RU" dirty="0" smtClean="0"/>
              <a:t>Веб-Разработка</a:t>
            </a:r>
          </a:p>
          <a:p>
            <a:r>
              <a:rPr lang="ru-RU" dirty="0" smtClean="0"/>
              <a:t>3 смена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201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ЦВЕТ-</a:t>
            </a:r>
            <a:r>
              <a:rPr lang="en-US" dirty="0"/>
              <a:t>#81C5E2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Голубой-будет ассоциироваться с водой и морем нам это на руку так как наш магазин непосредственно связан с водой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183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2082006"/>
            <a:ext cx="3552825" cy="21240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53456"/>
            <a:ext cx="3571875" cy="1952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263774"/>
            <a:ext cx="3267075" cy="2095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4597399"/>
            <a:ext cx="3733800" cy="1828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1" y="4597399"/>
            <a:ext cx="3838575" cy="1924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86" y="4597399"/>
            <a:ext cx="3686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293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497" y="0"/>
            <a:ext cx="814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45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Окончательная версия(практически)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9906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Тз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45" y="365125"/>
            <a:ext cx="6497782" cy="63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67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Цель-увеличить поток клиентов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Увеличение потока клиентов позволит продавать больше товара и соответственно увеличит прибыль магазина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9101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Целевое действие-покупка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 как у нас интернет магазин наша задача-продавать товар!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3233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Люди увлекающиеся дайвингом</a:t>
            </a:r>
          </a:p>
          <a:p>
            <a:r>
              <a:rPr lang="ru-RU" dirty="0" smtClean="0"/>
              <a:t>Курорты</a:t>
            </a:r>
          </a:p>
          <a:p>
            <a:r>
              <a:rPr lang="ru-RU" dirty="0" smtClean="0"/>
              <a:t>Дайвинг центры</a:t>
            </a:r>
          </a:p>
          <a:p>
            <a:r>
              <a:rPr lang="ru-RU" dirty="0" smtClean="0"/>
              <a:t>Владельцы яхт и лодок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289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Предполагаемый покупатель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ФИО-Пастухов Евгений Борисович</a:t>
            </a:r>
          </a:p>
          <a:p>
            <a:r>
              <a:rPr lang="ru-RU" dirty="0" smtClean="0"/>
              <a:t>Возраст-22 года</a:t>
            </a:r>
          </a:p>
          <a:p>
            <a:r>
              <a:rPr lang="ru-RU" dirty="0" smtClean="0"/>
              <a:t>Работа-инструктор дайв-центра</a:t>
            </a:r>
          </a:p>
          <a:p>
            <a:r>
              <a:rPr lang="ru-RU" dirty="0" smtClean="0"/>
              <a:t>Доход-120000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0290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Предполагаемый покупатель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ФИО- </a:t>
            </a:r>
            <a:r>
              <a:rPr lang="ru-RU" dirty="0" err="1" smtClean="0"/>
              <a:t>Тиньков</a:t>
            </a:r>
            <a:r>
              <a:rPr lang="ru-RU" smtClean="0"/>
              <a:t> Олег </a:t>
            </a:r>
          </a:p>
          <a:p>
            <a:r>
              <a:rPr lang="ru-RU" smtClean="0"/>
              <a:t>Возраст-53 </a:t>
            </a:r>
            <a:r>
              <a:rPr lang="ru-RU" dirty="0" smtClean="0"/>
              <a:t>года</a:t>
            </a:r>
          </a:p>
          <a:p>
            <a:r>
              <a:rPr lang="ru-RU" dirty="0" smtClean="0"/>
              <a:t>Работа-бизнесмен и яхтсмен</a:t>
            </a:r>
          </a:p>
          <a:p>
            <a:r>
              <a:rPr lang="ru-RU" dirty="0" smtClean="0"/>
              <a:t>Доход-500 миллионов в месяц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357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Предполагаемый покупатель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ФИО-Абрамович </a:t>
            </a:r>
            <a:r>
              <a:rPr lang="ru-RU" dirty="0"/>
              <a:t>Роман Аркадьевич</a:t>
            </a:r>
          </a:p>
          <a:p>
            <a:r>
              <a:rPr lang="ru-RU" dirty="0" smtClean="0"/>
              <a:t>Возраст-54 года</a:t>
            </a:r>
          </a:p>
          <a:p>
            <a:r>
              <a:rPr lang="ru-RU" dirty="0" smtClean="0"/>
              <a:t>Работа-бизнесмен</a:t>
            </a:r>
            <a:r>
              <a:rPr lang="ru-RU" dirty="0"/>
              <a:t> </a:t>
            </a:r>
            <a:r>
              <a:rPr lang="ru-RU" dirty="0" smtClean="0"/>
              <a:t>и яхтсмен</a:t>
            </a:r>
          </a:p>
          <a:p>
            <a:r>
              <a:rPr lang="ru-RU" dirty="0" smtClean="0"/>
              <a:t>Доход-Миллиард рублей в месяц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0110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Дайв Скуба-плюсы-удобная система покупки-</a:t>
            </a:r>
          </a:p>
          <a:p>
            <a:r>
              <a:rPr lang="ru-RU" dirty="0" smtClean="0"/>
              <a:t>Минусы-плохой дизайн</a:t>
            </a:r>
          </a:p>
          <a:p>
            <a:r>
              <a:rPr lang="ru-RU" dirty="0" smtClean="0"/>
              <a:t>Кашалот-плюсов нет</a:t>
            </a:r>
          </a:p>
          <a:p>
            <a:r>
              <a:rPr lang="ru-RU" dirty="0"/>
              <a:t>М</a:t>
            </a:r>
            <a:r>
              <a:rPr lang="ru-RU" dirty="0" smtClean="0"/>
              <a:t>инусы-неудобный сайт</a:t>
            </a:r>
          </a:p>
          <a:p>
            <a:r>
              <a:rPr lang="ru-RU" dirty="0" smtClean="0"/>
              <a:t>Батискаф-плюсы-удобная система покупки красивый сайт</a:t>
            </a:r>
          </a:p>
          <a:p>
            <a:r>
              <a:rPr lang="ru-RU" dirty="0" smtClean="0"/>
              <a:t>Минусы-не заметил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2632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132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  <vt:variant>
        <vt:lpstr>Произвольные показы</vt:lpstr>
      </vt:variant>
      <vt:variant>
        <vt:i4>1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Diver-shop.ru</vt:lpstr>
      <vt:lpstr>Тз</vt:lpstr>
      <vt:lpstr>Цель-увеличить поток клиентов  </vt:lpstr>
      <vt:lpstr>Целевое действие-покупка товара</vt:lpstr>
      <vt:lpstr>Целевая аудитория</vt:lpstr>
      <vt:lpstr>Предполагаемый покупатель</vt:lpstr>
      <vt:lpstr>Предполагаемый покупатель</vt:lpstr>
      <vt:lpstr>Предполагаемый покупатель</vt:lpstr>
      <vt:lpstr>Конкуренты</vt:lpstr>
      <vt:lpstr>ЦВЕТ-#81C5E2</vt:lpstr>
      <vt:lpstr>Лого</vt:lpstr>
      <vt:lpstr>Макет</vt:lpstr>
      <vt:lpstr>Окончательная версия(практически)</vt:lpstr>
      <vt:lpstr>Произвольный показ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Diver-shop.ru</dc:title>
  <dc:creator>Ученики</dc:creator>
  <cp:lastModifiedBy>Ученики</cp:lastModifiedBy>
  <cp:revision>18</cp:revision>
  <dcterms:created xsi:type="dcterms:W3CDTF">2021-07-07T07:02:22Z</dcterms:created>
  <dcterms:modified xsi:type="dcterms:W3CDTF">2021-07-09T07:33:40Z</dcterms:modified>
</cp:coreProperties>
</file>