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6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6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2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1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5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3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7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6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5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31D7-58B8-45B0-A69D-7C0F65F598DF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7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Diver-shop.ru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Магазин для дайверов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92099" y="5349875"/>
            <a:ext cx="5099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Автухов</a:t>
            </a:r>
          </a:p>
          <a:p>
            <a:r>
              <a:rPr lang="ru-RU" dirty="0" smtClean="0"/>
              <a:t>Веб-Разработка</a:t>
            </a:r>
          </a:p>
          <a:p>
            <a:r>
              <a:rPr lang="ru-RU" dirty="0" smtClean="0"/>
              <a:t>3 смена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2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176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Diver-shop.ru</vt:lpstr>
      <vt:lpstr>Тз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Diver-shop.ru</dc:title>
  <dc:creator>Ученики</dc:creator>
  <cp:lastModifiedBy>Ученики</cp:lastModifiedBy>
  <cp:revision>2</cp:revision>
  <dcterms:created xsi:type="dcterms:W3CDTF">2021-07-07T07:02:22Z</dcterms:created>
  <dcterms:modified xsi:type="dcterms:W3CDTF">2021-07-07T07:06:57Z</dcterms:modified>
</cp:coreProperties>
</file>