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8" r:id="rId5"/>
    <p:sldId id="260" r:id="rId6"/>
    <p:sldId id="262" r:id="rId7"/>
    <p:sldId id="257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ники" initials="У" lastIdx="1" clrIdx="0">
    <p:extLst>
      <p:ext uri="{19B8F6BF-5375-455C-9EA6-DF929625EA0E}">
        <p15:presenceInfo xmlns:p15="http://schemas.microsoft.com/office/powerpoint/2012/main" userId="Ученик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1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0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3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7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B755-3051-464D-B2F6-8409D88178DC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205C-0116-4FD2-B5EC-CD90AF6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Презентация итогового проекта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FF00"/>
                </a:solidFill>
              </a:rPr>
              <a:t>Никорук</a:t>
            </a:r>
            <a:r>
              <a:rPr lang="ru-RU" dirty="0" smtClean="0">
                <a:solidFill>
                  <a:srgbClr val="FFFF00"/>
                </a:solidFill>
              </a:rPr>
              <a:t> Михаил 4 отряд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Крис </a:t>
            </a:r>
            <a:r>
              <a:rPr lang="ru-RU" dirty="0" err="1">
                <a:solidFill>
                  <a:srgbClr val="FFFF00"/>
                </a:solidFill>
              </a:rPr>
              <a:t>Хемсворт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r="23578"/>
          <a:stretch>
            <a:fillRect/>
          </a:stretch>
        </p:blipFill>
        <p:spPr>
          <a:xfrm>
            <a:off x="8534400" y="2057400"/>
            <a:ext cx="2927350" cy="3811588"/>
          </a:xfrm>
          <a:gradFill>
            <a:gsLst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Возраст 38 лет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78млн долларов за год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Актёр</a:t>
            </a:r>
          </a:p>
          <a:p>
            <a:r>
              <a:rPr lang="ru-RU" smtClean="0">
                <a:solidFill>
                  <a:srgbClr val="FFFF00"/>
                </a:solidFill>
              </a:rPr>
              <a:t>деньги</a:t>
            </a:r>
            <a:endParaRPr lang="ru-RU" dirty="0" smtClean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3390" y="675860"/>
            <a:ext cx="1272209" cy="619539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макет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929" t="35482" r="46481" b="24002"/>
          <a:stretch/>
        </p:blipFill>
        <p:spPr>
          <a:xfrm>
            <a:off x="4055164" y="1295399"/>
            <a:ext cx="4028660" cy="52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FF00"/>
                </a:solidFill>
              </a:rPr>
              <a:t>Техничестое</a:t>
            </a:r>
            <a:r>
              <a:rPr lang="ru-RU" dirty="0" smtClean="0">
                <a:solidFill>
                  <a:srgbClr val="FFFF00"/>
                </a:solidFill>
              </a:rPr>
              <a:t> задание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9" t="15300" r="26359" b="5820"/>
          <a:stretch/>
        </p:blipFill>
        <p:spPr>
          <a:xfrm>
            <a:off x="3419586" y="1378226"/>
            <a:ext cx="5352828" cy="54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Цель: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Сделать прибыльный сайт для моего кафе.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Целевое действо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Заставить людей забронировать столик </a:t>
            </a:r>
            <a:r>
              <a:rPr lang="ru-RU" smtClean="0">
                <a:solidFill>
                  <a:srgbClr val="FFFF00"/>
                </a:solidFill>
              </a:rPr>
              <a:t>и прийти </a:t>
            </a:r>
            <a:r>
              <a:rPr lang="ru-RU" dirty="0" smtClean="0">
                <a:solidFill>
                  <a:srgbClr val="FFFF00"/>
                </a:solidFill>
              </a:rPr>
              <a:t>в кафе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конкуренты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1)Кафе Зарядье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2)Кафе </a:t>
            </a:r>
            <a:r>
              <a:rPr lang="en-US" dirty="0" smtClean="0">
                <a:solidFill>
                  <a:srgbClr val="FFFF00"/>
                </a:solidFill>
              </a:rPr>
              <a:t>Dr. </a:t>
            </a:r>
            <a:r>
              <a:rPr lang="ru-RU" dirty="0" smtClean="0">
                <a:solidFill>
                  <a:srgbClr val="FFFF00"/>
                </a:solidFill>
              </a:rPr>
              <a:t>Живаго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3)Кафе Вокруг Света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4)Кафе </a:t>
            </a:r>
            <a:r>
              <a:rPr lang="ru-RU" dirty="0" err="1" smtClean="0">
                <a:solidFill>
                  <a:srgbClr val="FFFF00"/>
                </a:solidFill>
              </a:rPr>
              <a:t>Натахтари</a:t>
            </a:r>
            <a:endParaRPr lang="ru-RU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5)Кафе </a:t>
            </a:r>
            <a:r>
              <a:rPr lang="ru-RU" dirty="0" err="1" smtClean="0">
                <a:solidFill>
                  <a:srgbClr val="FFFF00"/>
                </a:solidFill>
              </a:rPr>
              <a:t>Кофемания</a:t>
            </a:r>
            <a:endParaRPr lang="ru-RU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Цветовая палитра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Жёлтый текст на чёрном фоне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520" y="62928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Кафе белый</a:t>
            </a:r>
            <a:r>
              <a:rPr lang="en-US" dirty="0" smtClean="0">
                <a:solidFill>
                  <a:srgbClr val="FFFF00"/>
                </a:solidFill>
              </a:rPr>
              <a:t>&amp;</a:t>
            </a:r>
            <a:r>
              <a:rPr lang="ru-RU" dirty="0" smtClean="0">
                <a:solidFill>
                  <a:srgbClr val="FFFF00"/>
                </a:solidFill>
              </a:rPr>
              <a:t>чёрный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5" y="1954848"/>
            <a:ext cx="480127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29972" cy="1600200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Дуэйн Дуглас Джонсон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5" r="23695"/>
          <a:stretch>
            <a:fillRect/>
          </a:stretch>
        </p:blipFill>
        <p:spPr>
          <a:xfrm>
            <a:off x="7996238" y="2065338"/>
            <a:ext cx="3003550" cy="380365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129972" cy="3811588"/>
          </a:xfrm>
          <a:gradFill>
            <a:gsLst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Возраст-60лет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Заработок 120руб/сек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Киноактёр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Спорт, деньги)))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Роберт </a:t>
            </a:r>
            <a:r>
              <a:rPr lang="ru-RU" dirty="0" err="1">
                <a:solidFill>
                  <a:srgbClr val="FFFF00"/>
                </a:solidFill>
              </a:rPr>
              <a:t>Дауни</a:t>
            </a:r>
            <a:r>
              <a:rPr lang="ru-RU" dirty="0">
                <a:solidFill>
                  <a:srgbClr val="FFFF00"/>
                </a:solidFill>
              </a:rPr>
              <a:t> — младший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0" b="18130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Возраст 56лет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Заработок 90млн долларов за 2018 год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Актёр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деньги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90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итогового проекта </vt:lpstr>
      <vt:lpstr>Техничестое задание</vt:lpstr>
      <vt:lpstr>Цель:</vt:lpstr>
      <vt:lpstr>Целевое действо</vt:lpstr>
      <vt:lpstr>конкуренты</vt:lpstr>
      <vt:lpstr>Цветовая палитра</vt:lpstr>
      <vt:lpstr>Кафе белый&amp;чёрный</vt:lpstr>
      <vt:lpstr>Дуэйн Дуглас Джонсон</vt:lpstr>
      <vt:lpstr>Роберт Дауни — младший</vt:lpstr>
      <vt:lpstr>Крис Хемсворт</vt:lpstr>
      <vt:lpstr>макет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Ученики</dc:creator>
  <cp:lastModifiedBy>Ученики</cp:lastModifiedBy>
  <cp:revision>18</cp:revision>
  <dcterms:created xsi:type="dcterms:W3CDTF">2021-07-08T06:51:19Z</dcterms:created>
  <dcterms:modified xsi:type="dcterms:W3CDTF">2021-07-09T07:38:24Z</dcterms:modified>
</cp:coreProperties>
</file>