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0080625" cy="7559675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14" y="-9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E9607D9-19CC-44E8-BF8B-6F73AF26EAB0}" type="slidenum"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4641870-204C-4F72-9AE6-929C83A58B37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E07483-CF2E-4621-9955-418815CB74A2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0642F1-4723-42DF-BC05-EECC35C1A5E9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316132-ADC4-4C97-B452-75B8E425D9F0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4A8271-B7DA-47BC-86F0-C76794A8EB74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FD1B7F-AE9E-4355-BF64-49FA3B659E52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9E9A26-FC0F-48F4-8DED-98C1D18EB66C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029FAD-4A80-4098-ACAE-405FCF54B4F3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9A2F9F-4E74-41E0-B5AB-B4B0B814D7DB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7E82D6-8FC1-4602-9EEC-448E0244D9D0}" type="slidenum"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B6DF06-D48F-483C-BFA4-86621C36CB86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B142E1-0C7D-4889-8880-34038CE2DC34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A6F149AA-AB2A-4FB0-937B-DB39F000D304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4359" y="2247480"/>
            <a:ext cx="9071640" cy="1875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/>
              <a:t>Programmier AG #0:</a:t>
            </a:r>
            <a:br>
              <a:rPr lang="de-DE"/>
            </a:br>
            <a:r>
              <a:rPr lang="de-DE"/>
              <a:t/>
            </a:r>
            <a:br>
              <a:rPr lang="de-DE"/>
            </a:br>
            <a:r>
              <a:rPr lang="de-DE"/>
              <a:t>Projekterstellung mit Template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/>
              <a:t>SFML Template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50296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/>
              <a:t>Wir verwenden ein Visual Studio Template(Vorlage) für unsere Projekte</a:t>
            </a:r>
          </a:p>
          <a:p>
            <a:pPr lvl="0"/>
            <a:endParaRPr lang="de-DE"/>
          </a:p>
          <a:p>
            <a:pPr lvl="0"/>
            <a:r>
              <a:rPr lang="de-DE"/>
              <a:t>Das Template enthält bereits ein Grundgerüst</a:t>
            </a:r>
            <a:br>
              <a:rPr lang="de-DE"/>
            </a:br>
            <a:r>
              <a:rPr lang="de-DE"/>
              <a:t>für ein 2D Spiel</a:t>
            </a:r>
          </a:p>
          <a:p>
            <a:pPr lvl="0"/>
            <a:endParaRPr lang="de-DE"/>
          </a:p>
          <a:p>
            <a:pPr lvl="0"/>
            <a:r>
              <a:rPr lang="de-DE"/>
              <a:t>Das SFML Template liegt im Seafile Ordner</a:t>
            </a:r>
          </a:p>
          <a:p>
            <a:pPr lvl="0"/>
            <a:endParaRPr lang="de-DE"/>
          </a:p>
          <a:p>
            <a:pPr lvl="0"/>
            <a:r>
              <a:rPr lang="de-DE"/>
              <a:t>Nur kompatibel mit 64bit Windows und VS2015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/>
              <a:t>Visual Studio Template einfügen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07520" y="2808000"/>
            <a:ext cx="427248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ihandform 3"/>
          <p:cNvSpPr/>
          <p:nvPr/>
        </p:nvSpPr>
        <p:spPr>
          <a:xfrm>
            <a:off x="1800000" y="3671999"/>
            <a:ext cx="720000" cy="21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9160">
            <a:solidFill>
              <a:srgbClr val="ED1C24"/>
            </a:solidFill>
            <a:prstDash val="solid"/>
          </a:ln>
        </p:spPr>
        <p:txBody>
          <a:bodyPr wrap="none" lIns="104400" tIns="59400" rIns="104400" bIns="594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 l="12831" r="48513"/>
          <a:stretch>
            <a:fillRect/>
          </a:stretch>
        </p:blipFill>
        <p:spPr>
          <a:xfrm>
            <a:off x="6263999" y="2592000"/>
            <a:ext cx="3384000" cy="46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288000" y="1669680"/>
            <a:ext cx="7506720" cy="858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Template unter </a:t>
            </a:r>
            <a:b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</a:br>
            <a:r>
              <a:rPr lang="de-DE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Eigene Dokumente/Visual Studio 2015/Templates/ProjectTemplates </a:t>
            </a: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/>
            </a:r>
            <a:b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</a:b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ablegen (nicht entpacken!)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 txBox="1">
            <a:spLocks noGrp="1"/>
          </p:cNvSpPr>
          <p:nvPr>
            <p:ph type="title" idx="4294967295"/>
          </p:nvPr>
        </p:nvSpPr>
        <p:spPr>
          <a:xfrm>
            <a:off x="503999" y="144000"/>
            <a:ext cx="9071640" cy="792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/>
              <a:t>Projekt in VS2015 erstellen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224000" y="2736000"/>
            <a:ext cx="7477200" cy="44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3888" y="971525"/>
            <a:ext cx="7561263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999" y="17784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/>
              <a:t>Projekt testen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71800" y="3024000"/>
            <a:ext cx="4696200" cy="1224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4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F5 um das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4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Projekt auszuführen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907159" y="1512000"/>
            <a:ext cx="4956840" cy="7700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screens/MainScreen ist der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Ort wo wir unseren Code schreiben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4368" y="2483693"/>
            <a:ext cx="395922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Bildschirmpräsentation (4:3)</PresentationFormat>
  <Paragraphs>17</Paragraphs>
  <Slides>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Standard</vt:lpstr>
      <vt:lpstr>Programmier AG #0:  Projekterstellung mit Template</vt:lpstr>
      <vt:lpstr>SFML Template</vt:lpstr>
      <vt:lpstr>Visual Studio Template einfügen</vt:lpstr>
      <vt:lpstr>Projekt in VS2015 erstellen</vt:lpstr>
      <vt:lpstr>Projekt testen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 AG #0:  Projekterstellung mit Template</dc:title>
  <dc:creator>Little</dc:creator>
  <cp:lastModifiedBy>Little</cp:lastModifiedBy>
  <cp:revision>10</cp:revision>
  <dcterms:created xsi:type="dcterms:W3CDTF">2018-09-04T10:19:18Z</dcterms:created>
  <dcterms:modified xsi:type="dcterms:W3CDTF">2018-10-22T18:26:36Z</dcterms:modified>
</cp:coreProperties>
</file>