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75" r:id="rId4"/>
    <p:sldId id="285" r:id="rId5"/>
    <p:sldId id="286" r:id="rId6"/>
    <p:sldId id="288" r:id="rId7"/>
    <p:sldId id="289" r:id="rId8"/>
    <p:sldId id="291" r:id="rId9"/>
    <p:sldId id="280" r:id="rId10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#10: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Texturen und Sprites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Texturen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Textur stellt ein 2D Bild im Grafik- oder Arbeitsspeicher eines Computers dar. Sie enthält Pixeldaten  in Form von RGBA Pixeln.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RGBA =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Green Blue Alpha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Texturen werden meist auf der Festplatte gespeichert und beim Starten den Programms geladen.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Beim Texture Mapping wird eine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Textur auf ein 2D oder 3D Objekt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aufgetragen.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 descr="C:\Users\Little\Desktop\big_thumb.jpg"/>
          <p:cNvPicPr>
            <a:picLocks noChangeAspect="1" noChangeArrowheads="1"/>
          </p:cNvPicPr>
          <p:nvPr/>
        </p:nvPicPr>
        <p:blipFill>
          <a:blip r:embed="rId3" cstate="print"/>
          <a:srcRect l="12333" r="9867" b="9852"/>
          <a:stretch>
            <a:fillRect/>
          </a:stretch>
        </p:blipFill>
        <p:spPr bwMode="auto">
          <a:xfrm>
            <a:off x="6408464" y="4211885"/>
            <a:ext cx="3289521" cy="29651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Speicher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Den Speicher eines Computers kann man grob in Festplattenspeicher und Arbeitsspeicher aufteilen.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75816" y="2483693"/>
            <a:ext cx="39604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Arbeitsspeicher</a:t>
            </a:r>
          </a:p>
          <a:p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Schnell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klein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Reset bei Neustart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wird ständig neu beschrieben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enthält „geladene“ Daten</a:t>
            </a:r>
          </a:p>
          <a:p>
            <a:pPr lvl="1"/>
            <a:r>
              <a:rPr lang="de-DE" sz="2000" dirty="0" smtClean="0"/>
              <a:t>Variablen, temporäre Daten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896296" y="2483693"/>
            <a:ext cx="4968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Festplattenspeicher</a:t>
            </a:r>
          </a:p>
          <a:p>
            <a:r>
              <a:rPr lang="de-DE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Langsam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Sehr groß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wird selten verändert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Daten bleiben erhalten</a:t>
            </a:r>
          </a:p>
          <a:p>
            <a:pPr>
              <a:buFont typeface="Arial" pitchFamily="34" charset="0"/>
              <a:buChar char="•"/>
            </a:pP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enthält ungenutzte </a:t>
            </a:r>
            <a:r>
              <a:rPr lang="de-DE" sz="2000" dirty="0" smtClean="0"/>
              <a:t>D</a:t>
            </a:r>
            <a:r>
              <a:rPr lang="de-DE" sz="2000" dirty="0" smtClean="0"/>
              <a:t>aten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Bilder laden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im SFML Programm ein Bild verwenden zu können, muss es erst dem Programm als „Asset“ hinzugefügt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Assets sind Dateien wie Texturen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Audiodateien, die das Programm laden und verwenden kann.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ein Bild als Asset hinzuzufügen,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kopiert man es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Visual Studio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den „assets“ Ordner.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488" y="3563813"/>
            <a:ext cx="29337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6696496" y="3851845"/>
            <a:ext cx="28083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Bilder laden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Hat man das Bild hinzugefügt, dann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muss man noch in den Eigenschaften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des Bildes angeben, dass es kopiert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werden soll.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Es ist empfohlen PNG Bilder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zu verwenden.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24125"/>
          <a:stretch>
            <a:fillRect/>
          </a:stretch>
        </p:blipFill>
        <p:spPr bwMode="auto">
          <a:xfrm>
            <a:off x="6696496" y="899517"/>
            <a:ext cx="3057525" cy="611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6768504" y="5652045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Textur erstellen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 SFML werden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Texture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Objekte verwendet, um Texturen zu erstellen.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Texture erstellen/Bild laden: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Wenn das Bild nicht geladen werden kann entsteht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LoadingFailedException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Häufige Gründe:</a:t>
            </a:r>
          </a:p>
          <a:p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Bilddatei nicht hinzugefügt (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Eigenschaften -&gt; Kopieren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!)</a:t>
            </a:r>
          </a:p>
          <a:p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Name ist falsch.</a:t>
            </a:r>
          </a:p>
          <a:p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Bild hat inkompatibles Format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661" t="30645" r="661" b="15322"/>
          <a:stretch>
            <a:fillRect/>
          </a:stretch>
        </p:blipFill>
        <p:spPr bwMode="auto">
          <a:xfrm>
            <a:off x="863848" y="3347789"/>
            <a:ext cx="7176698" cy="50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Sprites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Sprites sind 2D Objekte in SFML, auf die man Texturen mappen kann.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Wenn man ein Sprite erstellt (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Befehl),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muss man eine Textur angeben, die auf dem Sprite gezeichnet wird.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kann Sprites wie RectangleShapes benutzen, nur die Größe ist nicht durch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Size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sondern mit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Scale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einstellbar.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840" y="5147989"/>
            <a:ext cx="64389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Sparsam mit Texturen sein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 eine Textur Pixeldaten enthält, benötigen die Objekte viel Speicher.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Man sollte für jedes Bild nur eine Textur erstellen, da mehrere Texturen mit gleichen Bildern Speicherverschwendung sind.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Textur pro Bilddatei, nicht eine Textur pro Sprite!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Nimm eine beliebige PNG Datei und lade sie als Sprite ins Spiel (assets Ordner unter Seafile enthält Beispielbilder)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Skaliere das Sprite so, dass die Grafik genau das Spielfenster abdeckt.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Breite und Höhe des Sprites soll über die Pfeiltasten verkleinert/vergrößert werden können.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Farbe des Sprites soll heller werden, wenn man Plus drückt und dunkler, wenn man Minus drückt.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Benutzerdefiniert</PresentationFormat>
  <Paragraphs>151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</vt:lpstr>
      <vt:lpstr>Programmier AG #10:  Texturen und Sprites</vt:lpstr>
      <vt:lpstr>Texturen</vt:lpstr>
      <vt:lpstr>Speicher</vt:lpstr>
      <vt:lpstr>Bilder laden</vt:lpstr>
      <vt:lpstr>Bilder laden</vt:lpstr>
      <vt:lpstr>Textur erstellen</vt:lpstr>
      <vt:lpstr>Sprites</vt:lpstr>
      <vt:lpstr>Sparsam mit Texturen sein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176</cp:revision>
  <dcterms:created xsi:type="dcterms:W3CDTF">2018-09-04T10:19:18Z</dcterms:created>
  <dcterms:modified xsi:type="dcterms:W3CDTF">2018-12-03T18:02:35Z</dcterms:modified>
</cp:coreProperties>
</file>