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83" r:id="rId3"/>
    <p:sldId id="285" r:id="rId4"/>
    <p:sldId id="287" r:id="rId5"/>
    <p:sldId id="290" r:id="rId6"/>
    <p:sldId id="288" r:id="rId7"/>
    <p:sldId id="280" r:id="rId8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7" d="100"/>
          <a:sy n="67" d="100"/>
        </p:scale>
        <p:origin x="-408" y="18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37451FE-26B3-4386-A3F0-7A762A12A366}" type="slidenum">
              <a:rPr/>
              <a:pPr marL="0" marR="0" lvl="0" indent="0" algn="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‹Nr.›</a:t>
            </a:fld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80227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0A09E9BD-3D4F-48E9-8ECA-59991028086F}" type="slidenum">
              <a:rPr/>
              <a:pPr lvl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130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de-DE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07B11A-D92C-48D1-9630-F45DEF4B742E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2033C0-A4A3-4B1E-9118-0A8D56C93E88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0119B6-EBAE-43C3-964C-928E1AF7AB17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5A4C58-472C-4D69-A546-9E2674DA22A2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DE7C33-9E7A-445F-9671-3644FEFD3448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5847B7-6CCB-4150-ABB4-938D9DEF01F7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B2A4AA-C8DF-48C7-820D-8ADA28BE288E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299E87-E865-4791-B6C7-516E236BCB6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19F18B-3B31-48DA-8ABB-DA7CBBE1B6F2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3B5500-DDB8-4D22-9788-928DDEB2F8D9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CB0CC4-6351-45E4-990D-C0142818C9E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de-DE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4CD2FF56-D869-4925-B196-B5AB6D4C8D4E}" type="slidenum">
              <a:rPr/>
              <a:pPr lvl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hangingPunct="0">
        <a:tabLst/>
        <a:defRPr lang="de-DE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de-DE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4359" y="2247480"/>
            <a:ext cx="9071640" cy="18752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/>
              <a:t>Programmier AG </a:t>
            </a:r>
            <a:r>
              <a:rPr lang="de-DE" dirty="0" smtClean="0"/>
              <a:t>#11: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Animationen &amp; Spritesheets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Animation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2068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Eine Animation ist eine Abfolge von Bildern, die eine scheinbar flüssige Bewegung erzeugen wenn man sie hintereinander abspielt.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Die Einzelbilder von Animationen werden zusammen in einem großen Bild gesammelt. Dieses nennt man Spritesheet.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5122" name="AutoShape 2" descr="https://www.iconspng.com/images/comicstyle-machine-1/comicstyle-machine-1.jp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AutoShape 4" descr="https://www.iconspng.com/uploads/comicstyle-machine-1/comicstyle-machine-1.pn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" name="Picture 2" descr="C:\Users\Little\Desktop\runAnima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824" y="4643933"/>
            <a:ext cx="9018821" cy="1224136"/>
          </a:xfrm>
          <a:prstGeom prst="rect">
            <a:avLst/>
          </a:prstGeom>
          <a:noFill/>
        </p:spPr>
      </p:pic>
      <p:pic>
        <p:nvPicPr>
          <p:cNvPr id="1027" name="Picture 3" descr="C:\Users\Little\Desktop\runAnimation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784" y="5796061"/>
            <a:ext cx="1775256" cy="1656184"/>
          </a:xfrm>
          <a:prstGeom prst="rect">
            <a:avLst/>
          </a:prstGeom>
          <a:noFill/>
        </p:spPr>
      </p:pic>
      <p:sp>
        <p:nvSpPr>
          <p:cNvPr id="9" name="Textfeld 8"/>
          <p:cNvSpPr txBox="1"/>
          <p:nvPr/>
        </p:nvSpPr>
        <p:spPr>
          <a:xfrm>
            <a:off x="647824" y="4283893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Spritesheet</a:t>
            </a:r>
            <a:endParaRPr lang="de-DE" sz="24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575816" y="5796061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Animation</a:t>
            </a:r>
            <a:endParaRPr lang="de-DE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Spritesheet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2068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5122" name="AutoShape 2" descr="https://www.iconspng.com/images/comicstyle-machine-1/comicstyle-machine-1.jp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AutoShape 4" descr="https://www.iconspng.com/uploads/comicstyle-machine-1/comicstyle-machine-1.pn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051" name="Picture 3" descr="C:\Users\Little\Desktop\spritesheetGri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5856" y="1115541"/>
            <a:ext cx="8424936" cy="4576968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575816" y="6012085"/>
            <a:ext cx="4608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Animation als Folge von Framenummern:</a:t>
            </a:r>
          </a:p>
          <a:p>
            <a:r>
              <a:rPr lang="de-DE" sz="2000" b="1" dirty="0" smtClean="0"/>
              <a:t>Stand: 	0</a:t>
            </a:r>
          </a:p>
          <a:p>
            <a:r>
              <a:rPr lang="de-DE" sz="2000" b="1" dirty="0" smtClean="0"/>
              <a:t>Punch: 	3,4,5</a:t>
            </a:r>
          </a:p>
          <a:p>
            <a:r>
              <a:rPr lang="de-DE" sz="2000" b="1" dirty="0" smtClean="0"/>
              <a:t>Run: 	24,25,26,27,28,29,30,31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Animation erstellen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2068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Das Animation Objekt enthält Code um Spritesheets zu animieren. Die Datei muss aus dem Seafile unter „assets/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CodeSnippets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/“ heruntergeladen werden.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Das Objekt benötigt ein Spritesheet sowie die Anzahl der Spalten und Reihen im Spritesheet.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Um eine Animation einzubauen, muss ein 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int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-array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mit den Framenummern in die Methode 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setAnimation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übergeben werden.</a:t>
            </a:r>
          </a:p>
        </p:txBody>
      </p:sp>
      <p:sp>
        <p:nvSpPr>
          <p:cNvPr id="5122" name="AutoShape 2" descr="https://www.iconspng.com/images/comicstyle-machine-1/comicstyle-machine-1.jp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AutoShape 4" descr="https://www.iconspng.com/uploads/comicstyle-machine-1/comicstyle-machine-1.pn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3074" name="Picture 2" descr="C:\Users\Little\Desktop\Unbenan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1840" y="3635821"/>
            <a:ext cx="6240462" cy="847725"/>
          </a:xfrm>
          <a:prstGeom prst="rect">
            <a:avLst/>
          </a:prstGeom>
          <a:noFill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3848" y="6300117"/>
            <a:ext cx="64579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Animation als </a:t>
            </a:r>
            <a:r>
              <a:rPr lang="de-DE" dirty="0" err="1" smtClean="0"/>
              <a:t>Entity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5040560" cy="612068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Das Objekt Animation ist eine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Entity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 sie besitzt wie der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MainScreen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eine eigene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loop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() und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render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() Methode.</a:t>
            </a:r>
          </a:p>
          <a:p>
            <a:pPr lvl="0">
              <a:buNone/>
            </a:pPr>
            <a:endParaRPr lang="de-DE" sz="2800" dirty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Damit die Animation richtig funktioniert, müssen wir im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loop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() unseres Screens die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loop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() der Animation aufrufen.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Mit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render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() ist es gleich.</a:t>
            </a:r>
          </a:p>
          <a:p>
            <a:pPr lvl="0">
              <a:buNone/>
            </a:pPr>
            <a:endParaRPr lang="de-DE" sz="2800" dirty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  <p:sp>
        <p:nvSpPr>
          <p:cNvPr id="5122" name="AutoShape 2" descr="https://www.iconspng.com/images/comicstyle-machine-1/comicstyle-machine-1.jp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AutoShape 4" descr="https://www.iconspng.com/uploads/comicstyle-machine-1/comicstyle-machine-1.pn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384" y="1068465"/>
            <a:ext cx="4248472" cy="3609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4157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Animation Eigenschaften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2068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Position, Origin, Scale, Color, Rotation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:   genau wie Sprite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repeating: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wenn True wird Animation nach Ende wiederholt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paused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: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wenn True ist die Animation eingefroren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framesPerSecond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: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Animationsgeschwindigkeit, muss mit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setSpeed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(…) gesetzt werden.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animationIndex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: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die aktuelle Phase der Animation</a:t>
            </a:r>
          </a:p>
        </p:txBody>
      </p:sp>
      <p:sp>
        <p:nvSpPr>
          <p:cNvPr id="5122" name="AutoShape 2" descr="https://www.iconspng.com/images/comicstyle-machine-1/comicstyle-machine-1.jp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AutoShape 4" descr="https://www.iconspng.com/uploads/comicstyle-machine-1/comicstyle-machine-1.pn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Aufgaben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49"/>
            <a:ext cx="9071640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Erstelle eine Laufanimation aus einem Spritesheet und zeichne sie auf dem Bildschirm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Durch die Tasten + (Add) und - (Substract) sollen die Animation schneller/langsamer werden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Lasse die Animation sich mit A und D bewegen, die Blickrichtung der Animation soll der Bewegung entsprechen.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Durch das Drücken der Taste P soll eine Schlaganimation ausgeführt werden, während der man sich nicht bewegen kann.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Benutzerdefiniert</PresentationFormat>
  <Paragraphs>72</Paragraphs>
  <Slides>7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Standard</vt:lpstr>
      <vt:lpstr>Programmier AG #11:  Animationen &amp; Spritesheets</vt:lpstr>
      <vt:lpstr>Animation</vt:lpstr>
      <vt:lpstr>Spritesheet</vt:lpstr>
      <vt:lpstr>Animation erstellen</vt:lpstr>
      <vt:lpstr>Animation als Entity</vt:lpstr>
      <vt:lpstr>Animation Eigenschaften</vt:lpstr>
      <vt:lpstr>Aufgaben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 AG #2:  Rechenoperationen &amp; Bewegung</dc:title>
  <dc:creator>Little</dc:creator>
  <cp:lastModifiedBy>BBME</cp:lastModifiedBy>
  <cp:revision>193</cp:revision>
  <dcterms:created xsi:type="dcterms:W3CDTF">2018-09-04T10:19:18Z</dcterms:created>
  <dcterms:modified xsi:type="dcterms:W3CDTF">2018-12-11T14:54:56Z</dcterms:modified>
</cp:coreProperties>
</file>