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3" r:id="rId3"/>
    <p:sldId id="285" r:id="rId4"/>
    <p:sldId id="284" r:id="rId5"/>
    <p:sldId id="287" r:id="rId6"/>
    <p:sldId id="289" r:id="rId7"/>
    <p:sldId id="291" r:id="rId8"/>
    <p:sldId id="293" r:id="rId9"/>
    <p:sldId id="280" r:id="rId10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408" y="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1822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43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#12: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User Interface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User Interface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Als User Interface bezeichnet man die Schnittstelle zwischen Spieler und Spiel. 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In Spielen gibt es neben dem Rendern der Spielwelt auch viele weitere Anzeigen und Interaktionsmöglichkeiten.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Man bezeichnet alle auf dem Bildschirm angezeigten Elemente, die nicht teil der eigentlichen Spielwelt sind, als Graphical User Interface.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C:\Users\Little\Desktop\277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611485"/>
            <a:ext cx="9360793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Fonts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Um Text in SFML anzuzeigen, muss man einen Font (Schriftart) erstellen. 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Im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assets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Ordner des Template ist standartmäßig bereits die arial.ttf enthalten, mit der man den Arial Font erstellen kann.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Um ein Font Objekt zu erstellen: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Auch hier gilt wie bei Texturen: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Man sollte denselben Font niemals mehrmals laden.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848" y="3923853"/>
            <a:ext cx="43053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Text Objekt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Hat man einen Font geladen, so kann man mit ihm Text im Spielfenster anzeigen, indem man ein Text Objekt erstellt.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Ein Text Objekt benötigt einen String, einen Font und die Schriftgröße.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848" y="2267669"/>
            <a:ext cx="50863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3848" y="4427909"/>
            <a:ext cx="49434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3848" y="6372125"/>
            <a:ext cx="30861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Text Objekt Eigenschaften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Position, Rotation, Scale, Color, Origin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– wie gewohnt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DisplayedString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– Der angezeigte Text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Font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– Die verwendete Schriftart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CharacterSize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– Die Schriftgröße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Style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– Kursiv, Fett usw. Text.Styles enthält alle Optionen.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GetGlobalBounds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– Gibt die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Hitbox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des Textes zurück</a:t>
            </a: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FindCharacterPos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(index)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– Gibt die Position eines Zeichens zurück, relativ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zur oberen Linken Ecke des Textes(nicht Origin)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Button Entity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Der Button ist ein sehr häufig verwendetes GUI Element.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Im Template existiert bereits eine Button Entity, die einfach erstellen kann.</a:t>
            </a: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848" y="3419797"/>
            <a:ext cx="5048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3848" y="6156101"/>
            <a:ext cx="30384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0192" y="6156101"/>
            <a:ext cx="3000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3848" y="4067869"/>
            <a:ext cx="66294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isPressed und Click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Die Eigenschaften isPressed und Click sind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bool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Werte.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isPressed ist true, solange der Spieler auf den Button drückt. 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Click ist nur einen Frame lang true, nachdem ein Spieler geklickt hat.</a:t>
            </a: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840" y="3851845"/>
            <a:ext cx="67818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Erstelle ein große Überschrift oben auf dem Spielfenster mit einem beliebigen Text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Erstelle einen Button auf dem steht „Drehen“. Solange man ihn drückt, dreht sich die Überschrift.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Erstelle einen Button auf dem steht „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Teleport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“. Wenn man ihn drückt soll sich die Überschrift an einen zufälligen Ort gesetzt werden.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Erstelle einen Button „Zerfall“. Wenn man diese Taste drückt, soll der letzte Buchstabe der Überschrift „abfallen“.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Benutzerdefiniert</PresentationFormat>
  <Paragraphs>108</Paragraphs>
  <Slides>9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Standard</vt:lpstr>
      <vt:lpstr>Programmier AG #12:  User Interface</vt:lpstr>
      <vt:lpstr>User Interface</vt:lpstr>
      <vt:lpstr>PowerPoint-Präsentation</vt:lpstr>
      <vt:lpstr>Fonts</vt:lpstr>
      <vt:lpstr>Text Objekt</vt:lpstr>
      <vt:lpstr>Text Objekt Eigenschaften</vt:lpstr>
      <vt:lpstr>Button Entity</vt:lpstr>
      <vt:lpstr>isPressed und Click</vt:lpstr>
      <vt:lpstr>Aufgaben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BBME</cp:lastModifiedBy>
  <cp:revision>201</cp:revision>
  <dcterms:created xsi:type="dcterms:W3CDTF">2018-09-04T10:19:18Z</dcterms:created>
  <dcterms:modified xsi:type="dcterms:W3CDTF">2018-12-18T15:07:25Z</dcterms:modified>
</cp:coreProperties>
</file>