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3" r:id="rId3"/>
    <p:sldId id="284" r:id="rId4"/>
    <p:sldId id="285" r:id="rId5"/>
    <p:sldId id="287" r:id="rId6"/>
    <p:sldId id="288" r:id="rId7"/>
    <p:sldId id="289" r:id="rId8"/>
    <p:sldId id="280" r:id="rId9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686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</a:t>
            </a:r>
            <a:r>
              <a:rPr lang="de-DE" dirty="0" smtClean="0"/>
              <a:t>14: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Klassen 2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-1" y="1115541"/>
            <a:ext cx="5184329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Klassen besitzen Variablen und Methoden.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Variablen: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Typ name;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Typ name = …;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Methoden: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public Typ name(Parameter…) {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….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}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Textplatzhalter 2"/>
          <p:cNvSpPr txBox="1">
            <a:spLocks/>
          </p:cNvSpPr>
          <p:nvPr/>
        </p:nvSpPr>
        <p:spPr>
          <a:xfrm>
            <a:off x="5040312" y="1187549"/>
            <a:ext cx="4896297" cy="61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2800" noProof="0" dirty="0" smtClean="0">
                <a:solidFill>
                  <a:sysClr val="windowText" lastClr="000000"/>
                </a:solidFill>
                <a:highlight>
                  <a:scrgbClr r="0" g="0" b="0">
                    <a:alpha val="0"/>
                  </a:scrgbClr>
                </a:highlight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kumimoji="0" lang="de-DE" sz="2800" b="0" i="0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Beispiele: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int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counter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 0;</a:t>
            </a:r>
            <a:b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Vector2f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speed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</a:t>
            </a:r>
            <a:b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RectangleShape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box;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lang="de-DE" sz="2800" baseline="0" dirty="0" smtClean="0">
              <a:solidFill>
                <a:sysClr val="windowText" lastClr="000000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public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void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resetCount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public int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getCount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public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void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setCount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(int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value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public float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distanceTo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(Vector2f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point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  <a:b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solidFill>
                <a:sysClr val="windowText" lastClr="000000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marL="432000" marR="0" lvl="0" indent="-324000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Objektinstanzen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-1" y="1115541"/>
            <a:ext cx="10080626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 Objekt erzeugt aus einer Klasse nennt man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Instanz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der Klasse.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Typ/Klasse: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Allgemeine Beschreibung von Objekttypen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Keine speziellen Werte, außer sie gelten für alle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Einmalig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Instanz/Objekt: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Existierendes Objekt, mit konkreten Werten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Muss mit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erzeugt werden.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So viele Objekte wie man will.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776616" y="1763613"/>
            <a:ext cx="187220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/>
              <a:t>Racer</a:t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string name;</a:t>
            </a:r>
          </a:p>
          <a:p>
            <a:r>
              <a:rPr lang="de-DE" b="1" dirty="0" smtClean="0"/>
              <a:t>float maxSpeed;</a:t>
            </a:r>
          </a:p>
          <a:p>
            <a:r>
              <a:rPr lang="de-DE" b="1" dirty="0" smtClean="0"/>
              <a:t>float </a:t>
            </a:r>
            <a:r>
              <a:rPr lang="de-DE" b="1" dirty="0" err="1" smtClean="0"/>
              <a:t>accel</a:t>
            </a:r>
            <a:r>
              <a:rPr lang="de-DE" b="1" dirty="0" smtClean="0"/>
              <a:t>;</a:t>
            </a:r>
          </a:p>
          <a:p>
            <a:r>
              <a:rPr lang="de-DE" b="1" dirty="0" err="1" smtClean="0"/>
              <a:t>bool</a:t>
            </a:r>
            <a:r>
              <a:rPr lang="de-DE" b="1" dirty="0" smtClean="0"/>
              <a:t> </a:t>
            </a:r>
            <a:r>
              <a:rPr lang="de-DE" b="1" dirty="0" err="1" smtClean="0"/>
              <a:t>turbo</a:t>
            </a:r>
            <a:r>
              <a:rPr lang="de-DE" b="1" dirty="0" smtClean="0"/>
              <a:t>;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40312" y="5147989"/>
            <a:ext cx="1872208" cy="208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/>
              <a:t>Racer: Tornado</a:t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name=</a:t>
            </a:r>
            <a:r>
              <a:rPr lang="de-DE" dirty="0" smtClean="0"/>
              <a:t>"Tornado"; </a:t>
            </a:r>
            <a:endParaRPr lang="de-DE" b="1" dirty="0" smtClean="0"/>
          </a:p>
          <a:p>
            <a:r>
              <a:rPr lang="de-DE" b="1" dirty="0" smtClean="0"/>
              <a:t>maxSpeed </a:t>
            </a:r>
            <a:r>
              <a:rPr lang="de-DE" dirty="0" smtClean="0"/>
              <a:t>= 100;</a:t>
            </a:r>
          </a:p>
          <a:p>
            <a:r>
              <a:rPr lang="de-DE" b="1" dirty="0" err="1" smtClean="0"/>
              <a:t>accel</a:t>
            </a:r>
            <a:r>
              <a:rPr lang="de-DE" b="1" dirty="0" smtClean="0"/>
              <a:t> </a:t>
            </a:r>
            <a:r>
              <a:rPr lang="de-DE" dirty="0" smtClean="0"/>
              <a:t>= 10;</a:t>
            </a:r>
          </a:p>
          <a:p>
            <a:r>
              <a:rPr lang="de-DE" b="1" dirty="0" err="1" smtClean="0"/>
              <a:t>turbo</a:t>
            </a:r>
            <a:r>
              <a:rPr lang="de-DE" b="1" dirty="0" smtClean="0"/>
              <a:t> </a:t>
            </a:r>
            <a:r>
              <a:rPr lang="de-DE" dirty="0" smtClean="0"/>
              <a:t>= </a:t>
            </a:r>
            <a:r>
              <a:rPr lang="de-DE" dirty="0" err="1" smtClean="0"/>
              <a:t>false</a:t>
            </a:r>
            <a:r>
              <a:rPr lang="de-DE" dirty="0" smtClean="0"/>
              <a:t>;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200552" y="5147989"/>
            <a:ext cx="1872208" cy="208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/>
              <a:t>Racer: Savage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name = </a:t>
            </a:r>
            <a:r>
              <a:rPr lang="de-DE" dirty="0" smtClean="0"/>
              <a:t>"</a:t>
            </a:r>
            <a:r>
              <a:rPr lang="de-DE" dirty="0" err="1" smtClean="0"/>
              <a:t>Ravage</a:t>
            </a:r>
            <a:r>
              <a:rPr lang="de-DE" dirty="0" smtClean="0"/>
              <a:t>"; </a:t>
            </a:r>
            <a:endParaRPr lang="de-DE" b="1" dirty="0" smtClean="0"/>
          </a:p>
          <a:p>
            <a:r>
              <a:rPr lang="de-DE" b="1" dirty="0" smtClean="0"/>
              <a:t>maxSpeed </a:t>
            </a:r>
            <a:r>
              <a:rPr lang="de-DE" dirty="0" smtClean="0"/>
              <a:t>= </a:t>
            </a:r>
            <a:r>
              <a:rPr lang="de-DE" dirty="0" smtClean="0"/>
              <a:t>80;</a:t>
            </a:r>
            <a:endParaRPr lang="de-DE" dirty="0" smtClean="0"/>
          </a:p>
          <a:p>
            <a:r>
              <a:rPr lang="de-DE" b="1" dirty="0" err="1" smtClean="0"/>
              <a:t>accel</a:t>
            </a:r>
            <a:r>
              <a:rPr lang="de-DE" b="1" dirty="0" smtClean="0"/>
              <a:t> </a:t>
            </a:r>
            <a:r>
              <a:rPr lang="de-DE" dirty="0" smtClean="0"/>
              <a:t>= </a:t>
            </a:r>
            <a:r>
              <a:rPr lang="de-DE" dirty="0" smtClean="0"/>
              <a:t>15;</a:t>
            </a:r>
            <a:endParaRPr lang="de-DE" dirty="0" smtClean="0"/>
          </a:p>
          <a:p>
            <a:r>
              <a:rPr lang="de-DE" b="1" dirty="0" err="1" smtClean="0"/>
              <a:t>turbo</a:t>
            </a:r>
            <a:r>
              <a:rPr lang="de-DE" b="1" dirty="0" smtClean="0"/>
              <a:t> </a:t>
            </a:r>
            <a:r>
              <a:rPr lang="de-DE" dirty="0" smtClean="0"/>
              <a:t>= </a:t>
            </a:r>
            <a:r>
              <a:rPr lang="de-DE" dirty="0" err="1" smtClean="0"/>
              <a:t>true</a:t>
            </a:r>
            <a:r>
              <a:rPr lang="de-DE" dirty="0" smtClean="0"/>
              <a:t>;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Konstruktor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-1" y="1115541"/>
            <a:ext cx="10080626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Konstruktor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ist eine spezielle Methode in Klassen, die immer aufgerufen wird, wenn man mit dem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Befehl ein Objekt erzeugt.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Racer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tornado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 new Racer();    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   Konstruktor wird ausgeführt</a:t>
            </a:r>
          </a:p>
          <a:p>
            <a:pPr lvl="0"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  <a:sym typeface="Wingdings" pitchFamily="2" charset="2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Standardmäßig ist der Konstruktor leer und macht nichts. Man kann ihn aber durch einen anderen ersetzen.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Konstruktor - Methode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-1" y="1115541"/>
            <a:ext cx="10080626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 Konstruktor ist eine Methode, die:</a:t>
            </a:r>
          </a:p>
          <a:p>
            <a:pPr lvl="1"/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Denselben Namen 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hat wie die Klasse</a:t>
            </a:r>
          </a:p>
          <a:p>
            <a:pPr lvl="2">
              <a:buNone/>
            </a:pPr>
            <a:endParaRPr lang="de-DE" sz="20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1"/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public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ist</a:t>
            </a:r>
          </a:p>
          <a:p>
            <a:pPr lvl="2"/>
            <a:endParaRPr lang="de-DE" sz="20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1"/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Keinen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Typen vor dem Namen hat</a:t>
            </a:r>
          </a:p>
          <a:p>
            <a:pPr lvl="2">
              <a:buNone/>
            </a:pP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public </a:t>
            </a:r>
            <a:r>
              <a:rPr lang="de-DE" sz="2000" strike="sngStrik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typ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name(…)    =&gt;   public name(…)</a:t>
            </a:r>
            <a:endParaRPr lang="de-DE" sz="20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Für die Klasse Racer würde der Konstruktor also sein: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public Racer(…) {…}	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Konstruktor - Parameter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-1" y="1115541"/>
            <a:ext cx="10080626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kann einem Konstruktor wie jeder Methode beliebige Parameter zuweisen, die beim Aufrufen (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Befehl) übergeben werden müssen.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Konstruktor: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public Racer(</a:t>
            </a:r>
            <a:r>
              <a:rPr lang="de-DE" sz="2800" dirty="0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string name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 maxSpeed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 </a:t>
            </a:r>
            <a:r>
              <a:rPr lang="de-DE" sz="2800" dirty="0" err="1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accel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</a:t>
            </a:r>
            <a:r>
              <a:rPr lang="de-DE" sz="2800" dirty="0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turbo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dann: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Racer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tornado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 new Racer( </a:t>
            </a:r>
            <a:r>
              <a:rPr lang="de-DE" sz="2800" dirty="0" smtClean="0">
                <a:solidFill>
                  <a:schemeClr val="accent2">
                    <a:lumMod val="50000"/>
                  </a:schemeClr>
                </a:solidFill>
              </a:rPr>
              <a:t>"Tornado"</a:t>
            </a:r>
            <a:r>
              <a:rPr lang="de-DE" sz="2800" dirty="0" smtClean="0"/>
              <a:t>,  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100f</a:t>
            </a:r>
            <a:r>
              <a:rPr lang="de-DE" sz="2800" dirty="0" smtClean="0"/>
              <a:t>,   </a:t>
            </a:r>
            <a:r>
              <a:rPr lang="de-DE" sz="2800" dirty="0" smtClean="0">
                <a:solidFill>
                  <a:schemeClr val="accent3">
                    <a:lumMod val="50000"/>
                  </a:schemeClr>
                </a:solidFill>
              </a:rPr>
              <a:t>10f</a:t>
            </a:r>
            <a:r>
              <a:rPr lang="de-DE" sz="2800" dirty="0" smtClean="0"/>
              <a:t>,   </a:t>
            </a:r>
            <a:r>
              <a:rPr lang="de-DE" sz="2800" dirty="0" err="1" smtClean="0">
                <a:solidFill>
                  <a:schemeClr val="accent6">
                    <a:lumMod val="50000"/>
                  </a:schemeClr>
                </a:solidFill>
              </a:rPr>
              <a:t>false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);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240112" y="3707829"/>
            <a:ext cx="1368152" cy="16561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112320" y="3491805"/>
            <a:ext cx="1440160" cy="18722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7488584" y="3563813"/>
            <a:ext cx="216024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8712720" y="3491805"/>
            <a:ext cx="288032" cy="1944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Konstruktor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-1" y="1115541"/>
            <a:ext cx="10080626" cy="6624736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Konstruktor gibt vor, welche Daten nötig sind,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ein Objekt einer Klasse zu erstellen. 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Außerdem sollten dort alle Variablen initialisiert werden,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wie in der setup() Methode.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public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Racer(</a:t>
            </a:r>
            <a:r>
              <a:rPr lang="de-DE" sz="2800" dirty="0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string name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 maxSpeed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 </a:t>
            </a:r>
            <a:r>
              <a:rPr lang="de-DE" sz="2800" dirty="0" err="1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accel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</a:t>
            </a:r>
            <a:r>
              <a:rPr lang="de-DE" sz="2800" dirty="0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turbo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{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this.name = name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solidFill>
                  <a:schemeClr val="tx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this.maxSpeed = maxSpeed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…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Bei Parametern mit gleichen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amen wie Klassenvariablen, „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this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 benutzen.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„this.name“ = Klassenvariable        „name“ = Parametervariable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Schreibe eine neue Klasse „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Spaceship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“, sie soll Werte wie Name,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Energy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Hull,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Shield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Speed,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WeaponStrength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etc. enthalten, die im Konstruktor gesetzt werden.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Erstelle im MainScreen eine Anzeige, die für ein gegebenes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Spaceship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Objekt die Daten mit Labels/Grafiken anzeigt.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eine Liste von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Spaceships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und fülle sie mit unterschiedlichen Objekten. Lasse den User über die Tastatur oder Buttons das angezeigte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Spaceship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wechseln.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Jedes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Spaceship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soll ein individuelles Sprite enthalten, dass entsprechend angezeigt wird.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Benutzerdefiniert</PresentationFormat>
  <Paragraphs>178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Standard</vt:lpstr>
      <vt:lpstr>Programmier AG #14:  Klassen 2</vt:lpstr>
      <vt:lpstr>Klassen</vt:lpstr>
      <vt:lpstr>Objektinstanzen</vt:lpstr>
      <vt:lpstr>Konstruktor</vt:lpstr>
      <vt:lpstr>Konstruktor - Methode</vt:lpstr>
      <vt:lpstr>Konstruktor - Parameter</vt:lpstr>
      <vt:lpstr>Konstruktor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239</cp:revision>
  <dcterms:created xsi:type="dcterms:W3CDTF">2018-09-04T10:19:18Z</dcterms:created>
  <dcterms:modified xsi:type="dcterms:W3CDTF">2019-01-14T17:54:38Z</dcterms:modified>
</cp:coreProperties>
</file>