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3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80" r:id="rId11"/>
  </p:sldIdLst>
  <p:sldSz cx="100806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686" y="-96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quarter" idx="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2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37451FE-26B3-4386-A3F0-7A762A12A366}" type="slidenum">
              <a:rPr/>
              <a:pPr marL="0" marR="0" lvl="0" indent="0" algn="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‹Nr.›</a:t>
            </a:fld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4" name="Kopfzeilenplatzhalter 3"/>
          <p:cNvSpPr txBox="1">
            <a:spLocks noGrp="1"/>
          </p:cNvSpPr>
          <p:nvPr>
            <p:ph type="hdr" sz="quarter"/>
          </p:nvPr>
        </p:nvSpPr>
        <p:spPr>
          <a:xfrm>
            <a:off x="1512000" y="588060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Datumsplatzhalter 4"/>
          <p:cNvSpPr txBox="1">
            <a:spLocks noGrp="1"/>
          </p:cNvSpPr>
          <p:nvPr>
            <p:ph type="dt" idx="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4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0A09E9BD-3D4F-48E9-8ECA-59991028086F}" type="slidenum">
              <a:rPr/>
              <a:pPr lvl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de-DE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07B11A-D92C-48D1-9630-F45DEF4B742E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2033C0-A4A3-4B1E-9118-0A8D56C93E88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0119B6-EBAE-43C3-964C-928E1AF7AB17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C5A4C58-472C-4D69-A546-9E2674DA22A2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DE7C33-9E7A-445F-9671-3644FEFD3448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5847B7-6CCB-4150-ABB4-938D9DEF01F7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B2A4AA-C8DF-48C7-820D-8ADA28BE288E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299E87-E865-4791-B6C7-516E236BCB60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19F18B-3B31-48DA-8ABB-DA7CBBE1B6F2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3B5500-DDB8-4D22-9788-928DDEB2F8D9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CB0CC4-6351-45E4-990D-C0142818C9E0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de-DE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2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3"/>
          </p:nvPr>
        </p:nvSpPr>
        <p:spPr>
          <a:xfrm>
            <a:off x="722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4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4CD2FF56-D869-4925-B196-B5AB6D4C8D4E}" type="slidenum">
              <a:rPr/>
              <a:pPr lvl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hangingPunct="0">
        <a:tabLst/>
        <a:defRPr lang="de-DE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Mangal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de-DE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Mangal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4359" y="2247480"/>
            <a:ext cx="9071640" cy="18752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/>
              <a:t>Programmier AG </a:t>
            </a:r>
            <a:r>
              <a:rPr lang="de-DE" dirty="0" smtClean="0"/>
              <a:t>#15: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Entities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Aufgaben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071640" cy="6192688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Erstelle eine Entity Klasse, die ein Fahrzeug darstellt. Die Startposition des Fahrzeugs soll im Konstruktor als Parameter übergeben 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werden. Das Fahrzeug soll sich als ganzes Drehen können. 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(Tipp: Origins aller Shapes auf Mittelpunkt setzen)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Jedes Fahrzeug soll eine eigene Geschwindigkeit besitzen, die im Konstruktor als Parameter gesetzt wird. Mit WASD soll sich das Fahrzeug mit seiner Geschwindigkeit bewegen.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Die Größe des Fahrzeugs soll ebenfalls über einen float Wert im Konstruktor festgelegt werden können. Wobei eine 1.0f für normale Größe steht, 2.0f für doppelte Größe usw.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Entity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-1" y="1115541"/>
            <a:ext cx="9792841" cy="612068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Eine Entity ist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ein Zusammenschluss von Objekten,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die zusammen als ein Ganzes agieren.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5122" name="AutoShape 2" descr="https://www.iconspng.com/images/comicstyle-machine-1/comicstyle-machine-1.jp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124" name="AutoShape 4" descr="https://www.iconspng.com/uploads/comicstyle-machine-1/comicstyle-machine-1.pn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935856" y="4427909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935856" y="4643933"/>
            <a:ext cx="360040" cy="3600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2015976" y="4643933"/>
            <a:ext cx="360040" cy="3600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1223888" y="4139877"/>
            <a:ext cx="936104" cy="2880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/>
          <p:cNvCxnSpPr>
            <a:endCxn id="6" idx="4"/>
          </p:cNvCxnSpPr>
          <p:nvPr/>
        </p:nvCxnSpPr>
        <p:spPr>
          <a:xfrm flipH="1" flipV="1">
            <a:off x="1115876" y="5003973"/>
            <a:ext cx="468052" cy="5760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endCxn id="8" idx="4"/>
          </p:cNvCxnSpPr>
          <p:nvPr/>
        </p:nvCxnSpPr>
        <p:spPr>
          <a:xfrm flipV="1">
            <a:off x="1583928" y="5003973"/>
            <a:ext cx="612068" cy="5760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H="1">
            <a:off x="2232000" y="3707829"/>
            <a:ext cx="504056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H="1">
            <a:off x="2448024" y="3707829"/>
            <a:ext cx="360040" cy="7200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2304008" y="3275781"/>
            <a:ext cx="2342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RectangleShapes</a:t>
            </a:r>
            <a:endParaRPr lang="de-DE" sz="2400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863848" y="5580037"/>
            <a:ext cx="1794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CircleShapes</a:t>
            </a:r>
            <a:endParaRPr lang="de-DE" sz="2400" b="1" dirty="0"/>
          </a:p>
        </p:txBody>
      </p:sp>
      <p:sp>
        <p:nvSpPr>
          <p:cNvPr id="28" name="Rechteck 27"/>
          <p:cNvSpPr/>
          <p:nvPr/>
        </p:nvSpPr>
        <p:spPr>
          <a:xfrm>
            <a:off x="6624488" y="3995861"/>
            <a:ext cx="1944216" cy="1440160"/>
          </a:xfrm>
          <a:prstGeom prst="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/>
          <p:cNvSpPr txBox="1"/>
          <p:nvPr/>
        </p:nvSpPr>
        <p:spPr>
          <a:xfrm>
            <a:off x="7272560" y="3635821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Auto</a:t>
            </a:r>
            <a:endParaRPr lang="de-DE" dirty="0"/>
          </a:p>
        </p:txBody>
      </p:sp>
      <p:sp>
        <p:nvSpPr>
          <p:cNvPr id="34" name="Rechteck 33"/>
          <p:cNvSpPr/>
          <p:nvPr/>
        </p:nvSpPr>
        <p:spPr>
          <a:xfrm>
            <a:off x="6840512" y="4499917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6840512" y="4715941"/>
            <a:ext cx="360040" cy="3600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/>
        </p:nvSpPr>
        <p:spPr>
          <a:xfrm>
            <a:off x="7920632" y="4715941"/>
            <a:ext cx="360040" cy="3600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7128544" y="4211885"/>
            <a:ext cx="936104" cy="2880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/>
          <p:cNvSpPr txBox="1"/>
          <p:nvPr/>
        </p:nvSpPr>
        <p:spPr>
          <a:xfrm>
            <a:off x="647824" y="2195661"/>
            <a:ext cx="2324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Einzelne Objekte</a:t>
            </a:r>
            <a:endParaRPr lang="de-DE" sz="2400" b="1" dirty="0"/>
          </a:p>
        </p:txBody>
      </p:sp>
      <p:sp>
        <p:nvSpPr>
          <p:cNvPr id="41" name="Textfeld 40"/>
          <p:cNvSpPr txBox="1"/>
          <p:nvPr/>
        </p:nvSpPr>
        <p:spPr>
          <a:xfrm>
            <a:off x="7056536" y="2195661"/>
            <a:ext cx="933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Entity</a:t>
            </a:r>
            <a:endParaRPr lang="de-DE" sz="2400" b="1" dirty="0"/>
          </a:p>
        </p:txBody>
      </p:sp>
      <p:cxnSp>
        <p:nvCxnSpPr>
          <p:cNvPr id="43" name="Gerade Verbindung 42"/>
          <p:cNvCxnSpPr/>
          <p:nvPr/>
        </p:nvCxnSpPr>
        <p:spPr>
          <a:xfrm>
            <a:off x="5256336" y="2123653"/>
            <a:ext cx="0" cy="51125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Entity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-1" y="1115541"/>
            <a:ext cx="9792841" cy="612068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5122" name="AutoShape 2" descr="https://www.iconspng.com/images/comicstyle-machine-1/comicstyle-machine-1.jp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124" name="AutoShape 4" descr="https://www.iconspng.com/uploads/comicstyle-machine-1/comicstyle-machine-1.pn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215776" y="1475581"/>
            <a:ext cx="4370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Rotation von einzelnen Objekten</a:t>
            </a:r>
            <a:endParaRPr lang="de-DE" sz="2400" b="1" dirty="0"/>
          </a:p>
        </p:txBody>
      </p:sp>
      <p:sp>
        <p:nvSpPr>
          <p:cNvPr id="26" name="Textfeld 25"/>
          <p:cNvSpPr txBox="1"/>
          <p:nvPr/>
        </p:nvSpPr>
        <p:spPr>
          <a:xfrm>
            <a:off x="6264448" y="1475581"/>
            <a:ext cx="2522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Rotation als Entity</a:t>
            </a:r>
            <a:endParaRPr lang="de-DE" sz="2400" b="1" dirty="0"/>
          </a:p>
        </p:txBody>
      </p:sp>
      <p:cxnSp>
        <p:nvCxnSpPr>
          <p:cNvPr id="27" name="Gerade Verbindung 26"/>
          <p:cNvCxnSpPr/>
          <p:nvPr/>
        </p:nvCxnSpPr>
        <p:spPr>
          <a:xfrm>
            <a:off x="4968304" y="1619597"/>
            <a:ext cx="0" cy="56886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 rot="1097804">
            <a:off x="1243999" y="4068804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 rot="1097804">
            <a:off x="1243999" y="4284828"/>
            <a:ext cx="360040" cy="3600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 rot="1097804">
            <a:off x="2324119" y="4284828"/>
            <a:ext cx="360040" cy="3600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 rot="1097804">
            <a:off x="1532031" y="3780772"/>
            <a:ext cx="936104" cy="2880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6" name="Gruppieren 45"/>
          <p:cNvGrpSpPr/>
          <p:nvPr/>
        </p:nvGrpSpPr>
        <p:grpSpPr>
          <a:xfrm rot="1434035">
            <a:off x="6737785" y="3746498"/>
            <a:ext cx="1440160" cy="864096"/>
            <a:chOff x="6840512" y="4139877"/>
            <a:chExt cx="1440160" cy="864096"/>
          </a:xfrm>
        </p:grpSpPr>
        <p:sp>
          <p:nvSpPr>
            <p:cNvPr id="39" name="Rechteck 38"/>
            <p:cNvSpPr/>
            <p:nvPr/>
          </p:nvSpPr>
          <p:spPr>
            <a:xfrm>
              <a:off x="6840512" y="4427909"/>
              <a:ext cx="144016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/>
            <p:cNvSpPr/>
            <p:nvPr/>
          </p:nvSpPr>
          <p:spPr>
            <a:xfrm>
              <a:off x="6840512" y="4643933"/>
              <a:ext cx="360040" cy="3600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Ellipse 43"/>
            <p:cNvSpPr/>
            <p:nvPr/>
          </p:nvSpPr>
          <p:spPr>
            <a:xfrm>
              <a:off x="7920632" y="4643933"/>
              <a:ext cx="360040" cy="3600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7128544" y="4139877"/>
              <a:ext cx="936104" cy="2880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8" name="Rechteck 47"/>
          <p:cNvSpPr/>
          <p:nvPr/>
        </p:nvSpPr>
        <p:spPr>
          <a:xfrm>
            <a:off x="1223888" y="2627709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1223888" y="2843733"/>
            <a:ext cx="360040" cy="3600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2304008" y="2843733"/>
            <a:ext cx="360040" cy="3600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/>
          <p:cNvSpPr/>
          <p:nvPr/>
        </p:nvSpPr>
        <p:spPr>
          <a:xfrm>
            <a:off x="1511920" y="2339677"/>
            <a:ext cx="936104" cy="2880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/>
          <p:cNvSpPr/>
          <p:nvPr/>
        </p:nvSpPr>
        <p:spPr>
          <a:xfrm rot="3649553">
            <a:off x="1243999" y="5364950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/>
        </p:nvSpPr>
        <p:spPr>
          <a:xfrm rot="3649553">
            <a:off x="1243999" y="5580974"/>
            <a:ext cx="360040" cy="3600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/>
        </p:nvSpPr>
        <p:spPr>
          <a:xfrm rot="3649553">
            <a:off x="2324119" y="5580974"/>
            <a:ext cx="360040" cy="3600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 rot="3649553">
            <a:off x="1532031" y="5076918"/>
            <a:ext cx="936104" cy="2880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6" name="Gruppieren 55"/>
          <p:cNvGrpSpPr/>
          <p:nvPr/>
        </p:nvGrpSpPr>
        <p:grpSpPr>
          <a:xfrm>
            <a:off x="6768504" y="2267669"/>
            <a:ext cx="1440160" cy="864096"/>
            <a:chOff x="6840512" y="4139877"/>
            <a:chExt cx="1440160" cy="864096"/>
          </a:xfrm>
        </p:grpSpPr>
        <p:sp>
          <p:nvSpPr>
            <p:cNvPr id="57" name="Rechteck 56"/>
            <p:cNvSpPr/>
            <p:nvPr/>
          </p:nvSpPr>
          <p:spPr>
            <a:xfrm>
              <a:off x="6840512" y="4427909"/>
              <a:ext cx="144016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/>
            <p:cNvSpPr/>
            <p:nvPr/>
          </p:nvSpPr>
          <p:spPr>
            <a:xfrm>
              <a:off x="6840512" y="4643933"/>
              <a:ext cx="360040" cy="3600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Ellipse 58"/>
            <p:cNvSpPr/>
            <p:nvPr/>
          </p:nvSpPr>
          <p:spPr>
            <a:xfrm>
              <a:off x="7920632" y="4643933"/>
              <a:ext cx="360040" cy="3600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/>
            <p:cNvSpPr/>
            <p:nvPr/>
          </p:nvSpPr>
          <p:spPr>
            <a:xfrm>
              <a:off x="7128544" y="4139877"/>
              <a:ext cx="936104" cy="2880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1" name="Gruppieren 60"/>
          <p:cNvGrpSpPr/>
          <p:nvPr/>
        </p:nvGrpSpPr>
        <p:grpSpPr>
          <a:xfrm rot="3175775">
            <a:off x="6665778" y="5474690"/>
            <a:ext cx="1440160" cy="864096"/>
            <a:chOff x="6840512" y="4139877"/>
            <a:chExt cx="1440160" cy="864096"/>
          </a:xfrm>
        </p:grpSpPr>
        <p:sp>
          <p:nvSpPr>
            <p:cNvPr id="62" name="Rechteck 61"/>
            <p:cNvSpPr/>
            <p:nvPr/>
          </p:nvSpPr>
          <p:spPr>
            <a:xfrm>
              <a:off x="6840512" y="4427909"/>
              <a:ext cx="144016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/>
            <p:cNvSpPr/>
            <p:nvPr/>
          </p:nvSpPr>
          <p:spPr>
            <a:xfrm>
              <a:off x="6840512" y="4643933"/>
              <a:ext cx="360040" cy="3600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Ellipse 63"/>
            <p:cNvSpPr/>
            <p:nvPr/>
          </p:nvSpPr>
          <p:spPr>
            <a:xfrm>
              <a:off x="7920632" y="4643933"/>
              <a:ext cx="360040" cy="3600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/>
            <p:cNvSpPr/>
            <p:nvPr/>
          </p:nvSpPr>
          <p:spPr>
            <a:xfrm>
              <a:off x="7128544" y="4139877"/>
              <a:ext cx="936104" cy="2880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Entity Verhalten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143768" y="1115541"/>
            <a:ext cx="9792841" cy="612068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Eine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Entity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enthält nicht nur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Shapes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, sondern auch ihr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Verhalten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durch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Methoden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und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Variablen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.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- Kann fahren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- Personen können ein und austeigen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- Tank kann gefüllt werden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Eine Entity wird üblicherweise mit einer Klasse beschrieben.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</p:txBody>
      </p:sp>
      <p:sp>
        <p:nvSpPr>
          <p:cNvPr id="5122" name="AutoShape 2" descr="https://www.iconspng.com/images/comicstyle-machine-1/comicstyle-machine-1.jp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124" name="AutoShape 4" descr="https://www.iconspng.com/uploads/comicstyle-machine-1/comicstyle-machine-1.pn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36" name="Gruppieren 35"/>
          <p:cNvGrpSpPr/>
          <p:nvPr/>
        </p:nvGrpSpPr>
        <p:grpSpPr>
          <a:xfrm>
            <a:off x="3168104" y="2915741"/>
            <a:ext cx="1440160" cy="864096"/>
            <a:chOff x="6840512" y="4139877"/>
            <a:chExt cx="1440160" cy="864096"/>
          </a:xfrm>
        </p:grpSpPr>
        <p:sp>
          <p:nvSpPr>
            <p:cNvPr id="37" name="Rechteck 36"/>
            <p:cNvSpPr/>
            <p:nvPr/>
          </p:nvSpPr>
          <p:spPr>
            <a:xfrm>
              <a:off x="6840512" y="4427909"/>
              <a:ext cx="144016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/>
            <p:cNvSpPr/>
            <p:nvPr/>
          </p:nvSpPr>
          <p:spPr>
            <a:xfrm>
              <a:off x="6840512" y="4643933"/>
              <a:ext cx="360040" cy="3600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/>
            <p:cNvSpPr/>
            <p:nvPr/>
          </p:nvSpPr>
          <p:spPr>
            <a:xfrm>
              <a:off x="7920632" y="4643933"/>
              <a:ext cx="360040" cy="3600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7128544" y="4139877"/>
              <a:ext cx="936104" cy="2880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46" name="Gerade Verbindung mit Pfeil 45"/>
          <p:cNvCxnSpPr>
            <a:stCxn id="37" idx="3"/>
          </p:cNvCxnSpPr>
          <p:nvPr/>
        </p:nvCxnSpPr>
        <p:spPr>
          <a:xfrm flipV="1">
            <a:off x="4608264" y="3383327"/>
            <a:ext cx="1370915" cy="4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feld 67"/>
          <p:cNvSpPr txBox="1"/>
          <p:nvPr/>
        </p:nvSpPr>
        <p:spPr>
          <a:xfrm>
            <a:off x="4896296" y="2915741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Speed</a:t>
            </a:r>
            <a:endParaRPr lang="de-DE" sz="2400" b="1" dirty="0"/>
          </a:p>
        </p:txBody>
      </p:sp>
      <p:cxnSp>
        <p:nvCxnSpPr>
          <p:cNvPr id="71" name="Gerade Verbindung mit Pfeil 70"/>
          <p:cNvCxnSpPr>
            <a:endCxn id="41" idx="1"/>
          </p:cNvCxnSpPr>
          <p:nvPr/>
        </p:nvCxnSpPr>
        <p:spPr>
          <a:xfrm>
            <a:off x="3096096" y="2627709"/>
            <a:ext cx="36004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/>
          <p:cNvSpPr txBox="1"/>
          <p:nvPr/>
        </p:nvSpPr>
        <p:spPr>
          <a:xfrm>
            <a:off x="2592040" y="2195661"/>
            <a:ext cx="272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Platz für 4 Personen</a:t>
            </a:r>
            <a:endParaRPr lang="de-DE" sz="2400" b="1" dirty="0"/>
          </a:p>
        </p:txBody>
      </p:sp>
      <p:cxnSp>
        <p:nvCxnSpPr>
          <p:cNvPr id="75" name="Gerade Verbindung mit Pfeil 74"/>
          <p:cNvCxnSpPr>
            <a:endCxn id="37" idx="1"/>
          </p:cNvCxnSpPr>
          <p:nvPr/>
        </p:nvCxnSpPr>
        <p:spPr>
          <a:xfrm>
            <a:off x="2664048" y="3203773"/>
            <a:ext cx="504056" cy="1800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/>
          <p:cNvSpPr txBox="1"/>
          <p:nvPr/>
        </p:nvSpPr>
        <p:spPr>
          <a:xfrm>
            <a:off x="431800" y="2699717"/>
            <a:ext cx="2621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Tank fasst 100 Liter</a:t>
            </a:r>
            <a:endParaRPr lang="de-DE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Entity als Klasse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143768" y="1115541"/>
            <a:ext cx="9792841" cy="612068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Eine Entity als Klasse enthält ihre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Shapes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, nötige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Variablen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und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Methoden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, die ihr Verhalten beschreiben.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Zu den Methoden zählt insbesondere: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- Der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Konstruktor</a:t>
            </a:r>
          </a:p>
          <a:p>
            <a:pPr lvl="0">
              <a:buNone/>
            </a:pP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Hier werden wie in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setup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() die Startwerte der 	Shapes/Variablen gesetzt.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- </a:t>
            </a:r>
            <a:r>
              <a:rPr lang="de-DE" sz="2800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loop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()</a:t>
            </a:r>
          </a:p>
          <a:p>
            <a:pPr lvl="0">
              <a:buNone/>
            </a:pP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Hier werden Bewegungen, User Input etc. verarbeitet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- render()</a:t>
            </a:r>
            <a:b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Hier werden alle Bestandteile der Entity gezeichnet</a:t>
            </a:r>
            <a:endParaRPr lang="de-DE" sz="2800" b="1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</p:txBody>
      </p:sp>
      <p:sp>
        <p:nvSpPr>
          <p:cNvPr id="5122" name="AutoShape 2" descr="https://www.iconspng.com/images/comicstyle-machine-1/comicstyle-machine-1.jp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124" name="AutoShape 4" descr="https://www.iconspng.com/uploads/comicstyle-machine-1/comicstyle-machine-1.pn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Entity erstellen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143768" y="1115541"/>
            <a:ext cx="9792841" cy="612068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In dem SFML Template gibt es als Beispiel bereits die Klasse entities/Entity. Um eine neue Entity zu erstellen, kann sie als Vorlage genutzt werden, indem man sie kopiert und umbenennt.</a:t>
            </a:r>
          </a:p>
          <a:p>
            <a:pPr lvl="0">
              <a:buNone/>
            </a:pP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endParaRPr lang="de-DE" sz="2800" b="1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</p:txBody>
      </p:sp>
      <p:sp>
        <p:nvSpPr>
          <p:cNvPr id="5122" name="AutoShape 2" descr="https://www.iconspng.com/images/comicstyle-machine-1/comicstyle-machine-1.jp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124" name="AutoShape 4" descr="https://www.iconspng.com/uploads/comicstyle-machine-1/comicstyle-machine-1.pn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6" name="Grafik 5" descr="C:\Users\Little\Desktop\Unbenannt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784" y="2915741"/>
            <a:ext cx="9577064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Konstruktor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143768" y="1115541"/>
            <a:ext cx="9792841" cy="612068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Der Konstruktor der Entity sollte immer als Parameter 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Screen </a:t>
            </a:r>
            <a:r>
              <a:rPr lang="de-DE" sz="2800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parentScreen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enthalten. Dabei sollte der Wert dieses Parameters in einer Klassenvariable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Screen </a:t>
            </a:r>
            <a:r>
              <a:rPr lang="de-DE" sz="2800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screen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gespeichert werden.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Das ist nötig, damit die Entity in render() auf den Bildschirm zeichnen kann. 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endParaRPr lang="de-DE" sz="2800" b="1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endParaRPr lang="de-DE" sz="2800" b="1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</p:txBody>
      </p:sp>
      <p:sp>
        <p:nvSpPr>
          <p:cNvPr id="5122" name="AutoShape 2" descr="https://www.iconspng.com/images/comicstyle-machine-1/comicstyle-machine-1.jp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124" name="AutoShape 4" descr="https://www.iconspng.com/uploads/comicstyle-machine-1/comicstyle-machine-1.pn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4128" y="3851845"/>
            <a:ext cx="5832648" cy="3598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err="1" smtClean="0"/>
              <a:t>l</a:t>
            </a:r>
            <a:r>
              <a:rPr lang="de-DE" dirty="0" err="1" smtClean="0"/>
              <a:t>oop</a:t>
            </a:r>
            <a:r>
              <a:rPr lang="de-DE" dirty="0" smtClean="0"/>
              <a:t>()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143768" y="1115541"/>
            <a:ext cx="9792841" cy="612068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In der </a:t>
            </a:r>
            <a:r>
              <a:rPr lang="de-DE" sz="2800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loop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() 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Methode einer Entity, können wie im Screen Bewegungen, Tastendrücke oder andere Berechnungen programmiert werden. 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Allerdings sollte dort nur der Code rein, der nur auf die Entity selber zugreift. 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endParaRPr lang="de-DE" sz="2800" b="1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endParaRPr lang="de-DE" sz="2800" b="1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</p:txBody>
      </p:sp>
      <p:sp>
        <p:nvSpPr>
          <p:cNvPr id="5122" name="AutoShape 2" descr="https://www.iconspng.com/images/comicstyle-machine-1/comicstyle-machine-1.jp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124" name="AutoShape 4" descr="https://www.iconspng.com/uploads/comicstyle-machine-1/comicstyle-machine-1.pn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896" y="3923853"/>
            <a:ext cx="7992888" cy="32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render</a:t>
            </a:r>
            <a:r>
              <a:rPr lang="de-DE" dirty="0" smtClean="0"/>
              <a:t>()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143768" y="1115541"/>
            <a:ext cx="9792841" cy="612068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In der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render() 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Methode können nun wie im MainScreen die Teile einer Entity auf den Bildschirmgezeichnet werden. 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Dabei müssen wir die </a:t>
            </a:r>
            <a:r>
              <a:rPr lang="de-DE" sz="2800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screen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Variable nutzen und mit ihr die </a:t>
            </a:r>
            <a:r>
              <a:rPr lang="de-DE" sz="2800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screen.draw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 … ) 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Methode mit unseren Shapes als Parameter aufrufen.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endParaRPr lang="de-DE" sz="2800" b="1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endParaRPr lang="de-DE" sz="2800" b="1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</p:txBody>
      </p:sp>
      <p:sp>
        <p:nvSpPr>
          <p:cNvPr id="5122" name="AutoShape 2" descr="https://www.iconspng.com/images/comicstyle-machine-1/comicstyle-machine-1.jp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124" name="AutoShape 4" descr="https://www.iconspng.com/uploads/comicstyle-machine-1/comicstyle-machine-1.pn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0032" y="3779837"/>
            <a:ext cx="6696744" cy="3460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Benutzerdefiniert</PresentationFormat>
  <Paragraphs>116</Paragraphs>
  <Slides>10</Slides>
  <Notes>10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Standard</vt:lpstr>
      <vt:lpstr>Programmier AG #15:  Entities</vt:lpstr>
      <vt:lpstr>Entity</vt:lpstr>
      <vt:lpstr>Entity</vt:lpstr>
      <vt:lpstr>Entity Verhalten</vt:lpstr>
      <vt:lpstr>Entity als Klasse</vt:lpstr>
      <vt:lpstr>Entity erstellen</vt:lpstr>
      <vt:lpstr>Konstruktor</vt:lpstr>
      <vt:lpstr>loop()</vt:lpstr>
      <vt:lpstr>render()</vt:lpstr>
      <vt:lpstr>Aufgaben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 AG #2:  Rechenoperationen &amp; Bewegung</dc:title>
  <dc:creator>Little</dc:creator>
  <cp:lastModifiedBy>Little</cp:lastModifiedBy>
  <cp:revision>246</cp:revision>
  <dcterms:created xsi:type="dcterms:W3CDTF">2018-09-04T10:19:18Z</dcterms:created>
  <dcterms:modified xsi:type="dcterms:W3CDTF">2019-01-21T18:41:07Z</dcterms:modified>
</cp:coreProperties>
</file>