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88" r:id="rId3"/>
    <p:sldId id="289" r:id="rId4"/>
    <p:sldId id="290" r:id="rId5"/>
    <p:sldId id="291" r:id="rId6"/>
    <p:sldId id="292" r:id="rId7"/>
    <p:sldId id="293" r:id="rId8"/>
    <p:sldId id="294" r:id="rId9"/>
    <p:sldId id="280" r:id="rId10"/>
  </p:sldIdLst>
  <p:sldSz cx="10080625" cy="7559675"/>
  <p:notesSz cx="7559675" cy="106918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2412" y="-690"/>
      </p:cViewPr>
      <p:guideLst>
        <p:guide orient="horz" pos="2381"/>
        <p:guide pos="3175"/>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Kopfzeilenplatzhalter 1"/>
          <p:cNvSpPr txBox="1">
            <a:spLocks noGrp="1"/>
          </p:cNvSpPr>
          <p:nvPr>
            <p:ph type="hdr" sz="quarter"/>
          </p:nvPr>
        </p:nvSpPr>
        <p:spPr>
          <a:xfrm>
            <a:off x="0" y="0"/>
            <a:ext cx="360" cy="360"/>
          </a:xfrm>
          <a:prstGeom prst="rect">
            <a:avLst/>
          </a:prstGeom>
          <a:noFill/>
          <a:ln>
            <a:noFill/>
          </a:ln>
        </p:spPr>
        <p:txBody>
          <a:bodyPr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hangingPunct="0">
              <a:lnSpc>
                <a:spcPct val="100000"/>
              </a:lnSpc>
              <a:spcBef>
                <a:spcPts val="0"/>
              </a:spcBef>
              <a:spcAft>
                <a:spcPts val="0"/>
              </a:spcAft>
              <a:buNone/>
              <a:tabLst/>
              <a:defRPr sz="1400"/>
            </a:pPr>
            <a:endParaRPr lang="de-DE" sz="1400" b="0" i="0" u="none" strike="noStrike" kern="1200" cap="none">
              <a:ln>
                <a:noFill/>
              </a:ln>
              <a:latin typeface="Liberation Sans" pitchFamily="18"/>
              <a:ea typeface="Microsoft YaHei" pitchFamily="2"/>
              <a:cs typeface="Mangal" pitchFamily="2"/>
            </a:endParaRPr>
          </a:p>
        </p:txBody>
      </p:sp>
      <p:sp>
        <p:nvSpPr>
          <p:cNvPr id="3" name="Datumsplatzhalter 2"/>
          <p:cNvSpPr txBox="1">
            <a:spLocks noGrp="1"/>
          </p:cNvSpPr>
          <p:nvPr>
            <p:ph type="dt" sz="quarter" idx="1"/>
          </p:nvPr>
        </p:nvSpPr>
        <p:spPr>
          <a:xfrm>
            <a:off x="0" y="10157400"/>
            <a:ext cx="3280680" cy="534240"/>
          </a:xfrm>
          <a:prstGeom prst="rect">
            <a:avLst/>
          </a:prstGeom>
          <a:noFill/>
          <a:ln>
            <a:noFill/>
          </a:ln>
        </p:spPr>
        <p:txBody>
          <a:bodyPr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r" hangingPunct="0">
              <a:lnSpc>
                <a:spcPct val="100000"/>
              </a:lnSpc>
              <a:spcBef>
                <a:spcPts val="0"/>
              </a:spcBef>
              <a:spcAft>
                <a:spcPts val="0"/>
              </a:spcAft>
              <a:buNone/>
              <a:tabLst/>
              <a:defRPr sz="1400"/>
            </a:pPr>
            <a:endParaRPr lang="de-DE" sz="1400" b="0" i="0" u="none" strike="noStrike" kern="1200" cap="none">
              <a:ln>
                <a:noFill/>
              </a:ln>
              <a:latin typeface="Liberation Sans" pitchFamily="18"/>
              <a:ea typeface="Microsoft YaHei" pitchFamily="2"/>
              <a:cs typeface="Mangal" pitchFamily="2"/>
            </a:endParaRPr>
          </a:p>
        </p:txBody>
      </p:sp>
      <p:sp>
        <p:nvSpPr>
          <p:cNvPr id="4" name="Fußzeilenplatzhalter 3"/>
          <p:cNvSpPr txBox="1">
            <a:spLocks noGrp="1"/>
          </p:cNvSpPr>
          <p:nvPr>
            <p:ph type="ftr" sz="quarter" idx="2"/>
          </p:nvPr>
        </p:nvSpPr>
        <p:spPr>
          <a:xfrm>
            <a:off x="0" y="0"/>
            <a:ext cx="3280680" cy="534240"/>
          </a:xfrm>
          <a:prstGeom prst="rect">
            <a:avLst/>
          </a:prstGeom>
          <a:noFill/>
          <a:ln>
            <a:noFill/>
          </a:ln>
        </p:spPr>
        <p:txBody>
          <a:bodyPr wrap="none" lIns="90000" tIns="45000" rIns="90000" bIns="45000" anchor="b"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hangingPunct="0">
              <a:lnSpc>
                <a:spcPct val="100000"/>
              </a:lnSpc>
              <a:spcBef>
                <a:spcPts val="0"/>
              </a:spcBef>
              <a:spcAft>
                <a:spcPts val="0"/>
              </a:spcAft>
              <a:buNone/>
              <a:tabLst/>
              <a:defRPr sz="1400"/>
            </a:pPr>
            <a:endParaRPr lang="de-DE" sz="1400" b="0" i="0" u="none" strike="noStrike" kern="1200" cap="none">
              <a:ln>
                <a:noFill/>
              </a:ln>
              <a:latin typeface="Liberation Sans" pitchFamily="18"/>
              <a:ea typeface="Microsoft YaHei" pitchFamily="2"/>
              <a:cs typeface="Mangal" pitchFamily="2"/>
            </a:endParaRPr>
          </a:p>
        </p:txBody>
      </p:sp>
      <p:sp>
        <p:nvSpPr>
          <p:cNvPr id="5" name="Foliennummernplatzhalter 4"/>
          <p:cNvSpPr txBox="1">
            <a:spLocks noGrp="1"/>
          </p:cNvSpPr>
          <p:nvPr>
            <p:ph type="sldNum" sz="quarter" idx="3"/>
          </p:nvPr>
        </p:nvSpPr>
        <p:spPr>
          <a:xfrm>
            <a:off x="4278960" y="0"/>
            <a:ext cx="3280680" cy="534240"/>
          </a:xfrm>
          <a:prstGeom prst="rect">
            <a:avLst/>
          </a:prstGeom>
          <a:noFill/>
          <a:ln>
            <a:noFill/>
          </a:ln>
        </p:spPr>
        <p:txBody>
          <a:bodyPr wrap="none" lIns="90000" tIns="45000" rIns="90000" bIns="45000" anchor="b"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r" hangingPunct="0">
              <a:lnSpc>
                <a:spcPct val="100000"/>
              </a:lnSpc>
              <a:spcBef>
                <a:spcPts val="0"/>
              </a:spcBef>
              <a:spcAft>
                <a:spcPts val="0"/>
              </a:spcAft>
              <a:buNone/>
              <a:tabLst/>
              <a:defRPr sz="1400"/>
            </a:pPr>
            <a:fld id="{E37451FE-26B3-4386-A3F0-7A762A12A366}" type="slidenum">
              <a:rPr/>
              <a:pPr marL="0" marR="0" lvl="0" indent="0" algn="r" hangingPunct="0">
                <a:lnSpc>
                  <a:spcPct val="100000"/>
                </a:lnSpc>
                <a:spcBef>
                  <a:spcPts val="0"/>
                </a:spcBef>
                <a:spcAft>
                  <a:spcPts val="0"/>
                </a:spcAft>
                <a:buNone/>
                <a:tabLst/>
                <a:defRPr sz="1400"/>
              </a:pPr>
              <a:t>‹Nr.›</a:t>
            </a:fld>
            <a:endParaRPr lang="de-DE" sz="1400" b="0" i="0" u="none" strike="noStrike" kern="1200" cap="none">
              <a:ln>
                <a:noFill/>
              </a:ln>
              <a:latin typeface="Liberation Sans" pitchFamily="18"/>
              <a:ea typeface="Microsoft YaHei" pitchFamily="2"/>
              <a:cs typeface="Mangal" pitchFamily="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lienbildplatzhalt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izenplatzhalt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de-DE"/>
          </a:p>
        </p:txBody>
      </p:sp>
      <p:sp>
        <p:nvSpPr>
          <p:cNvPr id="4" name="Kopfzeilenplatzhalter 3"/>
          <p:cNvSpPr txBox="1">
            <a:spLocks noGrp="1"/>
          </p:cNvSpPr>
          <p:nvPr>
            <p:ph type="hdr" sz="quarter"/>
          </p:nvPr>
        </p:nvSpPr>
        <p:spPr>
          <a:xfrm>
            <a:off x="1512000" y="5880600"/>
            <a:ext cx="6047640" cy="4811040"/>
          </a:xfrm>
          <a:prstGeom prst="rect">
            <a:avLst/>
          </a:prstGeom>
          <a:noFill/>
          <a:ln>
            <a:noFill/>
          </a:ln>
        </p:spPr>
        <p:txBody>
          <a:bodyPr lIns="0" tIns="0" rIns="0" bIns="0" anchorCtr="0"/>
          <a:lstStyle>
            <a:lvl1pPr lvl="0" hangingPunct="0">
              <a:buNone/>
              <a:tabLst/>
              <a:defRPr lang="de-DE" sz="1400" kern="1200">
                <a:latin typeface="Liberation Serif" pitchFamily="18"/>
                <a:ea typeface="Segoe UI" pitchFamily="2"/>
                <a:cs typeface="Tahoma" pitchFamily="2"/>
              </a:defRPr>
            </a:lvl1pPr>
          </a:lstStyle>
          <a:p>
            <a:pPr lvl="0"/>
            <a:endParaRPr lang="de-DE"/>
          </a:p>
        </p:txBody>
      </p:sp>
      <p:sp>
        <p:nvSpPr>
          <p:cNvPr id="5" name="Datumsplatzhalter 4"/>
          <p:cNvSpPr txBox="1">
            <a:spLocks noGrp="1"/>
          </p:cNvSpPr>
          <p:nvPr>
            <p:ph type="dt" idx="1"/>
          </p:nvPr>
        </p:nvSpPr>
        <p:spPr>
          <a:xfrm>
            <a:off x="0" y="10157400"/>
            <a:ext cx="3280680" cy="534240"/>
          </a:xfrm>
          <a:prstGeom prst="rect">
            <a:avLst/>
          </a:prstGeom>
          <a:noFill/>
          <a:ln>
            <a:noFill/>
          </a:ln>
        </p:spPr>
        <p:txBody>
          <a:bodyPr lIns="0" tIns="0" rIns="0" bIns="0" anchorCtr="0"/>
          <a:lstStyle>
            <a:lvl1pPr lvl="0" algn="r" hangingPunct="0">
              <a:buNone/>
              <a:tabLst/>
              <a:defRPr lang="de-DE" sz="1400" kern="1200">
                <a:latin typeface="Liberation Serif" pitchFamily="18"/>
                <a:ea typeface="Segoe UI" pitchFamily="2"/>
                <a:cs typeface="Tahoma" pitchFamily="2"/>
              </a:defRPr>
            </a:lvl1pPr>
          </a:lstStyle>
          <a:p>
            <a:pPr lvl="0"/>
            <a:endParaRPr lang="de-DE"/>
          </a:p>
        </p:txBody>
      </p:sp>
      <p:sp>
        <p:nvSpPr>
          <p:cNvPr id="6" name="Fußzeilenplatzhalter 5"/>
          <p:cNvSpPr txBox="1">
            <a:spLocks noGrp="1"/>
          </p:cNvSpPr>
          <p:nvPr>
            <p:ph type="ftr" sz="quarter" idx="4"/>
          </p:nvPr>
        </p:nvSpPr>
        <p:spPr>
          <a:xfrm>
            <a:off x="0" y="0"/>
            <a:ext cx="3280680" cy="534240"/>
          </a:xfrm>
          <a:prstGeom prst="rect">
            <a:avLst/>
          </a:prstGeom>
          <a:noFill/>
          <a:ln>
            <a:noFill/>
          </a:ln>
        </p:spPr>
        <p:txBody>
          <a:bodyPr lIns="0" tIns="0" rIns="0" bIns="0" anchor="b" anchorCtr="0"/>
          <a:lstStyle>
            <a:lvl1pPr lvl="0" hangingPunct="0">
              <a:buNone/>
              <a:tabLst/>
              <a:defRPr lang="de-DE" sz="1400" kern="1200">
                <a:latin typeface="Liberation Serif" pitchFamily="18"/>
                <a:ea typeface="Segoe UI" pitchFamily="2"/>
                <a:cs typeface="Tahoma" pitchFamily="2"/>
              </a:defRPr>
            </a:lvl1pPr>
          </a:lstStyle>
          <a:p>
            <a:pPr lvl="0"/>
            <a:endParaRPr lang="de-DE"/>
          </a:p>
        </p:txBody>
      </p:sp>
      <p:sp>
        <p:nvSpPr>
          <p:cNvPr id="7" name="Foliennummernplatzhalter 6"/>
          <p:cNvSpPr txBox="1">
            <a:spLocks noGrp="1"/>
          </p:cNvSpPr>
          <p:nvPr>
            <p:ph type="sldNum" sz="quarter" idx="5"/>
          </p:nvPr>
        </p:nvSpPr>
        <p:spPr>
          <a:xfrm>
            <a:off x="4278960" y="0"/>
            <a:ext cx="3280680" cy="534240"/>
          </a:xfrm>
          <a:prstGeom prst="rect">
            <a:avLst/>
          </a:prstGeom>
          <a:noFill/>
          <a:ln>
            <a:noFill/>
          </a:ln>
        </p:spPr>
        <p:txBody>
          <a:bodyPr lIns="0" tIns="0" rIns="0" bIns="0" anchor="b" anchorCtr="0"/>
          <a:lstStyle>
            <a:lvl1pPr lvl="0" algn="r" hangingPunct="0">
              <a:buNone/>
              <a:tabLst/>
              <a:defRPr lang="de-DE" sz="1400" kern="1200">
                <a:latin typeface="Liberation Serif" pitchFamily="18"/>
                <a:ea typeface="Segoe UI" pitchFamily="2"/>
                <a:cs typeface="Tahoma" pitchFamily="2"/>
              </a:defRPr>
            </a:lvl1pPr>
          </a:lstStyle>
          <a:p>
            <a:pPr lvl="0"/>
            <a:fld id="{0A09E9BD-3D4F-48E9-8ECA-59991028086F}" type="slidenum">
              <a:rPr/>
              <a:pPr lvl="0"/>
              <a:t>‹Nr.›</a:t>
            </a:fld>
            <a:endParaRPr lang="de-DE"/>
          </a:p>
        </p:txBody>
      </p:sp>
    </p:spTree>
  </p:cSld>
  <p:clrMap bg1="lt1" tx1="dk1" bg2="lt2" tx2="dk2" accent1="accent1" accent2="accent2" accent3="accent3" accent4="accent4" accent5="accent5" accent6="accent6" hlink="hlink" folHlink="folHlink"/>
  <p:notesStyle>
    <a:lvl1pPr marL="216000" marR="0" indent="-216000" hangingPunct="0">
      <a:tabLst/>
      <a:defRPr lang="de-DE" sz="2000" b="0" i="0" u="none" strike="noStrike" kern="1200" cap="none">
        <a:ln>
          <a:noFill/>
        </a:ln>
        <a:highlight>
          <a:scrgbClr r="0" g="0" b="0">
            <a:alpha val="0"/>
          </a:scrgbClr>
        </a:highlight>
        <a:latin typeface="Liberation Sans"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55650" y="2347913"/>
            <a:ext cx="8569325" cy="1620837"/>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pPr lvl="0"/>
            <a:endParaRPr lang="de-DE"/>
          </a:p>
        </p:txBody>
      </p:sp>
      <p:sp>
        <p:nvSpPr>
          <p:cNvPr id="5" name="Fußzeilenplatzhalter 4"/>
          <p:cNvSpPr>
            <a:spLocks noGrp="1"/>
          </p:cNvSpPr>
          <p:nvPr>
            <p:ph type="ftr" sz="quarter" idx="11"/>
          </p:nvPr>
        </p:nvSpPr>
        <p:spPr/>
        <p:txBody>
          <a:bodyPr/>
          <a:lstStyle/>
          <a:p>
            <a:pPr lvl="0"/>
            <a:endParaRPr lang="de-DE"/>
          </a:p>
        </p:txBody>
      </p:sp>
      <p:sp>
        <p:nvSpPr>
          <p:cNvPr id="6" name="Foliennummernplatzhalter 5"/>
          <p:cNvSpPr>
            <a:spLocks noGrp="1"/>
          </p:cNvSpPr>
          <p:nvPr>
            <p:ph type="sldNum" sz="quarter" idx="12"/>
          </p:nvPr>
        </p:nvSpPr>
        <p:spPr/>
        <p:txBody>
          <a:bodyPr/>
          <a:lstStyle/>
          <a:p>
            <a:pPr lvl="0"/>
            <a:fld id="{AB07B11A-D92C-48D1-9630-F45DEF4B742E}" type="slidenum">
              <a:rPr/>
              <a:pPr lvl="0"/>
              <a:t>‹Nr.›</a:t>
            </a:fld>
            <a:endParaRPr lang="de-DE"/>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pPr lvl="0"/>
            <a:endParaRPr lang="de-DE"/>
          </a:p>
        </p:txBody>
      </p:sp>
      <p:sp>
        <p:nvSpPr>
          <p:cNvPr id="5" name="Fußzeilenplatzhalter 4"/>
          <p:cNvSpPr>
            <a:spLocks noGrp="1"/>
          </p:cNvSpPr>
          <p:nvPr>
            <p:ph type="ftr" sz="quarter" idx="11"/>
          </p:nvPr>
        </p:nvSpPr>
        <p:spPr/>
        <p:txBody>
          <a:bodyPr/>
          <a:lstStyle/>
          <a:p>
            <a:pPr lvl="0"/>
            <a:endParaRPr lang="de-DE"/>
          </a:p>
        </p:txBody>
      </p:sp>
      <p:sp>
        <p:nvSpPr>
          <p:cNvPr id="6" name="Foliennummernplatzhalter 5"/>
          <p:cNvSpPr>
            <a:spLocks noGrp="1"/>
          </p:cNvSpPr>
          <p:nvPr>
            <p:ph type="sldNum" sz="quarter" idx="12"/>
          </p:nvPr>
        </p:nvSpPr>
        <p:spPr/>
        <p:txBody>
          <a:bodyPr/>
          <a:lstStyle/>
          <a:p>
            <a:pPr lvl="0"/>
            <a:fld id="{202033C0-A4A3-4B1E-9118-0A8D56C93E88}" type="slidenum">
              <a:rPr/>
              <a:pPr lvl="0"/>
              <a:t>‹Nr.›</a:t>
            </a:fld>
            <a:endParaRPr lang="de-DE"/>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308850" y="301625"/>
            <a:ext cx="226695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503238" y="301625"/>
            <a:ext cx="6653212"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pPr lvl="0"/>
            <a:endParaRPr lang="de-DE"/>
          </a:p>
        </p:txBody>
      </p:sp>
      <p:sp>
        <p:nvSpPr>
          <p:cNvPr id="5" name="Fußzeilenplatzhalter 4"/>
          <p:cNvSpPr>
            <a:spLocks noGrp="1"/>
          </p:cNvSpPr>
          <p:nvPr>
            <p:ph type="ftr" sz="quarter" idx="11"/>
          </p:nvPr>
        </p:nvSpPr>
        <p:spPr/>
        <p:txBody>
          <a:bodyPr/>
          <a:lstStyle/>
          <a:p>
            <a:pPr lvl="0"/>
            <a:endParaRPr lang="de-DE"/>
          </a:p>
        </p:txBody>
      </p:sp>
      <p:sp>
        <p:nvSpPr>
          <p:cNvPr id="6" name="Foliennummernplatzhalter 5"/>
          <p:cNvSpPr>
            <a:spLocks noGrp="1"/>
          </p:cNvSpPr>
          <p:nvPr>
            <p:ph type="sldNum" sz="quarter" idx="12"/>
          </p:nvPr>
        </p:nvSpPr>
        <p:spPr/>
        <p:txBody>
          <a:bodyPr/>
          <a:lstStyle/>
          <a:p>
            <a:pPr lvl="0"/>
            <a:fld id="{890119B6-EBAE-43C3-964C-928E1AF7AB17}" type="slidenum">
              <a:rPr/>
              <a:pPr lvl="0"/>
              <a:t>‹Nr.›</a:t>
            </a:fld>
            <a:endParaRPr lang="de-DE"/>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pPr lvl="0"/>
            <a:endParaRPr lang="de-DE"/>
          </a:p>
        </p:txBody>
      </p:sp>
      <p:sp>
        <p:nvSpPr>
          <p:cNvPr id="5" name="Fußzeilenplatzhalter 4"/>
          <p:cNvSpPr>
            <a:spLocks noGrp="1"/>
          </p:cNvSpPr>
          <p:nvPr>
            <p:ph type="ftr" sz="quarter" idx="11"/>
          </p:nvPr>
        </p:nvSpPr>
        <p:spPr/>
        <p:txBody>
          <a:bodyPr/>
          <a:lstStyle/>
          <a:p>
            <a:pPr lvl="0"/>
            <a:endParaRPr lang="de-DE"/>
          </a:p>
        </p:txBody>
      </p:sp>
      <p:sp>
        <p:nvSpPr>
          <p:cNvPr id="6" name="Foliennummernplatzhalter 5"/>
          <p:cNvSpPr>
            <a:spLocks noGrp="1"/>
          </p:cNvSpPr>
          <p:nvPr>
            <p:ph type="sldNum" sz="quarter" idx="12"/>
          </p:nvPr>
        </p:nvSpPr>
        <p:spPr/>
        <p:txBody>
          <a:bodyPr/>
          <a:lstStyle/>
          <a:p>
            <a:pPr lvl="0"/>
            <a:fld id="{5C5A4C58-472C-4D69-A546-9E2674DA22A2}" type="slidenum">
              <a:rPr/>
              <a:pPr lvl="0"/>
              <a:t>‹Nr.›</a:t>
            </a:fld>
            <a:endParaRPr lang="de-DE"/>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96925" y="4857750"/>
            <a:ext cx="8567738" cy="15017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pPr lvl="0"/>
            <a:endParaRPr lang="de-DE"/>
          </a:p>
        </p:txBody>
      </p:sp>
      <p:sp>
        <p:nvSpPr>
          <p:cNvPr id="5" name="Fußzeilenplatzhalter 4"/>
          <p:cNvSpPr>
            <a:spLocks noGrp="1"/>
          </p:cNvSpPr>
          <p:nvPr>
            <p:ph type="ftr" sz="quarter" idx="11"/>
          </p:nvPr>
        </p:nvSpPr>
        <p:spPr/>
        <p:txBody>
          <a:bodyPr/>
          <a:lstStyle/>
          <a:p>
            <a:pPr lvl="0"/>
            <a:endParaRPr lang="de-DE"/>
          </a:p>
        </p:txBody>
      </p:sp>
      <p:sp>
        <p:nvSpPr>
          <p:cNvPr id="6" name="Foliennummernplatzhalter 5"/>
          <p:cNvSpPr>
            <a:spLocks noGrp="1"/>
          </p:cNvSpPr>
          <p:nvPr>
            <p:ph type="sldNum" sz="quarter" idx="12"/>
          </p:nvPr>
        </p:nvSpPr>
        <p:spPr/>
        <p:txBody>
          <a:bodyPr/>
          <a:lstStyle/>
          <a:p>
            <a:pPr lvl="0"/>
            <a:fld id="{FBDE7C33-9E7A-445F-9671-3644FEFD3448}" type="slidenum">
              <a:rPr/>
              <a:pPr lvl="0"/>
              <a:t>‹Nr.›</a:t>
            </a:fld>
            <a:endParaRPr lang="de-DE"/>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503238" y="1768475"/>
            <a:ext cx="4459287"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5114925" y="1768475"/>
            <a:ext cx="4460875"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pPr lvl="0"/>
            <a:endParaRPr lang="de-DE"/>
          </a:p>
        </p:txBody>
      </p:sp>
      <p:sp>
        <p:nvSpPr>
          <p:cNvPr id="6" name="Fußzeilenplatzhalter 5"/>
          <p:cNvSpPr>
            <a:spLocks noGrp="1"/>
          </p:cNvSpPr>
          <p:nvPr>
            <p:ph type="ftr" sz="quarter" idx="11"/>
          </p:nvPr>
        </p:nvSpPr>
        <p:spPr/>
        <p:txBody>
          <a:bodyPr/>
          <a:lstStyle/>
          <a:p>
            <a:pPr lvl="0"/>
            <a:endParaRPr lang="de-DE"/>
          </a:p>
        </p:txBody>
      </p:sp>
      <p:sp>
        <p:nvSpPr>
          <p:cNvPr id="7" name="Foliennummernplatzhalter 6"/>
          <p:cNvSpPr>
            <a:spLocks noGrp="1"/>
          </p:cNvSpPr>
          <p:nvPr>
            <p:ph type="sldNum" sz="quarter" idx="12"/>
          </p:nvPr>
        </p:nvSpPr>
        <p:spPr/>
        <p:txBody>
          <a:bodyPr/>
          <a:lstStyle/>
          <a:p>
            <a:pPr lvl="0"/>
            <a:fld id="{775847B7-6CCB-4150-ABB4-938D9DEF01F7}" type="slidenum">
              <a:rPr/>
              <a:pPr lvl="0"/>
              <a:t>‹Nr.›</a:t>
            </a:fld>
            <a:endParaRPr lang="de-DE"/>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504825" y="303213"/>
            <a:ext cx="9072563" cy="1258887"/>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pPr lvl="0"/>
            <a:endParaRPr lang="de-DE"/>
          </a:p>
        </p:txBody>
      </p:sp>
      <p:sp>
        <p:nvSpPr>
          <p:cNvPr id="8" name="Fußzeilenplatzhalter 7"/>
          <p:cNvSpPr>
            <a:spLocks noGrp="1"/>
          </p:cNvSpPr>
          <p:nvPr>
            <p:ph type="ftr" sz="quarter" idx="11"/>
          </p:nvPr>
        </p:nvSpPr>
        <p:spPr/>
        <p:txBody>
          <a:bodyPr/>
          <a:lstStyle/>
          <a:p>
            <a:pPr lvl="0"/>
            <a:endParaRPr lang="de-DE"/>
          </a:p>
        </p:txBody>
      </p:sp>
      <p:sp>
        <p:nvSpPr>
          <p:cNvPr id="9" name="Foliennummernplatzhalter 8"/>
          <p:cNvSpPr>
            <a:spLocks noGrp="1"/>
          </p:cNvSpPr>
          <p:nvPr>
            <p:ph type="sldNum" sz="quarter" idx="12"/>
          </p:nvPr>
        </p:nvSpPr>
        <p:spPr/>
        <p:txBody>
          <a:bodyPr/>
          <a:lstStyle/>
          <a:p>
            <a:pPr lvl="0"/>
            <a:fld id="{4CB2A4AA-C8DF-48C7-820D-8ADA28BE288E}" type="slidenum">
              <a:rPr/>
              <a:pPr lvl="0"/>
              <a:t>‹Nr.›</a:t>
            </a:fld>
            <a:endParaRPr lang="de-DE"/>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pPr lvl="0"/>
            <a:endParaRPr lang="de-DE"/>
          </a:p>
        </p:txBody>
      </p:sp>
      <p:sp>
        <p:nvSpPr>
          <p:cNvPr id="4" name="Fußzeilenplatzhalter 3"/>
          <p:cNvSpPr>
            <a:spLocks noGrp="1"/>
          </p:cNvSpPr>
          <p:nvPr>
            <p:ph type="ftr" sz="quarter" idx="11"/>
          </p:nvPr>
        </p:nvSpPr>
        <p:spPr/>
        <p:txBody>
          <a:bodyPr/>
          <a:lstStyle/>
          <a:p>
            <a:pPr lvl="0"/>
            <a:endParaRPr lang="de-DE"/>
          </a:p>
        </p:txBody>
      </p:sp>
      <p:sp>
        <p:nvSpPr>
          <p:cNvPr id="5" name="Foliennummernplatzhalter 4"/>
          <p:cNvSpPr>
            <a:spLocks noGrp="1"/>
          </p:cNvSpPr>
          <p:nvPr>
            <p:ph type="sldNum" sz="quarter" idx="12"/>
          </p:nvPr>
        </p:nvSpPr>
        <p:spPr/>
        <p:txBody>
          <a:bodyPr/>
          <a:lstStyle/>
          <a:p>
            <a:pPr lvl="0"/>
            <a:fld id="{0A299E87-E865-4791-B6C7-516E236BCB60}" type="slidenum">
              <a:rPr/>
              <a:pPr lvl="0"/>
              <a:t>‹Nr.›</a:t>
            </a:fld>
            <a:endParaRPr lang="de-DE"/>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pPr lvl="0"/>
            <a:endParaRPr lang="de-DE"/>
          </a:p>
        </p:txBody>
      </p:sp>
      <p:sp>
        <p:nvSpPr>
          <p:cNvPr id="3" name="Fußzeilenplatzhalter 2"/>
          <p:cNvSpPr>
            <a:spLocks noGrp="1"/>
          </p:cNvSpPr>
          <p:nvPr>
            <p:ph type="ftr" sz="quarter" idx="11"/>
          </p:nvPr>
        </p:nvSpPr>
        <p:spPr/>
        <p:txBody>
          <a:bodyPr/>
          <a:lstStyle/>
          <a:p>
            <a:pPr lvl="0"/>
            <a:endParaRPr lang="de-DE"/>
          </a:p>
        </p:txBody>
      </p:sp>
      <p:sp>
        <p:nvSpPr>
          <p:cNvPr id="4" name="Foliennummernplatzhalter 3"/>
          <p:cNvSpPr>
            <a:spLocks noGrp="1"/>
          </p:cNvSpPr>
          <p:nvPr>
            <p:ph type="sldNum" sz="quarter" idx="12"/>
          </p:nvPr>
        </p:nvSpPr>
        <p:spPr/>
        <p:txBody>
          <a:bodyPr/>
          <a:lstStyle/>
          <a:p>
            <a:pPr lvl="0"/>
            <a:fld id="{EF19F18B-3B31-48DA-8ABB-DA7CBBE1B6F2}" type="slidenum">
              <a:rPr/>
              <a:pPr lvl="0"/>
              <a:t>‹Nr.›</a:t>
            </a:fld>
            <a:endParaRPr lang="de-DE"/>
          </a:p>
        </p:txBody>
      </p:sp>
    </p:spTree>
  </p:cSld>
  <p:clrMapOvr>
    <a:masterClrMapping/>
  </p:clrMapOvr>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04825" y="301625"/>
            <a:ext cx="3316288" cy="1279525"/>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pPr lvl="0"/>
            <a:endParaRPr lang="de-DE"/>
          </a:p>
        </p:txBody>
      </p:sp>
      <p:sp>
        <p:nvSpPr>
          <p:cNvPr id="6" name="Fußzeilenplatzhalter 5"/>
          <p:cNvSpPr>
            <a:spLocks noGrp="1"/>
          </p:cNvSpPr>
          <p:nvPr>
            <p:ph type="ftr" sz="quarter" idx="11"/>
          </p:nvPr>
        </p:nvSpPr>
        <p:spPr/>
        <p:txBody>
          <a:bodyPr/>
          <a:lstStyle/>
          <a:p>
            <a:pPr lvl="0"/>
            <a:endParaRPr lang="de-DE"/>
          </a:p>
        </p:txBody>
      </p:sp>
      <p:sp>
        <p:nvSpPr>
          <p:cNvPr id="7" name="Foliennummernplatzhalter 6"/>
          <p:cNvSpPr>
            <a:spLocks noGrp="1"/>
          </p:cNvSpPr>
          <p:nvPr>
            <p:ph type="sldNum" sz="quarter" idx="12"/>
          </p:nvPr>
        </p:nvSpPr>
        <p:spPr/>
        <p:txBody>
          <a:bodyPr/>
          <a:lstStyle/>
          <a:p>
            <a:pPr lvl="0"/>
            <a:fld id="{1E3B5500-DDB8-4D22-9788-928DDEB2F8D9}" type="slidenum">
              <a:rPr/>
              <a:pPr lvl="0"/>
              <a:t>‹Nr.›</a:t>
            </a:fld>
            <a:endParaRPr lang="de-DE"/>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976438" y="5291138"/>
            <a:ext cx="6048375" cy="625475"/>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pPr lvl="0"/>
            <a:endParaRPr lang="de-DE"/>
          </a:p>
        </p:txBody>
      </p:sp>
      <p:sp>
        <p:nvSpPr>
          <p:cNvPr id="6" name="Fußzeilenplatzhalter 5"/>
          <p:cNvSpPr>
            <a:spLocks noGrp="1"/>
          </p:cNvSpPr>
          <p:nvPr>
            <p:ph type="ftr" sz="quarter" idx="11"/>
          </p:nvPr>
        </p:nvSpPr>
        <p:spPr/>
        <p:txBody>
          <a:bodyPr/>
          <a:lstStyle/>
          <a:p>
            <a:pPr lvl="0"/>
            <a:endParaRPr lang="de-DE"/>
          </a:p>
        </p:txBody>
      </p:sp>
      <p:sp>
        <p:nvSpPr>
          <p:cNvPr id="7" name="Foliennummernplatzhalter 6"/>
          <p:cNvSpPr>
            <a:spLocks noGrp="1"/>
          </p:cNvSpPr>
          <p:nvPr>
            <p:ph type="sldNum" sz="quarter" idx="12"/>
          </p:nvPr>
        </p:nvSpPr>
        <p:spPr/>
        <p:txBody>
          <a:bodyPr/>
          <a:lstStyle/>
          <a:p>
            <a:pPr lvl="0"/>
            <a:fld id="{3DCB0CC4-6351-45E4-990D-C0142818C9E0}" type="slidenum">
              <a:rPr/>
              <a:pPr lvl="0"/>
              <a:t>‹Nr.›</a:t>
            </a:fld>
            <a:endParaRPr lang="de-DE"/>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platzhalter 1"/>
          <p:cNvSpPr txBox="1">
            <a:spLocks noGrp="1"/>
          </p:cNvSpPr>
          <p:nvPr>
            <p:ph type="title"/>
          </p:nvPr>
        </p:nvSpPr>
        <p:spPr>
          <a:xfrm>
            <a:off x="503999" y="301320"/>
            <a:ext cx="9071640" cy="126216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de-DE"/>
          </a:p>
        </p:txBody>
      </p:sp>
      <p:sp>
        <p:nvSpPr>
          <p:cNvPr id="3" name="Textplatzhalter 2"/>
          <p:cNvSpPr txBox="1">
            <a:spLocks noGrp="1"/>
          </p:cNvSpPr>
          <p:nvPr>
            <p:ph type="body" idx="1"/>
          </p:nvPr>
        </p:nvSpPr>
        <p:spPr>
          <a:xfrm>
            <a:off x="503999" y="1769040"/>
            <a:ext cx="9071640" cy="4384440"/>
          </a:xfrm>
          <a:prstGeom prst="rect">
            <a:avLst/>
          </a:prstGeom>
          <a:noFill/>
          <a:ln>
            <a:noFill/>
          </a:ln>
        </p:spPr>
        <p:txBody>
          <a:bodyPr lIns="0" tIns="0" rIns="0" bIns="0"/>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txBox="1">
            <a:spLocks noGrp="1"/>
          </p:cNvSpPr>
          <p:nvPr>
            <p:ph type="dt" sz="half" idx="2"/>
          </p:nvPr>
        </p:nvSpPr>
        <p:spPr>
          <a:xfrm>
            <a:off x="3447360" y="6887160"/>
            <a:ext cx="3195000" cy="521280"/>
          </a:xfrm>
          <a:prstGeom prst="rect">
            <a:avLst/>
          </a:prstGeom>
          <a:noFill/>
          <a:ln>
            <a:noFill/>
          </a:ln>
        </p:spPr>
        <p:txBody>
          <a:bodyPr lIns="0" tIns="0" rIns="0" bIns="0" anchorCtr="0"/>
          <a:lstStyle>
            <a:lvl1pPr lvl="0" hangingPunct="0">
              <a:buNone/>
              <a:tabLst/>
              <a:defRPr lang="de-DE" sz="1400" kern="1200">
                <a:latin typeface="Liberation Serif" pitchFamily="18"/>
                <a:ea typeface="Segoe UI" pitchFamily="2"/>
                <a:cs typeface="Tahoma" pitchFamily="2"/>
              </a:defRPr>
            </a:lvl1pPr>
          </a:lstStyle>
          <a:p>
            <a:pPr lvl="0"/>
            <a:endParaRPr lang="de-DE"/>
          </a:p>
        </p:txBody>
      </p:sp>
      <p:sp>
        <p:nvSpPr>
          <p:cNvPr id="5" name="Fußzeilenplatzhalter 4"/>
          <p:cNvSpPr txBox="1">
            <a:spLocks noGrp="1"/>
          </p:cNvSpPr>
          <p:nvPr>
            <p:ph type="ftr" sz="quarter" idx="3"/>
          </p:nvPr>
        </p:nvSpPr>
        <p:spPr>
          <a:xfrm>
            <a:off x="7227360" y="6887160"/>
            <a:ext cx="3195000" cy="521280"/>
          </a:xfrm>
          <a:prstGeom prst="rect">
            <a:avLst/>
          </a:prstGeom>
          <a:noFill/>
          <a:ln>
            <a:noFill/>
          </a:ln>
        </p:spPr>
        <p:txBody>
          <a:bodyPr lIns="0" tIns="0" rIns="0" bIns="0" anchorCtr="0"/>
          <a:lstStyle>
            <a:lvl1pPr lvl="0" algn="ctr" hangingPunct="0">
              <a:buNone/>
              <a:tabLst/>
              <a:defRPr lang="de-DE" sz="1400" kern="1200">
                <a:latin typeface="Liberation Serif" pitchFamily="18"/>
                <a:ea typeface="Segoe UI" pitchFamily="2"/>
                <a:cs typeface="Tahoma" pitchFamily="2"/>
              </a:defRPr>
            </a:lvl1pPr>
          </a:lstStyle>
          <a:p>
            <a:pPr lvl="0"/>
            <a:endParaRPr lang="de-DE"/>
          </a:p>
        </p:txBody>
      </p:sp>
      <p:sp>
        <p:nvSpPr>
          <p:cNvPr id="6" name="Foliennummernplatzhalter 5"/>
          <p:cNvSpPr txBox="1">
            <a:spLocks noGrp="1"/>
          </p:cNvSpPr>
          <p:nvPr>
            <p:ph type="sldNum" sz="quarter" idx="4"/>
          </p:nvPr>
        </p:nvSpPr>
        <p:spPr>
          <a:xfrm>
            <a:off x="503999" y="6887160"/>
            <a:ext cx="2348280" cy="521280"/>
          </a:xfrm>
          <a:prstGeom prst="rect">
            <a:avLst/>
          </a:prstGeom>
          <a:noFill/>
          <a:ln>
            <a:noFill/>
          </a:ln>
        </p:spPr>
        <p:txBody>
          <a:bodyPr lIns="0" tIns="0" rIns="0" bIns="0" anchorCtr="0"/>
          <a:lstStyle>
            <a:lvl1pPr lvl="0" algn="r" hangingPunct="0">
              <a:buNone/>
              <a:tabLst/>
              <a:defRPr lang="de-DE" sz="1400" kern="1200">
                <a:latin typeface="Liberation Serif" pitchFamily="18"/>
                <a:ea typeface="Segoe UI" pitchFamily="2"/>
                <a:cs typeface="Tahoma" pitchFamily="2"/>
              </a:defRPr>
            </a:lvl1pPr>
          </a:lstStyle>
          <a:p>
            <a:pPr lvl="0"/>
            <a:fld id="{4CD2FF56-D869-4925-B196-B5AB6D4C8D4E}" type="slidenum">
              <a:rPr/>
              <a:pPr lvl="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hangingPunct="0">
        <a:tabLst/>
        <a:defRPr lang="de-DE" sz="4400" b="0" i="0" u="none" strike="noStrike" kern="1200" cap="none">
          <a:ln>
            <a:noFill/>
          </a:ln>
          <a:highlight>
            <a:scrgbClr r="0" g="0" b="0">
              <a:alpha val="0"/>
            </a:scrgbClr>
          </a:highlight>
          <a:latin typeface="Liberation Sans" pitchFamily="18"/>
          <a:ea typeface="Microsoft YaHei" pitchFamily="2"/>
          <a:cs typeface="Mangal" pitchFamily="2"/>
        </a:defRPr>
      </a:lvl1pPr>
    </p:titleStyle>
    <p:bodyStyle>
      <a:lvl1pPr hangingPunct="0">
        <a:spcBef>
          <a:spcPts val="1417"/>
        </a:spcBef>
        <a:spcAft>
          <a:spcPts val="0"/>
        </a:spcAft>
        <a:tabLst/>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el 1"/>
          <p:cNvSpPr txBox="1">
            <a:spLocks noGrp="1"/>
          </p:cNvSpPr>
          <p:nvPr>
            <p:ph type="title" idx="4294967295"/>
          </p:nvPr>
        </p:nvSpPr>
        <p:spPr>
          <a:xfrm>
            <a:off x="504359" y="2247480"/>
            <a:ext cx="9071640" cy="187524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dirty="0"/>
              <a:t>Programmier AG </a:t>
            </a:r>
            <a:r>
              <a:rPr lang="de-DE" dirty="0" smtClean="0"/>
              <a:t>#</a:t>
            </a:r>
            <a:r>
              <a:rPr lang="de-DE" dirty="0" smtClean="0"/>
              <a:t>16:</a:t>
            </a:r>
            <a:r>
              <a:rPr lang="de-DE" dirty="0"/>
              <a:t/>
            </a:r>
            <a:br>
              <a:rPr lang="de-DE" dirty="0"/>
            </a:br>
            <a:r>
              <a:rPr lang="de-DE" dirty="0"/>
              <a:t/>
            </a:r>
            <a:br>
              <a:rPr lang="de-DE" dirty="0"/>
            </a:br>
            <a:r>
              <a:rPr lang="de-DE" dirty="0" err="1" smtClean="0"/>
              <a:t>Entities</a:t>
            </a:r>
            <a:r>
              <a:rPr lang="de-DE" dirty="0" smtClean="0"/>
              <a:t> 2</a:t>
            </a:r>
            <a:endParaRPr lang="de-DE"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noGrp="1"/>
          </p:cNvSpPr>
          <p:nvPr>
            <p:ph type="title" idx="4294967295"/>
          </p:nvPr>
        </p:nvSpPr>
        <p:spPr>
          <a:xfrm>
            <a:off x="503808" y="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dirty="0" smtClean="0"/>
              <a:t>Entity als Klasse</a:t>
            </a:r>
            <a:endParaRPr lang="de-DE" dirty="0"/>
          </a:p>
        </p:txBody>
      </p:sp>
      <p:sp>
        <p:nvSpPr>
          <p:cNvPr id="3" name="Textplatzhalter 2"/>
          <p:cNvSpPr txBox="1">
            <a:spLocks noGrp="1"/>
          </p:cNvSpPr>
          <p:nvPr>
            <p:ph type="body" idx="4294967295"/>
          </p:nvPr>
        </p:nvSpPr>
        <p:spPr>
          <a:xfrm>
            <a:off x="143768" y="1115541"/>
            <a:ext cx="9792841" cy="6120680"/>
          </a:xfrm>
        </p:spPr>
        <p:txBody>
          <a:bodyPr/>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buNone/>
            </a:pPr>
            <a:r>
              <a:rPr lang="de-DE" sz="2800" dirty="0" smtClean="0">
                <a:latin typeface="Liberation Serif" pitchFamily="18" charset="0"/>
                <a:ea typeface="Liberation Serif" pitchFamily="18" charset="0"/>
                <a:cs typeface="Liberation Serif" pitchFamily="18" charset="0"/>
              </a:rPr>
              <a:t>	Eine Entity als Klasse enthält ihre </a:t>
            </a:r>
            <a:r>
              <a:rPr lang="de-DE" sz="2800" b="1" dirty="0" smtClean="0">
                <a:latin typeface="Liberation Serif" pitchFamily="18" charset="0"/>
                <a:ea typeface="Liberation Serif" pitchFamily="18" charset="0"/>
                <a:cs typeface="Liberation Serif" pitchFamily="18" charset="0"/>
              </a:rPr>
              <a:t>Shapes</a:t>
            </a:r>
            <a:r>
              <a:rPr lang="de-DE" sz="2800" dirty="0" smtClean="0">
                <a:latin typeface="Liberation Serif" pitchFamily="18" charset="0"/>
                <a:ea typeface="Liberation Serif" pitchFamily="18" charset="0"/>
                <a:cs typeface="Liberation Serif" pitchFamily="18" charset="0"/>
              </a:rPr>
              <a:t>, nötige </a:t>
            </a:r>
            <a:r>
              <a:rPr lang="de-DE" sz="2800" b="1" dirty="0" smtClean="0">
                <a:latin typeface="Liberation Serif" pitchFamily="18" charset="0"/>
                <a:ea typeface="Liberation Serif" pitchFamily="18" charset="0"/>
                <a:cs typeface="Liberation Serif" pitchFamily="18" charset="0"/>
              </a:rPr>
              <a:t>Variablen</a:t>
            </a:r>
            <a:r>
              <a:rPr lang="de-DE" sz="2800" dirty="0" smtClean="0">
                <a:latin typeface="Liberation Serif" pitchFamily="18" charset="0"/>
                <a:ea typeface="Liberation Serif" pitchFamily="18" charset="0"/>
                <a:cs typeface="Liberation Serif" pitchFamily="18" charset="0"/>
              </a:rPr>
              <a:t> und </a:t>
            </a:r>
            <a:r>
              <a:rPr lang="de-DE" sz="2800" b="1" dirty="0" smtClean="0">
                <a:latin typeface="Liberation Serif" pitchFamily="18" charset="0"/>
                <a:ea typeface="Liberation Serif" pitchFamily="18" charset="0"/>
                <a:cs typeface="Liberation Serif" pitchFamily="18" charset="0"/>
              </a:rPr>
              <a:t>Methoden</a:t>
            </a:r>
            <a:r>
              <a:rPr lang="de-DE" sz="2800" dirty="0" smtClean="0">
                <a:latin typeface="Liberation Serif" pitchFamily="18" charset="0"/>
                <a:ea typeface="Liberation Serif" pitchFamily="18" charset="0"/>
                <a:cs typeface="Liberation Serif" pitchFamily="18" charset="0"/>
              </a:rPr>
              <a:t>, die ihr Verhalten beschreiben.</a:t>
            </a:r>
          </a:p>
          <a:p>
            <a:pPr lvl="0">
              <a:buNone/>
            </a:pPr>
            <a:endParaRPr lang="de-DE" sz="2800" dirty="0" smtClean="0">
              <a:latin typeface="Liberation Serif" pitchFamily="18" charset="0"/>
              <a:ea typeface="Liberation Serif" pitchFamily="18" charset="0"/>
              <a:cs typeface="Liberation Serif" pitchFamily="18" charset="0"/>
            </a:endParaRPr>
          </a:p>
          <a:p>
            <a:pPr lvl="0">
              <a:buNone/>
            </a:pPr>
            <a:r>
              <a:rPr lang="de-DE" sz="2800" dirty="0" smtClean="0">
                <a:latin typeface="Liberation Serif" pitchFamily="18" charset="0"/>
                <a:ea typeface="Liberation Serif" pitchFamily="18" charset="0"/>
                <a:cs typeface="Liberation Serif" pitchFamily="18" charset="0"/>
              </a:rPr>
              <a:t>	Zu den Methoden zählt insbesondere:</a:t>
            </a:r>
            <a:br>
              <a:rPr lang="de-DE" sz="2800" dirty="0" smtClean="0">
                <a:latin typeface="Liberation Serif" pitchFamily="18" charset="0"/>
                <a:ea typeface="Liberation Serif" pitchFamily="18" charset="0"/>
                <a:cs typeface="Liberation Serif" pitchFamily="18" charset="0"/>
              </a:rPr>
            </a:br>
            <a:r>
              <a:rPr lang="de-DE" sz="2800" dirty="0" smtClean="0">
                <a:latin typeface="Liberation Serif" pitchFamily="18" charset="0"/>
                <a:ea typeface="Liberation Serif" pitchFamily="18" charset="0"/>
                <a:cs typeface="Liberation Serif" pitchFamily="18" charset="0"/>
              </a:rPr>
              <a:t>- Der </a:t>
            </a:r>
            <a:r>
              <a:rPr lang="de-DE" sz="2800" b="1" dirty="0" smtClean="0">
                <a:latin typeface="Liberation Serif" pitchFamily="18" charset="0"/>
                <a:ea typeface="Liberation Serif" pitchFamily="18" charset="0"/>
                <a:cs typeface="Liberation Serif" pitchFamily="18" charset="0"/>
              </a:rPr>
              <a:t>Konstruktor</a:t>
            </a:r>
          </a:p>
          <a:p>
            <a:pPr lvl="0">
              <a:buNone/>
            </a:pPr>
            <a:r>
              <a:rPr lang="de-DE" sz="2800" b="1" dirty="0" smtClean="0">
                <a:latin typeface="Liberation Serif" pitchFamily="18" charset="0"/>
                <a:ea typeface="Liberation Serif" pitchFamily="18" charset="0"/>
                <a:cs typeface="Liberation Serif" pitchFamily="18" charset="0"/>
              </a:rPr>
              <a:t>		</a:t>
            </a:r>
            <a:r>
              <a:rPr lang="de-DE" sz="2800" dirty="0" smtClean="0">
                <a:latin typeface="Liberation Serif" pitchFamily="18" charset="0"/>
                <a:ea typeface="Liberation Serif" pitchFamily="18" charset="0"/>
                <a:cs typeface="Liberation Serif" pitchFamily="18" charset="0"/>
              </a:rPr>
              <a:t>Hier werden wie in </a:t>
            </a:r>
            <a:r>
              <a:rPr lang="de-DE" sz="2800" dirty="0" err="1" smtClean="0">
                <a:latin typeface="Liberation Serif" pitchFamily="18" charset="0"/>
                <a:ea typeface="Liberation Serif" pitchFamily="18" charset="0"/>
                <a:cs typeface="Liberation Serif" pitchFamily="18" charset="0"/>
              </a:rPr>
              <a:t>setup</a:t>
            </a:r>
            <a:r>
              <a:rPr lang="de-DE" sz="2800" dirty="0" smtClean="0">
                <a:latin typeface="Liberation Serif" pitchFamily="18" charset="0"/>
                <a:ea typeface="Liberation Serif" pitchFamily="18" charset="0"/>
                <a:cs typeface="Liberation Serif" pitchFamily="18" charset="0"/>
              </a:rPr>
              <a:t>() die Startwerte der 	Shapes/Variablen gesetzt.</a:t>
            </a:r>
            <a:r>
              <a:rPr lang="de-DE" sz="2800" b="1" dirty="0" smtClean="0">
                <a:latin typeface="Liberation Serif" pitchFamily="18" charset="0"/>
                <a:ea typeface="Liberation Serif" pitchFamily="18" charset="0"/>
                <a:cs typeface="Liberation Serif" pitchFamily="18" charset="0"/>
              </a:rPr>
              <a:t/>
            </a:r>
            <a:br>
              <a:rPr lang="de-DE" sz="2800" b="1" dirty="0" smtClean="0">
                <a:latin typeface="Liberation Serif" pitchFamily="18" charset="0"/>
                <a:ea typeface="Liberation Serif" pitchFamily="18" charset="0"/>
                <a:cs typeface="Liberation Serif" pitchFamily="18" charset="0"/>
              </a:rPr>
            </a:br>
            <a:r>
              <a:rPr lang="de-DE" sz="2800" b="1" dirty="0" smtClean="0">
                <a:latin typeface="Liberation Serif" pitchFamily="18" charset="0"/>
                <a:ea typeface="Liberation Serif" pitchFamily="18" charset="0"/>
                <a:cs typeface="Liberation Serif" pitchFamily="18" charset="0"/>
              </a:rPr>
              <a:t>- </a:t>
            </a:r>
            <a:r>
              <a:rPr lang="de-DE" sz="2800" b="1" dirty="0" err="1" smtClean="0">
                <a:latin typeface="Liberation Serif" pitchFamily="18" charset="0"/>
                <a:ea typeface="Liberation Serif" pitchFamily="18" charset="0"/>
                <a:cs typeface="Liberation Serif" pitchFamily="18" charset="0"/>
              </a:rPr>
              <a:t>loop</a:t>
            </a:r>
            <a:r>
              <a:rPr lang="de-DE" sz="2800" b="1" dirty="0" smtClean="0">
                <a:latin typeface="Liberation Serif" pitchFamily="18" charset="0"/>
                <a:ea typeface="Liberation Serif" pitchFamily="18" charset="0"/>
                <a:cs typeface="Liberation Serif" pitchFamily="18" charset="0"/>
              </a:rPr>
              <a:t>()</a:t>
            </a:r>
          </a:p>
          <a:p>
            <a:pPr lvl="0">
              <a:buNone/>
            </a:pPr>
            <a:r>
              <a:rPr lang="de-DE" sz="2800" b="1" dirty="0" smtClean="0">
                <a:latin typeface="Liberation Serif" pitchFamily="18" charset="0"/>
                <a:ea typeface="Liberation Serif" pitchFamily="18" charset="0"/>
                <a:cs typeface="Liberation Serif" pitchFamily="18" charset="0"/>
              </a:rPr>
              <a:t>		</a:t>
            </a:r>
            <a:r>
              <a:rPr lang="de-DE" sz="2800" dirty="0" smtClean="0">
                <a:latin typeface="Liberation Serif" pitchFamily="18" charset="0"/>
                <a:ea typeface="Liberation Serif" pitchFamily="18" charset="0"/>
                <a:cs typeface="Liberation Serif" pitchFamily="18" charset="0"/>
              </a:rPr>
              <a:t>Hier werden Bewegungen, User Input etc. verarbeitet</a:t>
            </a:r>
            <a:br>
              <a:rPr lang="de-DE" sz="2800" dirty="0" smtClean="0">
                <a:latin typeface="Liberation Serif" pitchFamily="18" charset="0"/>
                <a:ea typeface="Liberation Serif" pitchFamily="18" charset="0"/>
                <a:cs typeface="Liberation Serif" pitchFamily="18" charset="0"/>
              </a:rPr>
            </a:br>
            <a:r>
              <a:rPr lang="de-DE" sz="2800" b="1" dirty="0" smtClean="0">
                <a:latin typeface="Liberation Serif" pitchFamily="18" charset="0"/>
                <a:ea typeface="Liberation Serif" pitchFamily="18" charset="0"/>
                <a:cs typeface="Liberation Serif" pitchFamily="18" charset="0"/>
              </a:rPr>
              <a:t/>
            </a:r>
            <a:br>
              <a:rPr lang="de-DE" sz="2800" b="1" dirty="0" smtClean="0">
                <a:latin typeface="Liberation Serif" pitchFamily="18" charset="0"/>
                <a:ea typeface="Liberation Serif" pitchFamily="18" charset="0"/>
                <a:cs typeface="Liberation Serif" pitchFamily="18" charset="0"/>
              </a:rPr>
            </a:br>
            <a:r>
              <a:rPr lang="de-DE" sz="2800" b="1" dirty="0" smtClean="0">
                <a:latin typeface="Liberation Serif" pitchFamily="18" charset="0"/>
                <a:ea typeface="Liberation Serif" pitchFamily="18" charset="0"/>
                <a:cs typeface="Liberation Serif" pitchFamily="18" charset="0"/>
              </a:rPr>
              <a:t>- render()</a:t>
            </a:r>
            <a:br>
              <a:rPr lang="de-DE" sz="2800" b="1" dirty="0" smtClean="0">
                <a:latin typeface="Liberation Serif" pitchFamily="18" charset="0"/>
                <a:ea typeface="Liberation Serif" pitchFamily="18" charset="0"/>
                <a:cs typeface="Liberation Serif" pitchFamily="18" charset="0"/>
              </a:rPr>
            </a:br>
            <a:r>
              <a:rPr lang="de-DE" sz="2800" b="1" dirty="0" smtClean="0">
                <a:latin typeface="Liberation Serif" pitchFamily="18" charset="0"/>
                <a:ea typeface="Liberation Serif" pitchFamily="18" charset="0"/>
                <a:cs typeface="Liberation Serif" pitchFamily="18" charset="0"/>
              </a:rPr>
              <a:t>	</a:t>
            </a:r>
            <a:r>
              <a:rPr lang="de-DE" sz="2800" dirty="0" smtClean="0">
                <a:latin typeface="Liberation Serif" pitchFamily="18" charset="0"/>
                <a:ea typeface="Liberation Serif" pitchFamily="18" charset="0"/>
                <a:cs typeface="Liberation Serif" pitchFamily="18" charset="0"/>
              </a:rPr>
              <a:t>Hier werden alle Bestandteile der Entity gezeichnet</a:t>
            </a:r>
            <a:endParaRPr lang="de-DE" sz="2800" b="1"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p:txBody>
      </p:sp>
      <p:sp>
        <p:nvSpPr>
          <p:cNvPr id="5122" name="AutoShape 2" descr="https://www.iconspng.com/images/comicstyle-machine-1/comicstyle-machine-1.jpg"/>
          <p:cNvSpPr>
            <a:spLocks noChangeAspect="1" noChangeArrowheads="1"/>
          </p:cNvSpPr>
          <p:nvPr/>
        </p:nvSpPr>
        <p:spPr bwMode="auto">
          <a:xfrm>
            <a:off x="155575" y="-4313238"/>
            <a:ext cx="14601825" cy="8991601"/>
          </a:xfrm>
          <a:prstGeom prst="rect">
            <a:avLst/>
          </a:prstGeom>
          <a:noFill/>
        </p:spPr>
        <p:txBody>
          <a:bodyPr vert="horz" wrap="square" lIns="91440" tIns="45720" rIns="91440" bIns="45720" numCol="1" anchor="t" anchorCtr="0" compatLnSpc="1">
            <a:prstTxWarp prst="textNoShape">
              <a:avLst/>
            </a:prstTxWarp>
          </a:bodyPr>
          <a:lstStyle/>
          <a:p>
            <a:endParaRPr lang="de-DE"/>
          </a:p>
        </p:txBody>
      </p:sp>
      <p:sp>
        <p:nvSpPr>
          <p:cNvPr id="5124" name="AutoShape 4" descr="https://www.iconspng.com/uploads/comicstyle-machine-1/comicstyle-machine-1.png"/>
          <p:cNvSpPr>
            <a:spLocks noChangeAspect="1" noChangeArrowheads="1"/>
          </p:cNvSpPr>
          <p:nvPr/>
        </p:nvSpPr>
        <p:spPr bwMode="auto">
          <a:xfrm>
            <a:off x="155575" y="-4313238"/>
            <a:ext cx="14601825" cy="8991601"/>
          </a:xfrm>
          <a:prstGeom prst="rect">
            <a:avLst/>
          </a:prstGeom>
          <a:noFill/>
        </p:spPr>
        <p:txBody>
          <a:bodyPr vert="horz" wrap="square" lIns="91440" tIns="45720" rIns="91440" bIns="45720" numCol="1" anchor="t" anchorCtr="0" compatLnSpc="1">
            <a:prstTxWarp prst="textNoShape">
              <a:avLst/>
            </a:prstTxWarp>
          </a:bodyPr>
          <a:lstStyle/>
          <a:p>
            <a:endParaRPr lang="de-DE"/>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noGrp="1"/>
          </p:cNvSpPr>
          <p:nvPr>
            <p:ph type="title" idx="4294967295"/>
          </p:nvPr>
        </p:nvSpPr>
        <p:spPr>
          <a:xfrm>
            <a:off x="503808" y="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dirty="0" smtClean="0"/>
              <a:t>Entity erstellen</a:t>
            </a:r>
            <a:endParaRPr lang="de-DE" dirty="0"/>
          </a:p>
        </p:txBody>
      </p:sp>
      <p:sp>
        <p:nvSpPr>
          <p:cNvPr id="3" name="Textplatzhalter 2"/>
          <p:cNvSpPr txBox="1">
            <a:spLocks noGrp="1"/>
          </p:cNvSpPr>
          <p:nvPr>
            <p:ph type="body" idx="4294967295"/>
          </p:nvPr>
        </p:nvSpPr>
        <p:spPr>
          <a:xfrm>
            <a:off x="143768" y="1115541"/>
            <a:ext cx="9792841" cy="6120680"/>
          </a:xfrm>
        </p:spPr>
        <p:txBody>
          <a:bodyPr/>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buNone/>
            </a:pPr>
            <a:r>
              <a:rPr lang="de-DE" sz="2800" dirty="0" smtClean="0">
                <a:latin typeface="Liberation Serif" pitchFamily="18" charset="0"/>
                <a:ea typeface="Liberation Serif" pitchFamily="18" charset="0"/>
                <a:cs typeface="Liberation Serif" pitchFamily="18" charset="0"/>
              </a:rPr>
              <a:t>	In dem SFML Template gibt es als Beispiel bereits die Klasse entities/Entity. Um eine neue Entity zu erstellen, kann sie als Vorlage genutzt werden, indem man sie kopiert und umbenennt.</a:t>
            </a:r>
          </a:p>
          <a:p>
            <a:pPr lvl="0">
              <a:buNone/>
            </a:pPr>
            <a:r>
              <a:rPr lang="de-DE" sz="2800" b="1" dirty="0" smtClean="0">
                <a:latin typeface="Liberation Serif" pitchFamily="18" charset="0"/>
                <a:ea typeface="Liberation Serif" pitchFamily="18" charset="0"/>
                <a:cs typeface="Liberation Serif" pitchFamily="18" charset="0"/>
              </a:rPr>
              <a:t>	</a:t>
            </a:r>
          </a:p>
          <a:p>
            <a:pPr lvl="0">
              <a:buNone/>
            </a:pPr>
            <a:endParaRPr lang="de-DE" sz="2800"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p:txBody>
      </p:sp>
      <p:sp>
        <p:nvSpPr>
          <p:cNvPr id="5122" name="AutoShape 2" descr="https://www.iconspng.com/images/comicstyle-machine-1/comicstyle-machine-1.jpg"/>
          <p:cNvSpPr>
            <a:spLocks noChangeAspect="1" noChangeArrowheads="1"/>
          </p:cNvSpPr>
          <p:nvPr/>
        </p:nvSpPr>
        <p:spPr bwMode="auto">
          <a:xfrm>
            <a:off x="155575" y="-4313238"/>
            <a:ext cx="14601825" cy="8991601"/>
          </a:xfrm>
          <a:prstGeom prst="rect">
            <a:avLst/>
          </a:prstGeom>
          <a:noFill/>
        </p:spPr>
        <p:txBody>
          <a:bodyPr vert="horz" wrap="square" lIns="91440" tIns="45720" rIns="91440" bIns="45720" numCol="1" anchor="t" anchorCtr="0" compatLnSpc="1">
            <a:prstTxWarp prst="textNoShape">
              <a:avLst/>
            </a:prstTxWarp>
          </a:bodyPr>
          <a:lstStyle/>
          <a:p>
            <a:endParaRPr lang="de-DE"/>
          </a:p>
        </p:txBody>
      </p:sp>
      <p:sp>
        <p:nvSpPr>
          <p:cNvPr id="5124" name="AutoShape 4" descr="https://www.iconspng.com/uploads/comicstyle-machine-1/comicstyle-machine-1.png"/>
          <p:cNvSpPr>
            <a:spLocks noChangeAspect="1" noChangeArrowheads="1"/>
          </p:cNvSpPr>
          <p:nvPr/>
        </p:nvSpPr>
        <p:spPr bwMode="auto">
          <a:xfrm>
            <a:off x="155575" y="-4313238"/>
            <a:ext cx="14601825" cy="8991601"/>
          </a:xfrm>
          <a:prstGeom prst="rect">
            <a:avLst/>
          </a:prstGeom>
          <a:noFill/>
        </p:spPr>
        <p:txBody>
          <a:bodyPr vert="horz" wrap="square" lIns="91440" tIns="45720" rIns="91440" bIns="45720" numCol="1" anchor="t" anchorCtr="0" compatLnSpc="1">
            <a:prstTxWarp prst="textNoShape">
              <a:avLst/>
            </a:prstTxWarp>
          </a:bodyPr>
          <a:lstStyle/>
          <a:p>
            <a:endParaRPr lang="de-DE"/>
          </a:p>
        </p:txBody>
      </p:sp>
      <p:pic>
        <p:nvPicPr>
          <p:cNvPr id="6" name="Grafik 5" descr="C:\Users\Little\Desktop\Unbenannt.png"/>
          <p:cNvPicPr/>
          <p:nvPr/>
        </p:nvPicPr>
        <p:blipFill>
          <a:blip r:embed="rId3" cstate="print"/>
          <a:srcRect/>
          <a:stretch>
            <a:fillRect/>
          </a:stretch>
        </p:blipFill>
        <p:spPr bwMode="auto">
          <a:xfrm>
            <a:off x="287784" y="2915741"/>
            <a:ext cx="9577064" cy="403244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noGrp="1"/>
          </p:cNvSpPr>
          <p:nvPr>
            <p:ph type="title" idx="4294967295"/>
          </p:nvPr>
        </p:nvSpPr>
        <p:spPr>
          <a:xfrm>
            <a:off x="503808" y="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dirty="0" smtClean="0"/>
              <a:t>Konstruktor</a:t>
            </a:r>
            <a:endParaRPr lang="de-DE" dirty="0"/>
          </a:p>
        </p:txBody>
      </p:sp>
      <p:sp>
        <p:nvSpPr>
          <p:cNvPr id="3" name="Textplatzhalter 2"/>
          <p:cNvSpPr txBox="1">
            <a:spLocks noGrp="1"/>
          </p:cNvSpPr>
          <p:nvPr>
            <p:ph type="body" idx="4294967295"/>
          </p:nvPr>
        </p:nvSpPr>
        <p:spPr>
          <a:xfrm>
            <a:off x="143768" y="1115541"/>
            <a:ext cx="9792841" cy="6120680"/>
          </a:xfrm>
        </p:spPr>
        <p:txBody>
          <a:bodyPr/>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buNone/>
            </a:pPr>
            <a:r>
              <a:rPr lang="de-DE" sz="2800" dirty="0" smtClean="0">
                <a:latin typeface="Liberation Serif" pitchFamily="18" charset="0"/>
                <a:ea typeface="Liberation Serif" pitchFamily="18" charset="0"/>
                <a:cs typeface="Liberation Serif" pitchFamily="18" charset="0"/>
              </a:rPr>
              <a:t>	Der Konstruktor der Entity sollte immer als Parameter </a:t>
            </a:r>
            <a:br>
              <a:rPr lang="de-DE" sz="2800" dirty="0" smtClean="0">
                <a:latin typeface="Liberation Serif" pitchFamily="18" charset="0"/>
                <a:ea typeface="Liberation Serif" pitchFamily="18" charset="0"/>
                <a:cs typeface="Liberation Serif" pitchFamily="18" charset="0"/>
              </a:rPr>
            </a:br>
            <a:r>
              <a:rPr lang="de-DE" sz="2800" b="1" dirty="0" smtClean="0">
                <a:latin typeface="Liberation Serif" pitchFamily="18" charset="0"/>
                <a:ea typeface="Liberation Serif" pitchFamily="18" charset="0"/>
                <a:cs typeface="Liberation Serif" pitchFamily="18" charset="0"/>
              </a:rPr>
              <a:t>Screen </a:t>
            </a:r>
            <a:r>
              <a:rPr lang="de-DE" sz="2800" b="1" dirty="0" err="1" smtClean="0">
                <a:latin typeface="Liberation Serif" pitchFamily="18" charset="0"/>
                <a:ea typeface="Liberation Serif" pitchFamily="18" charset="0"/>
                <a:cs typeface="Liberation Serif" pitchFamily="18" charset="0"/>
              </a:rPr>
              <a:t>parentScreen</a:t>
            </a:r>
            <a:r>
              <a:rPr lang="de-DE" sz="2800" b="1" dirty="0" smtClean="0">
                <a:latin typeface="Liberation Serif" pitchFamily="18" charset="0"/>
                <a:ea typeface="Liberation Serif" pitchFamily="18" charset="0"/>
                <a:cs typeface="Liberation Serif" pitchFamily="18" charset="0"/>
              </a:rPr>
              <a:t> </a:t>
            </a:r>
            <a:r>
              <a:rPr lang="de-DE" sz="2800" dirty="0" smtClean="0">
                <a:latin typeface="Liberation Serif" pitchFamily="18" charset="0"/>
                <a:ea typeface="Liberation Serif" pitchFamily="18" charset="0"/>
                <a:cs typeface="Liberation Serif" pitchFamily="18" charset="0"/>
              </a:rPr>
              <a:t>enthalten. Dabei sollte der Wert dieses Parameters in einer Klassenvariable </a:t>
            </a:r>
            <a:r>
              <a:rPr lang="de-DE" sz="2800" b="1" dirty="0" smtClean="0">
                <a:latin typeface="Liberation Serif" pitchFamily="18" charset="0"/>
                <a:ea typeface="Liberation Serif" pitchFamily="18" charset="0"/>
                <a:cs typeface="Liberation Serif" pitchFamily="18" charset="0"/>
              </a:rPr>
              <a:t>Screen </a:t>
            </a:r>
            <a:r>
              <a:rPr lang="de-DE" sz="2800" b="1" dirty="0" err="1" smtClean="0">
                <a:latin typeface="Liberation Serif" pitchFamily="18" charset="0"/>
                <a:ea typeface="Liberation Serif" pitchFamily="18" charset="0"/>
                <a:cs typeface="Liberation Serif" pitchFamily="18" charset="0"/>
              </a:rPr>
              <a:t>screen</a:t>
            </a:r>
            <a:r>
              <a:rPr lang="de-DE" sz="2800" b="1" dirty="0" smtClean="0">
                <a:latin typeface="Liberation Serif" pitchFamily="18" charset="0"/>
                <a:ea typeface="Liberation Serif" pitchFamily="18" charset="0"/>
                <a:cs typeface="Liberation Serif" pitchFamily="18" charset="0"/>
              </a:rPr>
              <a:t> </a:t>
            </a:r>
            <a:r>
              <a:rPr lang="de-DE" sz="2800" dirty="0" smtClean="0">
                <a:latin typeface="Liberation Serif" pitchFamily="18" charset="0"/>
                <a:ea typeface="Liberation Serif" pitchFamily="18" charset="0"/>
                <a:cs typeface="Liberation Serif" pitchFamily="18" charset="0"/>
              </a:rPr>
              <a:t>gespeichert werden.</a:t>
            </a:r>
            <a:br>
              <a:rPr lang="de-DE" sz="2800" dirty="0" smtClean="0">
                <a:latin typeface="Liberation Serif" pitchFamily="18" charset="0"/>
                <a:ea typeface="Liberation Serif" pitchFamily="18" charset="0"/>
                <a:cs typeface="Liberation Serif" pitchFamily="18" charset="0"/>
              </a:rPr>
            </a:br>
            <a:r>
              <a:rPr lang="de-DE" sz="2800" dirty="0" smtClean="0">
                <a:latin typeface="Liberation Serif" pitchFamily="18" charset="0"/>
                <a:ea typeface="Liberation Serif" pitchFamily="18" charset="0"/>
                <a:cs typeface="Liberation Serif" pitchFamily="18" charset="0"/>
              </a:rPr>
              <a:t/>
            </a:r>
            <a:br>
              <a:rPr lang="de-DE" sz="2800" dirty="0" smtClean="0">
                <a:latin typeface="Liberation Serif" pitchFamily="18" charset="0"/>
                <a:ea typeface="Liberation Serif" pitchFamily="18" charset="0"/>
                <a:cs typeface="Liberation Serif" pitchFamily="18" charset="0"/>
              </a:rPr>
            </a:br>
            <a:r>
              <a:rPr lang="de-DE" sz="2800" dirty="0" smtClean="0">
                <a:latin typeface="Liberation Serif" pitchFamily="18" charset="0"/>
                <a:ea typeface="Liberation Serif" pitchFamily="18" charset="0"/>
                <a:cs typeface="Liberation Serif" pitchFamily="18" charset="0"/>
              </a:rPr>
              <a:t>Das ist nötig, damit die Entity in render() auf den Bildschirm zeichnen kann. </a:t>
            </a:r>
            <a:br>
              <a:rPr lang="de-DE" sz="2800" dirty="0" smtClean="0">
                <a:latin typeface="Liberation Serif" pitchFamily="18" charset="0"/>
                <a:ea typeface="Liberation Serif" pitchFamily="18" charset="0"/>
                <a:cs typeface="Liberation Serif" pitchFamily="18" charset="0"/>
              </a:rPr>
            </a:br>
            <a:endParaRPr lang="de-DE" sz="2800"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a:p>
            <a:pPr lvl="0">
              <a:buNone/>
            </a:pPr>
            <a:r>
              <a:rPr lang="de-DE" sz="2800" b="1" dirty="0" smtClean="0">
                <a:latin typeface="Liberation Serif" pitchFamily="18" charset="0"/>
                <a:ea typeface="Liberation Serif" pitchFamily="18" charset="0"/>
                <a:cs typeface="Liberation Serif" pitchFamily="18" charset="0"/>
              </a:rPr>
              <a:t>	</a:t>
            </a:r>
          </a:p>
          <a:p>
            <a:pPr lvl="0">
              <a:buNone/>
            </a:pPr>
            <a:r>
              <a:rPr lang="de-DE" sz="2800" b="1" dirty="0" smtClean="0">
                <a:latin typeface="Liberation Serif" pitchFamily="18" charset="0"/>
                <a:ea typeface="Liberation Serif" pitchFamily="18" charset="0"/>
                <a:cs typeface="Liberation Serif" pitchFamily="18" charset="0"/>
              </a:rPr>
              <a:t>	</a:t>
            </a:r>
          </a:p>
          <a:p>
            <a:pPr lvl="0">
              <a:buNone/>
            </a:pPr>
            <a:endParaRPr lang="de-DE" sz="2800"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p:txBody>
      </p:sp>
      <p:sp>
        <p:nvSpPr>
          <p:cNvPr id="5122" name="AutoShape 2" descr="https://www.iconspng.com/images/comicstyle-machine-1/comicstyle-machine-1.jpg"/>
          <p:cNvSpPr>
            <a:spLocks noChangeAspect="1" noChangeArrowheads="1"/>
          </p:cNvSpPr>
          <p:nvPr/>
        </p:nvSpPr>
        <p:spPr bwMode="auto">
          <a:xfrm>
            <a:off x="155575" y="-4313238"/>
            <a:ext cx="14601825" cy="8991601"/>
          </a:xfrm>
          <a:prstGeom prst="rect">
            <a:avLst/>
          </a:prstGeom>
          <a:noFill/>
        </p:spPr>
        <p:txBody>
          <a:bodyPr vert="horz" wrap="square" lIns="91440" tIns="45720" rIns="91440" bIns="45720" numCol="1" anchor="t" anchorCtr="0" compatLnSpc="1">
            <a:prstTxWarp prst="textNoShape">
              <a:avLst/>
            </a:prstTxWarp>
          </a:bodyPr>
          <a:lstStyle/>
          <a:p>
            <a:endParaRPr lang="de-DE"/>
          </a:p>
        </p:txBody>
      </p:sp>
      <p:sp>
        <p:nvSpPr>
          <p:cNvPr id="5124" name="AutoShape 4" descr="https://www.iconspng.com/uploads/comicstyle-machine-1/comicstyle-machine-1.png"/>
          <p:cNvSpPr>
            <a:spLocks noChangeAspect="1" noChangeArrowheads="1"/>
          </p:cNvSpPr>
          <p:nvPr/>
        </p:nvSpPr>
        <p:spPr bwMode="auto">
          <a:xfrm>
            <a:off x="155575" y="-4313238"/>
            <a:ext cx="14601825" cy="8991601"/>
          </a:xfrm>
          <a:prstGeom prst="rect">
            <a:avLst/>
          </a:prstGeom>
          <a:noFill/>
        </p:spPr>
        <p:txBody>
          <a:bodyPr vert="horz" wrap="square" lIns="91440" tIns="45720" rIns="91440" bIns="45720" numCol="1" anchor="t" anchorCtr="0" compatLnSpc="1">
            <a:prstTxWarp prst="textNoShape">
              <a:avLst/>
            </a:prstTxWarp>
          </a:bodyPr>
          <a:lstStyle/>
          <a:p>
            <a:endParaRPr lang="de-DE"/>
          </a:p>
        </p:txBody>
      </p:sp>
      <p:pic>
        <p:nvPicPr>
          <p:cNvPr id="1027" name="Picture 3"/>
          <p:cNvPicPr>
            <a:picLocks noChangeAspect="1" noChangeArrowheads="1"/>
          </p:cNvPicPr>
          <p:nvPr/>
        </p:nvPicPr>
        <p:blipFill>
          <a:blip r:embed="rId3" cstate="print"/>
          <a:srcRect/>
          <a:stretch>
            <a:fillRect/>
          </a:stretch>
        </p:blipFill>
        <p:spPr bwMode="auto">
          <a:xfrm>
            <a:off x="3384128" y="3851845"/>
            <a:ext cx="5832648" cy="3598411"/>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noGrp="1"/>
          </p:cNvSpPr>
          <p:nvPr>
            <p:ph type="title" idx="4294967295"/>
          </p:nvPr>
        </p:nvSpPr>
        <p:spPr>
          <a:xfrm>
            <a:off x="503808" y="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dirty="0" err="1" smtClean="0"/>
              <a:t>loop</a:t>
            </a:r>
            <a:r>
              <a:rPr lang="de-DE" dirty="0" smtClean="0"/>
              <a:t>()</a:t>
            </a:r>
            <a:endParaRPr lang="de-DE" dirty="0"/>
          </a:p>
        </p:txBody>
      </p:sp>
      <p:sp>
        <p:nvSpPr>
          <p:cNvPr id="3" name="Textplatzhalter 2"/>
          <p:cNvSpPr txBox="1">
            <a:spLocks noGrp="1"/>
          </p:cNvSpPr>
          <p:nvPr>
            <p:ph type="body" idx="4294967295"/>
          </p:nvPr>
        </p:nvSpPr>
        <p:spPr>
          <a:xfrm>
            <a:off x="143768" y="1115541"/>
            <a:ext cx="9792841" cy="6120680"/>
          </a:xfrm>
        </p:spPr>
        <p:txBody>
          <a:bodyPr/>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buNone/>
            </a:pPr>
            <a:r>
              <a:rPr lang="de-DE" sz="2800" dirty="0" smtClean="0">
                <a:latin typeface="Liberation Serif" pitchFamily="18" charset="0"/>
                <a:ea typeface="Liberation Serif" pitchFamily="18" charset="0"/>
                <a:cs typeface="Liberation Serif" pitchFamily="18" charset="0"/>
              </a:rPr>
              <a:t>	In der </a:t>
            </a:r>
            <a:r>
              <a:rPr lang="de-DE" sz="2800" b="1" dirty="0" err="1" smtClean="0">
                <a:latin typeface="Liberation Serif" pitchFamily="18" charset="0"/>
                <a:ea typeface="Liberation Serif" pitchFamily="18" charset="0"/>
                <a:cs typeface="Liberation Serif" pitchFamily="18" charset="0"/>
              </a:rPr>
              <a:t>loop</a:t>
            </a:r>
            <a:r>
              <a:rPr lang="de-DE" sz="2800" b="1" dirty="0" smtClean="0">
                <a:latin typeface="Liberation Serif" pitchFamily="18" charset="0"/>
                <a:ea typeface="Liberation Serif" pitchFamily="18" charset="0"/>
                <a:cs typeface="Liberation Serif" pitchFamily="18" charset="0"/>
              </a:rPr>
              <a:t>() </a:t>
            </a:r>
            <a:r>
              <a:rPr lang="de-DE" sz="2800" dirty="0" smtClean="0">
                <a:latin typeface="Liberation Serif" pitchFamily="18" charset="0"/>
                <a:ea typeface="Liberation Serif" pitchFamily="18" charset="0"/>
                <a:cs typeface="Liberation Serif" pitchFamily="18" charset="0"/>
              </a:rPr>
              <a:t>Methode einer Entity, können wie im Screen Bewegungen, Tastendrücke oder andere Berechnungen programmiert werden. </a:t>
            </a:r>
            <a:br>
              <a:rPr lang="de-DE" sz="2800" dirty="0" smtClean="0">
                <a:latin typeface="Liberation Serif" pitchFamily="18" charset="0"/>
                <a:ea typeface="Liberation Serif" pitchFamily="18" charset="0"/>
                <a:cs typeface="Liberation Serif" pitchFamily="18" charset="0"/>
              </a:rPr>
            </a:br>
            <a:r>
              <a:rPr lang="de-DE" sz="2800" dirty="0" smtClean="0">
                <a:latin typeface="Liberation Serif" pitchFamily="18" charset="0"/>
                <a:ea typeface="Liberation Serif" pitchFamily="18" charset="0"/>
                <a:cs typeface="Liberation Serif" pitchFamily="18" charset="0"/>
              </a:rPr>
              <a:t/>
            </a:r>
            <a:br>
              <a:rPr lang="de-DE" sz="2800" dirty="0" smtClean="0">
                <a:latin typeface="Liberation Serif" pitchFamily="18" charset="0"/>
                <a:ea typeface="Liberation Serif" pitchFamily="18" charset="0"/>
                <a:cs typeface="Liberation Serif" pitchFamily="18" charset="0"/>
              </a:rPr>
            </a:br>
            <a:r>
              <a:rPr lang="de-DE" sz="2800" dirty="0" smtClean="0">
                <a:latin typeface="Liberation Serif" pitchFamily="18" charset="0"/>
                <a:ea typeface="Liberation Serif" pitchFamily="18" charset="0"/>
                <a:cs typeface="Liberation Serif" pitchFamily="18" charset="0"/>
              </a:rPr>
              <a:t>Allerdings sollte dort nur der Code rein, der nur auf die Entity selber zugreift. </a:t>
            </a:r>
            <a:br>
              <a:rPr lang="de-DE" sz="2800" dirty="0" smtClean="0">
                <a:latin typeface="Liberation Serif" pitchFamily="18" charset="0"/>
                <a:ea typeface="Liberation Serif" pitchFamily="18" charset="0"/>
                <a:cs typeface="Liberation Serif" pitchFamily="18" charset="0"/>
              </a:rPr>
            </a:br>
            <a:endParaRPr lang="de-DE" sz="2800"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a:p>
            <a:pPr lvl="0">
              <a:buNone/>
            </a:pPr>
            <a:r>
              <a:rPr lang="de-DE" sz="2800" b="1" dirty="0" smtClean="0">
                <a:latin typeface="Liberation Serif" pitchFamily="18" charset="0"/>
                <a:ea typeface="Liberation Serif" pitchFamily="18" charset="0"/>
                <a:cs typeface="Liberation Serif" pitchFamily="18" charset="0"/>
              </a:rPr>
              <a:t>	</a:t>
            </a:r>
          </a:p>
          <a:p>
            <a:pPr lvl="0">
              <a:buNone/>
            </a:pPr>
            <a:r>
              <a:rPr lang="de-DE" sz="2800" b="1" dirty="0" smtClean="0">
                <a:latin typeface="Liberation Serif" pitchFamily="18" charset="0"/>
                <a:ea typeface="Liberation Serif" pitchFamily="18" charset="0"/>
                <a:cs typeface="Liberation Serif" pitchFamily="18" charset="0"/>
              </a:rPr>
              <a:t>	</a:t>
            </a:r>
          </a:p>
          <a:p>
            <a:pPr lvl="0">
              <a:buNone/>
            </a:pPr>
            <a:endParaRPr lang="de-DE" sz="2800"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p:txBody>
      </p:sp>
      <p:sp>
        <p:nvSpPr>
          <p:cNvPr id="5122" name="AutoShape 2" descr="https://www.iconspng.com/images/comicstyle-machine-1/comicstyle-machine-1.jpg"/>
          <p:cNvSpPr>
            <a:spLocks noChangeAspect="1" noChangeArrowheads="1"/>
          </p:cNvSpPr>
          <p:nvPr/>
        </p:nvSpPr>
        <p:spPr bwMode="auto">
          <a:xfrm>
            <a:off x="155575" y="-4313238"/>
            <a:ext cx="14601825" cy="8991601"/>
          </a:xfrm>
          <a:prstGeom prst="rect">
            <a:avLst/>
          </a:prstGeom>
          <a:noFill/>
        </p:spPr>
        <p:txBody>
          <a:bodyPr vert="horz" wrap="square" lIns="91440" tIns="45720" rIns="91440" bIns="45720" numCol="1" anchor="t" anchorCtr="0" compatLnSpc="1">
            <a:prstTxWarp prst="textNoShape">
              <a:avLst/>
            </a:prstTxWarp>
          </a:bodyPr>
          <a:lstStyle/>
          <a:p>
            <a:endParaRPr lang="de-DE"/>
          </a:p>
        </p:txBody>
      </p:sp>
      <p:sp>
        <p:nvSpPr>
          <p:cNvPr id="5124" name="AutoShape 4" descr="https://www.iconspng.com/uploads/comicstyle-machine-1/comicstyle-machine-1.png"/>
          <p:cNvSpPr>
            <a:spLocks noChangeAspect="1" noChangeArrowheads="1"/>
          </p:cNvSpPr>
          <p:nvPr/>
        </p:nvSpPr>
        <p:spPr bwMode="auto">
          <a:xfrm>
            <a:off x="155575" y="-4313238"/>
            <a:ext cx="14601825" cy="8991601"/>
          </a:xfrm>
          <a:prstGeom prst="rect">
            <a:avLst/>
          </a:prstGeom>
          <a:noFill/>
        </p:spPr>
        <p:txBody>
          <a:bodyPr vert="horz" wrap="square" lIns="91440" tIns="45720" rIns="91440" bIns="45720" numCol="1" anchor="t" anchorCtr="0" compatLnSpc="1">
            <a:prstTxWarp prst="textNoShape">
              <a:avLst/>
            </a:prstTxWarp>
          </a:bodyPr>
          <a:lstStyle/>
          <a:p>
            <a:endParaRPr lang="de-DE"/>
          </a:p>
        </p:txBody>
      </p:sp>
      <p:pic>
        <p:nvPicPr>
          <p:cNvPr id="3074" name="Picture 2"/>
          <p:cNvPicPr>
            <a:picLocks noChangeAspect="1" noChangeArrowheads="1"/>
          </p:cNvPicPr>
          <p:nvPr/>
        </p:nvPicPr>
        <p:blipFill>
          <a:blip r:embed="rId3" cstate="print"/>
          <a:srcRect/>
          <a:stretch>
            <a:fillRect/>
          </a:stretch>
        </p:blipFill>
        <p:spPr bwMode="auto">
          <a:xfrm>
            <a:off x="1295896" y="3923853"/>
            <a:ext cx="7992888" cy="32843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noGrp="1"/>
          </p:cNvSpPr>
          <p:nvPr>
            <p:ph type="title" idx="4294967295"/>
          </p:nvPr>
        </p:nvSpPr>
        <p:spPr>
          <a:xfrm>
            <a:off x="503808" y="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dirty="0" smtClean="0"/>
              <a:t>render()</a:t>
            </a:r>
            <a:endParaRPr lang="de-DE" dirty="0"/>
          </a:p>
        </p:txBody>
      </p:sp>
      <p:sp>
        <p:nvSpPr>
          <p:cNvPr id="3" name="Textplatzhalter 2"/>
          <p:cNvSpPr txBox="1">
            <a:spLocks noGrp="1"/>
          </p:cNvSpPr>
          <p:nvPr>
            <p:ph type="body" idx="4294967295"/>
          </p:nvPr>
        </p:nvSpPr>
        <p:spPr>
          <a:xfrm>
            <a:off x="143768" y="1115541"/>
            <a:ext cx="9792841" cy="6120680"/>
          </a:xfrm>
        </p:spPr>
        <p:txBody>
          <a:bodyPr/>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buNone/>
            </a:pPr>
            <a:r>
              <a:rPr lang="de-DE" sz="2800" dirty="0" smtClean="0">
                <a:latin typeface="Liberation Serif" pitchFamily="18" charset="0"/>
                <a:ea typeface="Liberation Serif" pitchFamily="18" charset="0"/>
                <a:cs typeface="Liberation Serif" pitchFamily="18" charset="0"/>
              </a:rPr>
              <a:t>	In der </a:t>
            </a:r>
            <a:r>
              <a:rPr lang="de-DE" sz="2800" b="1" dirty="0" smtClean="0">
                <a:latin typeface="Liberation Serif" pitchFamily="18" charset="0"/>
                <a:ea typeface="Liberation Serif" pitchFamily="18" charset="0"/>
                <a:cs typeface="Liberation Serif" pitchFamily="18" charset="0"/>
              </a:rPr>
              <a:t>render() </a:t>
            </a:r>
            <a:r>
              <a:rPr lang="de-DE" sz="2800" dirty="0" smtClean="0">
                <a:latin typeface="Liberation Serif" pitchFamily="18" charset="0"/>
                <a:ea typeface="Liberation Serif" pitchFamily="18" charset="0"/>
                <a:cs typeface="Liberation Serif" pitchFamily="18" charset="0"/>
              </a:rPr>
              <a:t>Methode können nun wie im MainScreen die Teile einer Entity auf den Bildschirmgezeichnet werden. </a:t>
            </a:r>
          </a:p>
          <a:p>
            <a:pPr lvl="0">
              <a:buNone/>
            </a:pPr>
            <a:endParaRPr lang="de-DE" sz="2800" dirty="0" smtClean="0">
              <a:latin typeface="Liberation Serif" pitchFamily="18" charset="0"/>
              <a:ea typeface="Liberation Serif" pitchFamily="18" charset="0"/>
              <a:cs typeface="Liberation Serif" pitchFamily="18" charset="0"/>
            </a:endParaRPr>
          </a:p>
          <a:p>
            <a:pPr lvl="0">
              <a:buNone/>
            </a:pPr>
            <a:r>
              <a:rPr lang="de-DE" sz="2800" dirty="0" smtClean="0">
                <a:latin typeface="Liberation Serif" pitchFamily="18" charset="0"/>
                <a:ea typeface="Liberation Serif" pitchFamily="18" charset="0"/>
                <a:cs typeface="Liberation Serif" pitchFamily="18" charset="0"/>
              </a:rPr>
              <a:t>	Dabei müssen wir die </a:t>
            </a:r>
            <a:r>
              <a:rPr lang="de-DE" sz="2800" b="1" dirty="0" err="1" smtClean="0">
                <a:latin typeface="Liberation Serif" pitchFamily="18" charset="0"/>
                <a:ea typeface="Liberation Serif" pitchFamily="18" charset="0"/>
                <a:cs typeface="Liberation Serif" pitchFamily="18" charset="0"/>
              </a:rPr>
              <a:t>screen</a:t>
            </a:r>
            <a:r>
              <a:rPr lang="de-DE" sz="2800" dirty="0" smtClean="0">
                <a:latin typeface="Liberation Serif" pitchFamily="18" charset="0"/>
                <a:ea typeface="Liberation Serif" pitchFamily="18" charset="0"/>
                <a:cs typeface="Liberation Serif" pitchFamily="18" charset="0"/>
              </a:rPr>
              <a:t> Variable nutzen und mit ihr die </a:t>
            </a:r>
            <a:r>
              <a:rPr lang="de-DE" sz="2800" b="1" dirty="0" err="1" smtClean="0">
                <a:latin typeface="Liberation Serif" pitchFamily="18" charset="0"/>
                <a:ea typeface="Liberation Serif" pitchFamily="18" charset="0"/>
                <a:cs typeface="Liberation Serif" pitchFamily="18" charset="0"/>
              </a:rPr>
              <a:t>screen.draw</a:t>
            </a:r>
            <a:r>
              <a:rPr lang="de-DE" sz="2800" b="1" dirty="0" smtClean="0">
                <a:latin typeface="Liberation Serif" pitchFamily="18" charset="0"/>
                <a:ea typeface="Liberation Serif" pitchFamily="18" charset="0"/>
                <a:cs typeface="Liberation Serif" pitchFamily="18" charset="0"/>
              </a:rPr>
              <a:t>( … ) </a:t>
            </a:r>
            <a:r>
              <a:rPr lang="de-DE" sz="2800" dirty="0" smtClean="0">
                <a:latin typeface="Liberation Serif" pitchFamily="18" charset="0"/>
                <a:ea typeface="Liberation Serif" pitchFamily="18" charset="0"/>
                <a:cs typeface="Liberation Serif" pitchFamily="18" charset="0"/>
              </a:rPr>
              <a:t>Methode mit unseren Shapes als Parameter aufrufen.</a:t>
            </a:r>
            <a:br>
              <a:rPr lang="de-DE" sz="2800" dirty="0" smtClean="0">
                <a:latin typeface="Liberation Serif" pitchFamily="18" charset="0"/>
                <a:ea typeface="Liberation Serif" pitchFamily="18" charset="0"/>
                <a:cs typeface="Liberation Serif" pitchFamily="18" charset="0"/>
              </a:rPr>
            </a:br>
            <a:endParaRPr lang="de-DE" sz="2800"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a:p>
            <a:pPr lvl="0">
              <a:buNone/>
            </a:pPr>
            <a:r>
              <a:rPr lang="de-DE" sz="2800" b="1" dirty="0" smtClean="0">
                <a:latin typeface="Liberation Serif" pitchFamily="18" charset="0"/>
                <a:ea typeface="Liberation Serif" pitchFamily="18" charset="0"/>
                <a:cs typeface="Liberation Serif" pitchFamily="18" charset="0"/>
              </a:rPr>
              <a:t>	</a:t>
            </a:r>
          </a:p>
          <a:p>
            <a:pPr lvl="0">
              <a:buNone/>
            </a:pPr>
            <a:r>
              <a:rPr lang="de-DE" sz="2800" b="1" dirty="0" smtClean="0">
                <a:latin typeface="Liberation Serif" pitchFamily="18" charset="0"/>
                <a:ea typeface="Liberation Serif" pitchFamily="18" charset="0"/>
                <a:cs typeface="Liberation Serif" pitchFamily="18" charset="0"/>
              </a:rPr>
              <a:t>	</a:t>
            </a:r>
          </a:p>
          <a:p>
            <a:pPr lvl="0">
              <a:buNone/>
            </a:pPr>
            <a:endParaRPr lang="de-DE" sz="2800"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p:txBody>
      </p:sp>
      <p:sp>
        <p:nvSpPr>
          <p:cNvPr id="5122" name="AutoShape 2" descr="https://www.iconspng.com/images/comicstyle-machine-1/comicstyle-machine-1.jpg"/>
          <p:cNvSpPr>
            <a:spLocks noChangeAspect="1" noChangeArrowheads="1"/>
          </p:cNvSpPr>
          <p:nvPr/>
        </p:nvSpPr>
        <p:spPr bwMode="auto">
          <a:xfrm>
            <a:off x="155575" y="-4313238"/>
            <a:ext cx="14601825" cy="8991601"/>
          </a:xfrm>
          <a:prstGeom prst="rect">
            <a:avLst/>
          </a:prstGeom>
          <a:noFill/>
        </p:spPr>
        <p:txBody>
          <a:bodyPr vert="horz" wrap="square" lIns="91440" tIns="45720" rIns="91440" bIns="45720" numCol="1" anchor="t" anchorCtr="0" compatLnSpc="1">
            <a:prstTxWarp prst="textNoShape">
              <a:avLst/>
            </a:prstTxWarp>
          </a:bodyPr>
          <a:lstStyle/>
          <a:p>
            <a:endParaRPr lang="de-DE"/>
          </a:p>
        </p:txBody>
      </p:sp>
      <p:sp>
        <p:nvSpPr>
          <p:cNvPr id="5124" name="AutoShape 4" descr="https://www.iconspng.com/uploads/comicstyle-machine-1/comicstyle-machine-1.png"/>
          <p:cNvSpPr>
            <a:spLocks noChangeAspect="1" noChangeArrowheads="1"/>
          </p:cNvSpPr>
          <p:nvPr/>
        </p:nvSpPr>
        <p:spPr bwMode="auto">
          <a:xfrm>
            <a:off x="155575" y="-4313238"/>
            <a:ext cx="14601825" cy="8991601"/>
          </a:xfrm>
          <a:prstGeom prst="rect">
            <a:avLst/>
          </a:prstGeom>
          <a:noFill/>
        </p:spPr>
        <p:txBody>
          <a:bodyPr vert="horz" wrap="square" lIns="91440" tIns="45720" rIns="91440" bIns="45720" numCol="1" anchor="t" anchorCtr="0" compatLnSpc="1">
            <a:prstTxWarp prst="textNoShape">
              <a:avLst/>
            </a:prstTxWarp>
          </a:bodyPr>
          <a:lstStyle/>
          <a:p>
            <a:endParaRPr lang="de-DE"/>
          </a:p>
        </p:txBody>
      </p:sp>
      <p:pic>
        <p:nvPicPr>
          <p:cNvPr id="2050" name="Picture 2"/>
          <p:cNvPicPr>
            <a:picLocks noChangeAspect="1" noChangeArrowheads="1"/>
          </p:cNvPicPr>
          <p:nvPr/>
        </p:nvPicPr>
        <p:blipFill>
          <a:blip r:embed="rId3" cstate="print"/>
          <a:srcRect/>
          <a:stretch>
            <a:fillRect/>
          </a:stretch>
        </p:blipFill>
        <p:spPr bwMode="auto">
          <a:xfrm>
            <a:off x="2520032" y="3779837"/>
            <a:ext cx="6696744" cy="346084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noGrp="1"/>
          </p:cNvSpPr>
          <p:nvPr>
            <p:ph type="title" idx="4294967295"/>
          </p:nvPr>
        </p:nvSpPr>
        <p:spPr>
          <a:xfrm>
            <a:off x="503808" y="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dirty="0" smtClean="0"/>
              <a:t>Position &amp; Origin</a:t>
            </a:r>
            <a:endParaRPr lang="de-DE" dirty="0"/>
          </a:p>
        </p:txBody>
      </p:sp>
      <p:sp>
        <p:nvSpPr>
          <p:cNvPr id="3" name="Textplatzhalter 2"/>
          <p:cNvSpPr txBox="1">
            <a:spLocks noGrp="1"/>
          </p:cNvSpPr>
          <p:nvPr>
            <p:ph type="body" idx="4294967295"/>
          </p:nvPr>
        </p:nvSpPr>
        <p:spPr>
          <a:xfrm>
            <a:off x="143768" y="1115541"/>
            <a:ext cx="9792841" cy="6120680"/>
          </a:xfrm>
        </p:spPr>
        <p:txBody>
          <a:bodyPr/>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buNone/>
            </a:pPr>
            <a:r>
              <a:rPr lang="de-DE" sz="2800" b="1" u="sng" dirty="0" smtClean="0">
                <a:latin typeface="Liberation Serif" pitchFamily="18" charset="0"/>
                <a:ea typeface="Liberation Serif" pitchFamily="18" charset="0"/>
                <a:cs typeface="Liberation Serif" pitchFamily="18" charset="0"/>
              </a:rPr>
              <a:t>Position: </a:t>
            </a:r>
            <a:br>
              <a:rPr lang="de-DE" sz="2800" b="1" u="sng" dirty="0" smtClean="0">
                <a:latin typeface="Liberation Serif" pitchFamily="18" charset="0"/>
                <a:ea typeface="Liberation Serif" pitchFamily="18" charset="0"/>
                <a:cs typeface="Liberation Serif" pitchFamily="18" charset="0"/>
              </a:rPr>
            </a:br>
            <a:r>
              <a:rPr lang="de-DE" sz="2800" dirty="0" smtClean="0">
                <a:latin typeface="Liberation Serif" pitchFamily="18" charset="0"/>
                <a:ea typeface="Liberation Serif" pitchFamily="18" charset="0"/>
                <a:cs typeface="Liberation Serif" pitchFamily="18" charset="0"/>
              </a:rPr>
              <a:t>Zeigt von (0, 0) auf den Origin des Shapes.</a:t>
            </a:r>
          </a:p>
          <a:p>
            <a:pPr lvl="0">
              <a:buNone/>
            </a:pPr>
            <a:endParaRPr lang="de-DE" sz="2800" dirty="0" smtClean="0">
              <a:latin typeface="Liberation Serif" pitchFamily="18" charset="0"/>
              <a:ea typeface="Liberation Serif" pitchFamily="18" charset="0"/>
              <a:cs typeface="Liberation Serif" pitchFamily="18" charset="0"/>
            </a:endParaRPr>
          </a:p>
          <a:p>
            <a:pPr lvl="0">
              <a:buNone/>
            </a:pPr>
            <a:r>
              <a:rPr lang="de-DE" sz="2800" b="1" u="sng" dirty="0" smtClean="0">
                <a:latin typeface="Liberation Serif" pitchFamily="18" charset="0"/>
                <a:ea typeface="Liberation Serif" pitchFamily="18" charset="0"/>
                <a:cs typeface="Liberation Serif" pitchFamily="18" charset="0"/>
              </a:rPr>
              <a:t>Origin: </a:t>
            </a:r>
            <a:br>
              <a:rPr lang="de-DE" sz="2800" b="1" u="sng" dirty="0" smtClean="0">
                <a:latin typeface="Liberation Serif" pitchFamily="18" charset="0"/>
                <a:ea typeface="Liberation Serif" pitchFamily="18" charset="0"/>
                <a:cs typeface="Liberation Serif" pitchFamily="18" charset="0"/>
              </a:rPr>
            </a:br>
            <a:r>
              <a:rPr lang="de-DE" sz="2800" dirty="0" smtClean="0">
                <a:latin typeface="Liberation Serif" pitchFamily="18" charset="0"/>
                <a:ea typeface="Liberation Serif" pitchFamily="18" charset="0"/>
                <a:cs typeface="Liberation Serif" pitchFamily="18" charset="0"/>
              </a:rPr>
              <a:t>Zeigt von der oberen Linken Ecke des Shapes auf den Origin.</a:t>
            </a:r>
          </a:p>
          <a:p>
            <a:pPr lvl="0">
              <a:buNone/>
            </a:pPr>
            <a:endParaRPr lang="de-DE" sz="2800" dirty="0" smtClean="0">
              <a:latin typeface="Liberation Serif" pitchFamily="18" charset="0"/>
              <a:ea typeface="Liberation Serif" pitchFamily="18" charset="0"/>
              <a:cs typeface="Liberation Serif" pitchFamily="18" charset="0"/>
            </a:endParaRPr>
          </a:p>
          <a:p>
            <a:pPr lvl="0">
              <a:buNone/>
            </a:pPr>
            <a:r>
              <a:rPr lang="de-DE" sz="2800" b="1" u="sng" dirty="0" smtClean="0">
                <a:latin typeface="Liberation Serif" pitchFamily="18" charset="0"/>
                <a:ea typeface="Liberation Serif" pitchFamily="18" charset="0"/>
                <a:cs typeface="Liberation Serif" pitchFamily="18" charset="0"/>
              </a:rPr>
              <a:t>Rotation:</a:t>
            </a:r>
            <a:r>
              <a:rPr lang="de-DE" sz="2800" dirty="0" smtClean="0">
                <a:latin typeface="Liberation Serif" pitchFamily="18" charset="0"/>
                <a:ea typeface="Liberation Serif" pitchFamily="18" charset="0"/>
                <a:cs typeface="Liberation Serif" pitchFamily="18" charset="0"/>
              </a:rPr>
              <a:t/>
            </a:r>
            <a:br>
              <a:rPr lang="de-DE" sz="2800" dirty="0" smtClean="0">
                <a:latin typeface="Liberation Serif" pitchFamily="18" charset="0"/>
                <a:ea typeface="Liberation Serif" pitchFamily="18" charset="0"/>
                <a:cs typeface="Liberation Serif" pitchFamily="18" charset="0"/>
              </a:rPr>
            </a:br>
            <a:r>
              <a:rPr lang="de-DE" sz="2800" dirty="0" smtClean="0">
                <a:latin typeface="Liberation Serif" pitchFamily="18" charset="0"/>
                <a:ea typeface="Liberation Serif" pitchFamily="18" charset="0"/>
                <a:cs typeface="Liberation Serif" pitchFamily="18" charset="0"/>
              </a:rPr>
              <a:t>Dreht das Shape um den </a:t>
            </a:r>
            <a:br>
              <a:rPr lang="de-DE" sz="2800" dirty="0" smtClean="0">
                <a:latin typeface="Liberation Serif" pitchFamily="18" charset="0"/>
                <a:ea typeface="Liberation Serif" pitchFamily="18" charset="0"/>
                <a:cs typeface="Liberation Serif" pitchFamily="18" charset="0"/>
              </a:rPr>
            </a:br>
            <a:r>
              <a:rPr lang="de-DE" sz="2800" dirty="0" smtClean="0">
                <a:latin typeface="Liberation Serif" pitchFamily="18" charset="0"/>
                <a:ea typeface="Liberation Serif" pitchFamily="18" charset="0"/>
                <a:cs typeface="Liberation Serif" pitchFamily="18" charset="0"/>
              </a:rPr>
              <a:t>Origin</a:t>
            </a:r>
            <a:endParaRPr lang="de-DE" sz="2800"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a:p>
            <a:pPr lvl="0">
              <a:buNone/>
            </a:pPr>
            <a:r>
              <a:rPr lang="de-DE" sz="2800" b="1" dirty="0" smtClean="0">
                <a:latin typeface="Liberation Serif" pitchFamily="18" charset="0"/>
                <a:ea typeface="Liberation Serif" pitchFamily="18" charset="0"/>
                <a:cs typeface="Liberation Serif" pitchFamily="18" charset="0"/>
              </a:rPr>
              <a:t>	</a:t>
            </a:r>
          </a:p>
          <a:p>
            <a:pPr lvl="0">
              <a:buNone/>
            </a:pPr>
            <a:r>
              <a:rPr lang="de-DE" sz="2800" b="1" dirty="0" smtClean="0">
                <a:latin typeface="Liberation Serif" pitchFamily="18" charset="0"/>
                <a:ea typeface="Liberation Serif" pitchFamily="18" charset="0"/>
                <a:cs typeface="Liberation Serif" pitchFamily="18" charset="0"/>
              </a:rPr>
              <a:t>	</a:t>
            </a:r>
          </a:p>
          <a:p>
            <a:pPr lvl="0">
              <a:buNone/>
            </a:pPr>
            <a:endParaRPr lang="de-DE" sz="2800"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p:txBody>
      </p:sp>
      <p:sp>
        <p:nvSpPr>
          <p:cNvPr id="5122" name="AutoShape 2" descr="https://www.iconspng.com/images/comicstyle-machine-1/comicstyle-machine-1.jpg"/>
          <p:cNvSpPr>
            <a:spLocks noChangeAspect="1" noChangeArrowheads="1"/>
          </p:cNvSpPr>
          <p:nvPr/>
        </p:nvSpPr>
        <p:spPr bwMode="auto">
          <a:xfrm>
            <a:off x="155575" y="-4313238"/>
            <a:ext cx="14601825" cy="8991601"/>
          </a:xfrm>
          <a:prstGeom prst="rect">
            <a:avLst/>
          </a:prstGeom>
          <a:noFill/>
        </p:spPr>
        <p:txBody>
          <a:bodyPr vert="horz" wrap="square" lIns="91440" tIns="45720" rIns="91440" bIns="45720" numCol="1" anchor="t" anchorCtr="0" compatLnSpc="1">
            <a:prstTxWarp prst="textNoShape">
              <a:avLst/>
            </a:prstTxWarp>
          </a:bodyPr>
          <a:lstStyle/>
          <a:p>
            <a:endParaRPr lang="de-DE"/>
          </a:p>
        </p:txBody>
      </p:sp>
      <p:sp>
        <p:nvSpPr>
          <p:cNvPr id="5124" name="AutoShape 4" descr="https://www.iconspng.com/uploads/comicstyle-machine-1/comicstyle-machine-1.png"/>
          <p:cNvSpPr>
            <a:spLocks noChangeAspect="1" noChangeArrowheads="1"/>
          </p:cNvSpPr>
          <p:nvPr/>
        </p:nvSpPr>
        <p:spPr bwMode="auto">
          <a:xfrm>
            <a:off x="155575" y="-4313238"/>
            <a:ext cx="14601825" cy="8991601"/>
          </a:xfrm>
          <a:prstGeom prst="rect">
            <a:avLst/>
          </a:prstGeom>
          <a:noFill/>
        </p:spPr>
        <p:txBody>
          <a:bodyPr vert="horz" wrap="square" lIns="91440" tIns="45720" rIns="91440" bIns="45720" numCol="1" anchor="t" anchorCtr="0" compatLnSpc="1">
            <a:prstTxWarp prst="textNoShape">
              <a:avLst/>
            </a:prstTxWarp>
          </a:bodyPr>
          <a:lstStyle/>
          <a:p>
            <a:endParaRPr lang="de-DE"/>
          </a:p>
        </p:txBody>
      </p:sp>
      <p:pic>
        <p:nvPicPr>
          <p:cNvPr id="1027" name="Picture 3" descr="C:\Users\Little\Desktop\originpo.png"/>
          <p:cNvPicPr>
            <a:picLocks noChangeAspect="1" noChangeArrowheads="1"/>
          </p:cNvPicPr>
          <p:nvPr/>
        </p:nvPicPr>
        <p:blipFill>
          <a:blip r:embed="rId3" cstate="print"/>
          <a:srcRect r="32105" b="36511"/>
          <a:stretch>
            <a:fillRect/>
          </a:stretch>
        </p:blipFill>
        <p:spPr bwMode="auto">
          <a:xfrm>
            <a:off x="4536256" y="3779837"/>
            <a:ext cx="5177055" cy="3629818"/>
          </a:xfrm>
          <a:prstGeom prst="rect">
            <a:avLst/>
          </a:prstGeom>
          <a:noFill/>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noGrp="1"/>
          </p:cNvSpPr>
          <p:nvPr>
            <p:ph type="title" idx="4294967295"/>
          </p:nvPr>
        </p:nvSpPr>
        <p:spPr>
          <a:xfrm>
            <a:off x="503808" y="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dirty="0" smtClean="0"/>
              <a:t>Kreisbewegung ohne Rotation</a:t>
            </a:r>
            <a:endParaRPr lang="de-DE" dirty="0"/>
          </a:p>
        </p:txBody>
      </p:sp>
      <p:sp>
        <p:nvSpPr>
          <p:cNvPr id="3" name="Textplatzhalter 2"/>
          <p:cNvSpPr txBox="1">
            <a:spLocks noGrp="1"/>
          </p:cNvSpPr>
          <p:nvPr>
            <p:ph type="body" idx="4294967295"/>
          </p:nvPr>
        </p:nvSpPr>
        <p:spPr>
          <a:xfrm>
            <a:off x="143768" y="1115541"/>
            <a:ext cx="9792841" cy="6120680"/>
          </a:xfrm>
        </p:spPr>
        <p:txBody>
          <a:bodyPr/>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buNone/>
            </a:pPr>
            <a:r>
              <a:rPr lang="de-DE" sz="2800" dirty="0" smtClean="0">
                <a:latin typeface="Liberation Serif" pitchFamily="18" charset="0"/>
                <a:ea typeface="Liberation Serif" pitchFamily="18" charset="0"/>
                <a:cs typeface="Liberation Serif" pitchFamily="18" charset="0"/>
              </a:rPr>
              <a:t>	Wenn man mit Rotation und Origin ein Objekt im Kreis bewegt, rotiert es sich auch immer um sich selbst. Will man ein Objekt im Kreis um etwas anderes bewegen, brauch man die </a:t>
            </a:r>
            <a:r>
              <a:rPr lang="de-DE" sz="2800" b="1" dirty="0" smtClean="0">
                <a:latin typeface="Liberation Serif" pitchFamily="18" charset="0"/>
                <a:ea typeface="Liberation Serif" pitchFamily="18" charset="0"/>
                <a:cs typeface="Liberation Serif" pitchFamily="18" charset="0"/>
              </a:rPr>
              <a:t>Sinus</a:t>
            </a:r>
            <a:r>
              <a:rPr lang="de-DE" sz="2800" dirty="0" smtClean="0">
                <a:latin typeface="Liberation Serif" pitchFamily="18" charset="0"/>
                <a:ea typeface="Liberation Serif" pitchFamily="18" charset="0"/>
                <a:cs typeface="Liberation Serif" pitchFamily="18" charset="0"/>
              </a:rPr>
              <a:t> und </a:t>
            </a:r>
            <a:r>
              <a:rPr lang="de-DE" sz="2800" b="1" dirty="0" smtClean="0">
                <a:latin typeface="Liberation Serif" pitchFamily="18" charset="0"/>
                <a:ea typeface="Liberation Serif" pitchFamily="18" charset="0"/>
                <a:cs typeface="Liberation Serif" pitchFamily="18" charset="0"/>
              </a:rPr>
              <a:t>Cosinus</a:t>
            </a:r>
            <a:r>
              <a:rPr lang="de-DE" sz="2800" dirty="0" smtClean="0">
                <a:latin typeface="Liberation Serif" pitchFamily="18" charset="0"/>
                <a:ea typeface="Liberation Serif" pitchFamily="18" charset="0"/>
                <a:cs typeface="Liberation Serif" pitchFamily="18" charset="0"/>
              </a:rPr>
              <a:t> Formeln.</a:t>
            </a:r>
          </a:p>
          <a:p>
            <a:pPr lvl="0">
              <a:buNone/>
            </a:pPr>
            <a:r>
              <a:rPr lang="de-DE" sz="2800" dirty="0" smtClean="0">
                <a:latin typeface="Liberation Serif" pitchFamily="18" charset="0"/>
                <a:ea typeface="Liberation Serif" pitchFamily="18" charset="0"/>
                <a:cs typeface="Liberation Serif" pitchFamily="18" charset="0"/>
              </a:rPr>
              <a:t>						x = </a:t>
            </a:r>
            <a:r>
              <a:rPr lang="de-DE" sz="2800" dirty="0" err="1" smtClean="0">
                <a:latin typeface="Liberation Serif" pitchFamily="18" charset="0"/>
                <a:ea typeface="Liberation Serif" pitchFamily="18" charset="0"/>
                <a:cs typeface="Liberation Serif" pitchFamily="18" charset="0"/>
              </a:rPr>
              <a:t>mx</a:t>
            </a:r>
            <a:r>
              <a:rPr lang="de-DE" sz="2800" dirty="0" smtClean="0">
                <a:latin typeface="Liberation Serif" pitchFamily="18" charset="0"/>
                <a:ea typeface="Liberation Serif" pitchFamily="18" charset="0"/>
                <a:cs typeface="Liberation Serif" pitchFamily="18" charset="0"/>
              </a:rPr>
              <a:t> + cos(</a:t>
            </a:r>
            <a:r>
              <a:rPr lang="de-DE" sz="2800" dirty="0" err="1" smtClean="0">
                <a:latin typeface="Liberation Serif" pitchFamily="18" charset="0"/>
                <a:ea typeface="Liberation Serif" pitchFamily="18" charset="0"/>
                <a:cs typeface="Liberation Serif" pitchFamily="18" charset="0"/>
              </a:rPr>
              <a:t>alpha</a:t>
            </a:r>
            <a:r>
              <a:rPr lang="de-DE" sz="2800" dirty="0" smtClean="0">
                <a:latin typeface="Liberation Serif" pitchFamily="18" charset="0"/>
                <a:ea typeface="Liberation Serif" pitchFamily="18" charset="0"/>
                <a:cs typeface="Liberation Serif" pitchFamily="18" charset="0"/>
              </a:rPr>
              <a:t>) * </a:t>
            </a:r>
            <a:r>
              <a:rPr lang="de-DE" sz="2800" dirty="0" err="1" smtClean="0">
                <a:latin typeface="Liberation Serif" pitchFamily="18" charset="0"/>
                <a:ea typeface="Liberation Serif" pitchFamily="18" charset="0"/>
                <a:cs typeface="Liberation Serif" pitchFamily="18" charset="0"/>
              </a:rPr>
              <a:t>radius</a:t>
            </a:r>
            <a:endParaRPr lang="de-DE" sz="2800" dirty="0" smtClean="0">
              <a:latin typeface="Liberation Serif" pitchFamily="18" charset="0"/>
              <a:ea typeface="Liberation Serif" pitchFamily="18" charset="0"/>
              <a:cs typeface="Liberation Serif" pitchFamily="18" charset="0"/>
            </a:endParaRPr>
          </a:p>
          <a:p>
            <a:pPr lvl="0">
              <a:buNone/>
            </a:pPr>
            <a:r>
              <a:rPr lang="de-DE" sz="2800" dirty="0" smtClean="0">
                <a:latin typeface="Liberation Serif" pitchFamily="18" charset="0"/>
                <a:ea typeface="Liberation Serif" pitchFamily="18" charset="0"/>
                <a:cs typeface="Liberation Serif" pitchFamily="18" charset="0"/>
              </a:rPr>
              <a:t>						y = </a:t>
            </a:r>
            <a:r>
              <a:rPr lang="de-DE" sz="2800" dirty="0" err="1" smtClean="0">
                <a:latin typeface="Liberation Serif" pitchFamily="18" charset="0"/>
                <a:ea typeface="Liberation Serif" pitchFamily="18" charset="0"/>
                <a:cs typeface="Liberation Serif" pitchFamily="18" charset="0"/>
              </a:rPr>
              <a:t>my</a:t>
            </a:r>
            <a:r>
              <a:rPr lang="de-DE" sz="2800" dirty="0" smtClean="0">
                <a:latin typeface="Liberation Serif" pitchFamily="18" charset="0"/>
                <a:ea typeface="Liberation Serif" pitchFamily="18" charset="0"/>
                <a:cs typeface="Liberation Serif" pitchFamily="18" charset="0"/>
              </a:rPr>
              <a:t> + sin(</a:t>
            </a:r>
            <a:r>
              <a:rPr lang="de-DE" sz="2800" dirty="0" err="1" smtClean="0">
                <a:latin typeface="Liberation Serif" pitchFamily="18" charset="0"/>
                <a:ea typeface="Liberation Serif" pitchFamily="18" charset="0"/>
                <a:cs typeface="Liberation Serif" pitchFamily="18" charset="0"/>
              </a:rPr>
              <a:t>alpha</a:t>
            </a:r>
            <a:r>
              <a:rPr lang="de-DE" sz="2800" dirty="0" smtClean="0">
                <a:latin typeface="Liberation Serif" pitchFamily="18" charset="0"/>
                <a:ea typeface="Liberation Serif" pitchFamily="18" charset="0"/>
                <a:cs typeface="Liberation Serif" pitchFamily="18" charset="0"/>
              </a:rPr>
              <a:t>) * </a:t>
            </a:r>
            <a:r>
              <a:rPr lang="de-DE" sz="2800" dirty="0" err="1" smtClean="0">
                <a:latin typeface="Liberation Serif" pitchFamily="18" charset="0"/>
                <a:ea typeface="Liberation Serif" pitchFamily="18" charset="0"/>
                <a:cs typeface="Liberation Serif" pitchFamily="18" charset="0"/>
              </a:rPr>
              <a:t>radius</a:t>
            </a:r>
            <a:endParaRPr lang="de-DE" sz="2800" dirty="0" smtClean="0">
              <a:latin typeface="Liberation Serif" pitchFamily="18" charset="0"/>
              <a:ea typeface="Liberation Serif" pitchFamily="18" charset="0"/>
              <a:cs typeface="Liberation Serif" pitchFamily="18" charset="0"/>
            </a:endParaRPr>
          </a:p>
          <a:p>
            <a:pPr lvl="0">
              <a:buNone/>
            </a:pPr>
            <a:r>
              <a:rPr lang="de-DE" sz="2800" dirty="0" smtClean="0">
                <a:latin typeface="Liberation Serif" pitchFamily="18" charset="0"/>
                <a:ea typeface="Liberation Serif" pitchFamily="18" charset="0"/>
                <a:cs typeface="Liberation Serif" pitchFamily="18" charset="0"/>
              </a:rPr>
              <a:t>	</a:t>
            </a:r>
            <a:r>
              <a:rPr lang="de-DE" sz="2800" dirty="0" smtClean="0">
                <a:latin typeface="Liberation Serif" pitchFamily="18" charset="0"/>
                <a:ea typeface="Liberation Serif" pitchFamily="18" charset="0"/>
                <a:cs typeface="Liberation Serif" pitchFamily="18" charset="0"/>
              </a:rPr>
              <a:t>					</a:t>
            </a:r>
            <a:endParaRPr lang="de-DE" sz="2800"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a:p>
            <a:pPr lvl="0">
              <a:buNone/>
            </a:pPr>
            <a:r>
              <a:rPr lang="de-DE" sz="2800" b="1" dirty="0" smtClean="0">
                <a:latin typeface="Liberation Serif" pitchFamily="18" charset="0"/>
                <a:ea typeface="Liberation Serif" pitchFamily="18" charset="0"/>
                <a:cs typeface="Liberation Serif" pitchFamily="18" charset="0"/>
              </a:rPr>
              <a:t>	</a:t>
            </a:r>
          </a:p>
          <a:p>
            <a:pPr lvl="0">
              <a:buNone/>
            </a:pPr>
            <a:r>
              <a:rPr lang="de-DE" sz="2800" b="1" dirty="0" smtClean="0">
                <a:latin typeface="Liberation Serif" pitchFamily="18" charset="0"/>
                <a:ea typeface="Liberation Serif" pitchFamily="18" charset="0"/>
                <a:cs typeface="Liberation Serif" pitchFamily="18" charset="0"/>
              </a:rPr>
              <a:t>	</a:t>
            </a:r>
          </a:p>
          <a:p>
            <a:pPr lvl="0">
              <a:buNone/>
            </a:pPr>
            <a:endParaRPr lang="de-DE" sz="2800"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p:txBody>
      </p:sp>
      <p:sp>
        <p:nvSpPr>
          <p:cNvPr id="5122" name="AutoShape 2" descr="https://www.iconspng.com/images/comicstyle-machine-1/comicstyle-machine-1.jpg"/>
          <p:cNvSpPr>
            <a:spLocks noChangeAspect="1" noChangeArrowheads="1"/>
          </p:cNvSpPr>
          <p:nvPr/>
        </p:nvSpPr>
        <p:spPr bwMode="auto">
          <a:xfrm>
            <a:off x="155575" y="-4313238"/>
            <a:ext cx="14601825" cy="8991601"/>
          </a:xfrm>
          <a:prstGeom prst="rect">
            <a:avLst/>
          </a:prstGeom>
          <a:noFill/>
        </p:spPr>
        <p:txBody>
          <a:bodyPr vert="horz" wrap="square" lIns="91440" tIns="45720" rIns="91440" bIns="45720" numCol="1" anchor="t" anchorCtr="0" compatLnSpc="1">
            <a:prstTxWarp prst="textNoShape">
              <a:avLst/>
            </a:prstTxWarp>
          </a:bodyPr>
          <a:lstStyle/>
          <a:p>
            <a:endParaRPr lang="de-DE"/>
          </a:p>
        </p:txBody>
      </p:sp>
      <p:pic>
        <p:nvPicPr>
          <p:cNvPr id="2050" name="Picture 2" descr="C:\Users\Little\Desktop\Kreisformel.png"/>
          <p:cNvPicPr>
            <a:picLocks noChangeAspect="1" noChangeArrowheads="1"/>
          </p:cNvPicPr>
          <p:nvPr/>
        </p:nvPicPr>
        <p:blipFill>
          <a:blip r:embed="rId3" cstate="print"/>
          <a:srcRect l="17859" t="9519" r="15002" b="10471"/>
          <a:stretch>
            <a:fillRect/>
          </a:stretch>
        </p:blipFill>
        <p:spPr bwMode="auto">
          <a:xfrm>
            <a:off x="359792" y="2987749"/>
            <a:ext cx="3577535" cy="3199570"/>
          </a:xfrm>
          <a:prstGeom prst="rect">
            <a:avLst/>
          </a:prstGeom>
          <a:noFill/>
        </p:spPr>
      </p:pic>
      <p:pic>
        <p:nvPicPr>
          <p:cNvPr id="2051" name="Picture 3"/>
          <p:cNvPicPr>
            <a:picLocks noChangeAspect="1" noChangeArrowheads="1"/>
          </p:cNvPicPr>
          <p:nvPr/>
        </p:nvPicPr>
        <p:blipFill>
          <a:blip r:embed="rId4" cstate="print"/>
          <a:srcRect/>
          <a:stretch>
            <a:fillRect/>
          </a:stretch>
        </p:blipFill>
        <p:spPr bwMode="auto">
          <a:xfrm>
            <a:off x="4104208" y="4931965"/>
            <a:ext cx="5734050" cy="24193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txBox="1">
            <a:spLocks noGrp="1"/>
          </p:cNvSpPr>
          <p:nvPr>
            <p:ph type="body" idx="4294967295"/>
          </p:nvPr>
        </p:nvSpPr>
        <p:spPr>
          <a:xfrm>
            <a:off x="431800" y="1187550"/>
            <a:ext cx="9071640" cy="6192688"/>
          </a:xfrm>
        </p:spPr>
        <p:txBody>
          <a:bodyPr/>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buNone/>
            </a:pPr>
            <a:r>
              <a:rPr lang="de-DE" sz="2800" dirty="0" smtClean="0">
                <a:latin typeface="Liberation Serif" pitchFamily="18" charset="0"/>
                <a:ea typeface="Liberation Serif" pitchFamily="18" charset="0"/>
                <a:cs typeface="Liberation Serif" pitchFamily="18" charset="0"/>
              </a:rPr>
              <a:t>	</a:t>
            </a:r>
            <a:r>
              <a:rPr lang="de-DE" sz="2800" dirty="0" smtClean="0">
                <a:latin typeface="Liberation Serif" pitchFamily="18" charset="0"/>
                <a:ea typeface="Liberation Serif" pitchFamily="18" charset="0"/>
                <a:cs typeface="Liberation Serif" pitchFamily="18" charset="0"/>
              </a:rPr>
              <a:t>Erstelle eine Entity Klasse, die einen Roboterarm darstellt. Der Arm soll aus Rechtecken bestehen, die durch Gelenke miteinander verbunden sind. An den Gelenken können die Rechtecke in einem beliebigen Winkel abstehen.</a:t>
            </a:r>
          </a:p>
          <a:p>
            <a:pPr lvl="0">
              <a:buNone/>
            </a:pPr>
            <a:endParaRPr lang="de-DE" sz="2800" dirty="0" smtClean="0">
              <a:latin typeface="Liberation Serif" pitchFamily="18" charset="0"/>
              <a:ea typeface="Liberation Serif" pitchFamily="18" charset="0"/>
              <a:cs typeface="Liberation Serif" pitchFamily="18" charset="0"/>
            </a:endParaRPr>
          </a:p>
          <a:p>
            <a:pPr lvl="0">
              <a:buNone/>
            </a:pPr>
            <a:r>
              <a:rPr lang="de-DE" sz="2800" dirty="0" smtClean="0">
                <a:latin typeface="Liberation Serif" pitchFamily="18" charset="0"/>
                <a:ea typeface="Liberation Serif" pitchFamily="18" charset="0"/>
                <a:cs typeface="Liberation Serif" pitchFamily="18" charset="0"/>
              </a:rPr>
              <a:t>	</a:t>
            </a:r>
          </a:p>
          <a:p>
            <a:pPr lvl="0">
              <a:buNone/>
            </a:pPr>
            <a:r>
              <a:rPr lang="de-DE" sz="2800" dirty="0" smtClean="0">
                <a:latin typeface="Liberation Serif" pitchFamily="18" charset="0"/>
                <a:ea typeface="Liberation Serif" pitchFamily="18" charset="0"/>
                <a:cs typeface="Liberation Serif" pitchFamily="18" charset="0"/>
              </a:rPr>
              <a:t>	</a:t>
            </a:r>
            <a:endParaRPr lang="de-DE" sz="2800" dirty="0" smtClean="0">
              <a:latin typeface="Liberation Serif" pitchFamily="18" charset="0"/>
              <a:ea typeface="Liberation Serif" pitchFamily="18" charset="0"/>
              <a:cs typeface="Liberation Serif" pitchFamily="18" charset="0"/>
            </a:endParaRPr>
          </a:p>
          <a:p>
            <a:pPr lvl="0">
              <a:buNone/>
            </a:pPr>
            <a:r>
              <a:rPr lang="de-DE" sz="2800" dirty="0" smtClean="0">
                <a:latin typeface="Liberation Serif" pitchFamily="18" charset="0"/>
                <a:ea typeface="Liberation Serif" pitchFamily="18" charset="0"/>
                <a:cs typeface="Liberation Serif" pitchFamily="18" charset="0"/>
              </a:rPr>
              <a:t>	</a:t>
            </a:r>
            <a:r>
              <a:rPr lang="de-DE" sz="2800" dirty="0" smtClean="0">
                <a:latin typeface="Liberation Serif" pitchFamily="18" charset="0"/>
                <a:ea typeface="Liberation Serif" pitchFamily="18" charset="0"/>
                <a:cs typeface="Liberation Serif" pitchFamily="18" charset="0"/>
              </a:rPr>
              <a:t>Die Gelenke sollen einzeln durch Tasten drehbar sein.</a:t>
            </a:r>
          </a:p>
          <a:p>
            <a:pPr lvl="0">
              <a:buNone/>
            </a:pPr>
            <a:endParaRPr lang="de-DE" sz="2800" dirty="0" smtClean="0">
              <a:latin typeface="Liberation Serif" pitchFamily="18" charset="0"/>
              <a:ea typeface="Liberation Serif" pitchFamily="18" charset="0"/>
              <a:cs typeface="Liberation Serif" pitchFamily="18" charset="0"/>
            </a:endParaRPr>
          </a:p>
          <a:p>
            <a:pPr lvl="0">
              <a:buNone/>
            </a:pPr>
            <a:r>
              <a:rPr lang="de-DE" sz="2800" dirty="0" smtClean="0">
                <a:latin typeface="Liberation Serif" pitchFamily="18" charset="0"/>
                <a:ea typeface="Liberation Serif" pitchFamily="18" charset="0"/>
                <a:cs typeface="Liberation Serif" pitchFamily="18" charset="0"/>
              </a:rPr>
              <a:t>	Am letzten Gelenk soll ein Greifer sein, den man über eine Taste schließen/öffnen kann.</a:t>
            </a:r>
            <a:endParaRPr lang="de-DE" sz="2800" dirty="0" smtClean="0">
              <a:latin typeface="Liberation Serif" pitchFamily="18" charset="0"/>
              <a:ea typeface="Liberation Serif" pitchFamily="18" charset="0"/>
              <a:cs typeface="Liberation Serif" pitchFamily="18" charset="0"/>
            </a:endParaRPr>
          </a:p>
          <a:p>
            <a:pPr lvl="0">
              <a:buNone/>
            </a:pPr>
            <a:r>
              <a:rPr lang="de-DE" sz="2800" dirty="0" smtClean="0">
                <a:latin typeface="Liberation Serif" pitchFamily="18" charset="0"/>
                <a:ea typeface="Liberation Serif" pitchFamily="18" charset="0"/>
                <a:cs typeface="Liberation Serif" pitchFamily="18" charset="0"/>
              </a:rPr>
              <a:t>	</a:t>
            </a:r>
          </a:p>
          <a:p>
            <a:pPr lvl="0">
              <a:buNone/>
            </a:pPr>
            <a:r>
              <a:rPr lang="de-DE" sz="2800" dirty="0" smtClean="0">
                <a:latin typeface="Liberation Serif" pitchFamily="18" charset="0"/>
                <a:ea typeface="Liberation Serif" pitchFamily="18" charset="0"/>
                <a:cs typeface="Liberation Serif" pitchFamily="18" charset="0"/>
              </a:rPr>
              <a:t>	</a:t>
            </a:r>
          </a:p>
          <a:p>
            <a:pPr lvl="0">
              <a:buNone/>
            </a:pPr>
            <a:endParaRPr lang="de-DE" sz="2800"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a:p>
            <a:pPr>
              <a:buNone/>
            </a:pPr>
            <a:endParaRPr lang="de-DE" sz="2800" dirty="0" smtClean="0">
              <a:latin typeface="Liberation Serif" pitchFamily="18" charset="0"/>
              <a:ea typeface="Liberation Serif" pitchFamily="18" charset="0"/>
              <a:cs typeface="Liberation Serif" pitchFamily="18" charset="0"/>
            </a:endParaRPr>
          </a:p>
          <a:p>
            <a:pPr>
              <a:buNone/>
            </a:pPr>
            <a:r>
              <a:rPr lang="de-DE" sz="2800" dirty="0" smtClean="0">
                <a:latin typeface="Liberation Serif" pitchFamily="18" charset="0"/>
                <a:ea typeface="Liberation Serif" pitchFamily="18" charset="0"/>
                <a:cs typeface="Liberation Serif" pitchFamily="18" charset="0"/>
              </a:rPr>
              <a:t>	</a:t>
            </a:r>
          </a:p>
          <a:p>
            <a:pPr lvl="0">
              <a:buNone/>
            </a:pPr>
            <a:r>
              <a:rPr lang="de-DE" sz="2800" dirty="0" smtClean="0">
                <a:latin typeface="Liberation Serif" pitchFamily="18" charset="0"/>
                <a:ea typeface="Liberation Serif" pitchFamily="18" charset="0"/>
                <a:cs typeface="Liberation Serif" pitchFamily="18" charset="0"/>
              </a:rPr>
              <a:t>	</a:t>
            </a:r>
          </a:p>
        </p:txBody>
      </p:sp>
      <p:sp>
        <p:nvSpPr>
          <p:cNvPr id="6" name="Rechteck 5"/>
          <p:cNvSpPr/>
          <p:nvPr/>
        </p:nvSpPr>
        <p:spPr>
          <a:xfrm rot="2472926">
            <a:off x="2624658" y="3542290"/>
            <a:ext cx="288032" cy="9397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Ellipse 4"/>
          <p:cNvSpPr/>
          <p:nvPr/>
        </p:nvSpPr>
        <p:spPr>
          <a:xfrm>
            <a:off x="2015976" y="4139877"/>
            <a:ext cx="864096"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txBox="1">
            <a:spLocks noGrp="1"/>
          </p:cNvSpPr>
          <p:nvPr>
            <p:ph type="title" idx="4294967295"/>
          </p:nvPr>
        </p:nvSpPr>
        <p:spPr>
          <a:xfrm>
            <a:off x="503808" y="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dirty="0" smtClean="0"/>
              <a:t>Aufgaben</a:t>
            </a:r>
            <a:endParaRPr lang="de-DE" dirty="0"/>
          </a:p>
        </p:txBody>
      </p:sp>
      <p:sp>
        <p:nvSpPr>
          <p:cNvPr id="4" name="Rechteck 3"/>
          <p:cNvSpPr/>
          <p:nvPr/>
        </p:nvSpPr>
        <p:spPr>
          <a:xfrm>
            <a:off x="1727944" y="4355901"/>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p:cNvSpPr/>
          <p:nvPr/>
        </p:nvSpPr>
        <p:spPr>
          <a:xfrm rot="5400000">
            <a:off x="3277922" y="3237972"/>
            <a:ext cx="288032" cy="9397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p:nvSpPr>
        <p:spPr>
          <a:xfrm rot="4277591">
            <a:off x="4091377" y="3093027"/>
            <a:ext cx="288032" cy="9397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p:cNvSpPr/>
          <p:nvPr/>
        </p:nvSpPr>
        <p:spPr>
          <a:xfrm rot="1803507">
            <a:off x="4638815" y="2979718"/>
            <a:ext cx="8393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rot="5850625">
            <a:off x="4828659" y="3380043"/>
            <a:ext cx="10232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rot="5400000">
            <a:off x="4917140" y="2822889"/>
            <a:ext cx="10232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p:cNvSpPr/>
          <p:nvPr/>
        </p:nvSpPr>
        <p:spPr>
          <a:xfrm rot="1803507">
            <a:off x="5150015" y="3255843"/>
            <a:ext cx="8393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p:cNvSpPr/>
          <p:nvPr/>
        </p:nvSpPr>
        <p:spPr>
          <a:xfrm>
            <a:off x="2880072" y="3563813"/>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p:cNvSpPr/>
          <p:nvPr/>
        </p:nvSpPr>
        <p:spPr>
          <a:xfrm>
            <a:off x="3672160" y="3491805"/>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4608264" y="3491805"/>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p:cNvSpPr/>
          <p:nvPr/>
        </p:nvSpPr>
        <p:spPr>
          <a:xfrm>
            <a:off x="4536256" y="3275781"/>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tandard">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Words>
  <Application>Microsoft Office PowerPoint</Application>
  <PresentationFormat>Benutzerdefiniert</PresentationFormat>
  <Paragraphs>70</Paragraphs>
  <Slides>9</Slides>
  <Notes>9</Notes>
  <HiddenSlides>0</HiddenSlides>
  <MMClips>0</MMClips>
  <ScaleCrop>false</ScaleCrop>
  <HeadingPairs>
    <vt:vector size="4" baseType="variant">
      <vt:variant>
        <vt:lpstr>Design</vt:lpstr>
      </vt:variant>
      <vt:variant>
        <vt:i4>1</vt:i4>
      </vt:variant>
      <vt:variant>
        <vt:lpstr>Folientitel</vt:lpstr>
      </vt:variant>
      <vt:variant>
        <vt:i4>9</vt:i4>
      </vt:variant>
    </vt:vector>
  </HeadingPairs>
  <TitlesOfParts>
    <vt:vector size="10" baseType="lpstr">
      <vt:lpstr>Standard</vt:lpstr>
      <vt:lpstr>Programmier AG #16:  Entities 2</vt:lpstr>
      <vt:lpstr>Entity als Klasse</vt:lpstr>
      <vt:lpstr>Entity erstellen</vt:lpstr>
      <vt:lpstr>Konstruktor</vt:lpstr>
      <vt:lpstr>loop()</vt:lpstr>
      <vt:lpstr>render()</vt:lpstr>
      <vt:lpstr>Position &amp; Origin</vt:lpstr>
      <vt:lpstr>Kreisbewegung ohne Rotation</vt:lpstr>
      <vt:lpstr>Aufgaben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Programmier AG #2:  Rechenoperationen &amp; Bewegung</dc:title>
  <dc:creator>Little</dc:creator>
  <cp:lastModifiedBy>Little</cp:lastModifiedBy>
  <cp:revision>258</cp:revision>
  <dcterms:created xsi:type="dcterms:W3CDTF">2018-09-04T10:19:18Z</dcterms:created>
  <dcterms:modified xsi:type="dcterms:W3CDTF">2019-01-28T17:53:15Z</dcterms:modified>
</cp:coreProperties>
</file>