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9" r:id="rId3"/>
    <p:sldId id="290" r:id="rId4"/>
    <p:sldId id="291" r:id="rId5"/>
    <p:sldId id="292" r:id="rId6"/>
    <p:sldId id="295" r:id="rId7"/>
    <p:sldId id="293" r:id="rId8"/>
    <p:sldId id="297" r:id="rId9"/>
    <p:sldId id="298" r:id="rId10"/>
    <p:sldId id="299" r:id="rId11"/>
    <p:sldId id="300" r:id="rId12"/>
    <p:sldId id="280" r:id="rId1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06" y="-6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</a:t>
            </a:r>
            <a:r>
              <a:rPr lang="de-DE" dirty="0" smtClean="0"/>
              <a:t>17: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Entities</a:t>
            </a:r>
            <a:r>
              <a:rPr lang="de-DE" dirty="0" smtClean="0"/>
              <a:t> </a:t>
            </a:r>
            <a:r>
              <a:rPr lang="de-DE" dirty="0" smtClean="0"/>
              <a:t>3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Zustandsverhalten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das Verhalten für jeden Zustand zu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bestimmen, erstellt man für jeden Zustand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Methode.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Mithilfe eines Switch-Case-Statements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kann man in der Loop die passende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zum Zustand aufrufen.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(Alternativ auch einfach if-else)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8544" y="1187549"/>
            <a:ext cx="26642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808" y="4859957"/>
            <a:ext cx="366153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4211885"/>
            <a:ext cx="2736304" cy="320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Zustandsübergange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die Übergänge der Zustände zu programmieren, reichen jetzt einfach If-Abfragen in einer Zustandsmethode, die die „state“-Variable ändern.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048" y="3563813"/>
            <a:ext cx="5112568" cy="332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eine Ampel Entity. Sie soll mindestens aus einem Rechteck mit 3 CircleShapes (Rot, Gelb, Grün) im Inneren bestehen.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Ampel soll mehrere Zustände entsprechend einer realen Ampel haben. Die Circleshapes sollen je nach Zustand dunkel oder hell sein.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Durch das Drücken einer Taste soll die Ampel von Grün auf Gelb/Rot wechseln und nach einer bestimmten Zeit wieder auf Grün wechseln.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 erstellen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In dem SFML Template gibt es als Beispiel bereits die Klasse entities/Entity. Um eine neue Entity zu erstellen, kann sie als Vorlage genutzt werden, indem man sie kopiert und umbenennt.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 descr="C:\Users\Little\Desktop\Unbenann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784" y="2915741"/>
            <a:ext cx="957706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Konstruktor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Konstruktor der Entity sollte immer als Parameter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parentScreen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enthalten. Dabei sollte der Wert dieses Parameters in einer Klassenvariable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gespeichert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Das ist nötig, damit die Entity in render() auf den Bildschirm zeichnen kann.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128" y="3851845"/>
            <a:ext cx="5832648" cy="359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loop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In der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einer Entity, können wie im Screen Bewegungen, Tastendrücke oder andere Berechnungen programmiert werden.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Allerdings sollte dort nur der Code rein, der nur auf die Entity selber zugreift.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896" y="3923853"/>
            <a:ext cx="7992888" cy="32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render()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In 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render()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können nun wie im MainScreen die Teile einer Entity auf den Bildschirmgezeichnet werden. 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Dabei müssen wir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Variable nutzen und mit ihr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screen.draw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… 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 mit unseren Shapes als Parameter aufrufen.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32" y="3779837"/>
            <a:ext cx="6696744" cy="346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Entity benutzen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Nachdem eine Entity Klasse geschrieben wurde, kann sie im Screen erstellt werden, wie z. b. RectangleShapes.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Dabei muss man für jede Entity 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die [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entity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]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Methode der Entity aufrufen. Und in render()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[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entity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].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draw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()/render().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08" y="3899446"/>
            <a:ext cx="5048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808" y="6635750"/>
            <a:ext cx="3038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0152" y="6635750"/>
            <a:ext cx="3000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808" y="4547518"/>
            <a:ext cx="6629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Zustandsautomaten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</a:t>
            </a:r>
            <a:r>
              <a:rPr lang="de-DE" sz="36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Zustandsautomaten (engl. state machine) beschreiben ein Programm, welches mehrere </a:t>
            </a:r>
            <a:r>
              <a:rPr lang="de-DE" sz="36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Zustände</a:t>
            </a:r>
            <a:r>
              <a:rPr lang="de-DE" sz="36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 hat und zwischen ihnen unter bestimmten </a:t>
            </a:r>
            <a:r>
              <a:rPr lang="de-DE" sz="36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Bedingungen</a:t>
            </a:r>
            <a:r>
              <a:rPr lang="de-DE" sz="36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 wechselt.</a:t>
            </a:r>
            <a:endParaRPr lang="de-DE" sz="3600" dirty="0" smtClean="0"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  <a:p>
            <a:pPr lvl="0">
              <a:buNone/>
            </a:pPr>
            <a:r>
              <a:rPr lang="de-DE" sz="36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</a:t>
            </a:r>
            <a:endParaRPr lang="de-DE" sz="3600" b="1" dirty="0" smtClean="0"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  <a:p>
            <a:pPr lvl="0">
              <a:buNone/>
            </a:pPr>
            <a:endParaRPr lang="de-DE" sz="3600" b="1" dirty="0" smtClean="0"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  <a:p>
            <a:pPr lvl="0">
              <a:buNone/>
            </a:pPr>
            <a:r>
              <a:rPr lang="de-DE" sz="36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</a:t>
            </a:r>
            <a:r>
              <a:rPr lang="de-DE" sz="36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Dabei gibt es für jeden Zustand ein eigenes Verhalten (Unterprogramm).</a:t>
            </a:r>
            <a:endParaRPr lang="de-DE" sz="3600" b="1" dirty="0" smtClean="0"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Zustandsautomat: Ampel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</a:t>
            </a:r>
            <a:r>
              <a:rPr lang="de-DE" sz="28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079872" y="1619597"/>
            <a:ext cx="7920880" cy="4534763"/>
            <a:chOff x="1007864" y="899517"/>
            <a:chExt cx="7920880" cy="4534763"/>
          </a:xfrm>
        </p:grpSpPr>
        <p:pic>
          <p:nvPicPr>
            <p:cNvPr id="3074" name="Picture 2" descr="Theory of Computation: Finite state machines - Wikibooks ...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7864" y="1115541"/>
              <a:ext cx="7920880" cy="4155676"/>
            </a:xfrm>
            <a:prstGeom prst="rect">
              <a:avLst/>
            </a:prstGeom>
            <a:noFill/>
          </p:spPr>
        </p:pic>
        <p:sp>
          <p:nvSpPr>
            <p:cNvPr id="7" name="Ellipse 6"/>
            <p:cNvSpPr/>
            <p:nvPr/>
          </p:nvSpPr>
          <p:spPr>
            <a:xfrm>
              <a:off x="1655936" y="2483693"/>
              <a:ext cx="1512168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/>
                <a:t>Grün</a:t>
              </a:r>
              <a:endParaRPr lang="de-DE" sz="32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464248" y="2555701"/>
              <a:ext cx="1512168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/>
                <a:t>Gelb</a:t>
              </a:r>
              <a:endParaRPr lang="de-DE" sz="32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416576" y="2555701"/>
              <a:ext cx="1512168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/>
                <a:t>Rot</a:t>
              </a:r>
              <a:endParaRPr lang="de-DE" sz="32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976416" y="1979637"/>
              <a:ext cx="1273105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3600" dirty="0" smtClean="0"/>
                <a:t>Timer</a:t>
              </a:r>
              <a:endParaRPr lang="de-DE" sz="36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99952" y="899517"/>
              <a:ext cx="1273105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3600" dirty="0" smtClean="0"/>
                <a:t>Timer</a:t>
              </a:r>
              <a:endParaRPr lang="de-DE" sz="36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536256" y="4787949"/>
              <a:ext cx="1273105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3600" dirty="0" smtClean="0"/>
                <a:t>Timer</a:t>
              </a:r>
              <a:endParaRPr lang="de-DE" sz="36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024088" y="1907629"/>
              <a:ext cx="1460849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3600" dirty="0" smtClean="0"/>
                <a:t>Button</a:t>
              </a:r>
              <a:endParaRPr lang="de-DE" sz="36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Zustandsautomaten im Code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143768" y="1115541"/>
            <a:ext cx="9792841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Für jeden Zustand wird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Integer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Konstante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erzeugt, die einen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anderen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hat als die Anderen. (Alternative: Enums)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Dann kann eine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Variable immer speichern, welcher Zustand gerade aktiv ist. Meistens nennt man diese „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state“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872" y="3419797"/>
            <a:ext cx="71496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Benutzerdefiniert</PresentationFormat>
  <Paragraphs>83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Standard</vt:lpstr>
      <vt:lpstr>Programmier AG #17:  Entities 3</vt:lpstr>
      <vt:lpstr>Entity erstellen</vt:lpstr>
      <vt:lpstr>Konstruktor</vt:lpstr>
      <vt:lpstr>loop()</vt:lpstr>
      <vt:lpstr>render()</vt:lpstr>
      <vt:lpstr>Entity benutzen</vt:lpstr>
      <vt:lpstr>Zustandsautomaten</vt:lpstr>
      <vt:lpstr>Zustandsautomat: Ampel</vt:lpstr>
      <vt:lpstr>Zustandsautomaten im Code</vt:lpstr>
      <vt:lpstr>Zustandsverhalten</vt:lpstr>
      <vt:lpstr>Zustandsübergange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269</cp:revision>
  <dcterms:created xsi:type="dcterms:W3CDTF">2018-09-04T10:19:18Z</dcterms:created>
  <dcterms:modified xsi:type="dcterms:W3CDTF">2019-02-04T19:37:28Z</dcterms:modified>
</cp:coreProperties>
</file>