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80" r:id="rId12"/>
  </p:sldIdLst>
  <p:sldSz cx="10080625" cy="75596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412" y="-69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umsplatzhalter 2"/>
          <p:cNvSpPr txBox="1">
            <a:spLocks noGrp="1"/>
          </p:cNvSpPr>
          <p:nvPr>
            <p:ph type="dt" sz="quarter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ußzeilenplatzhalter 3"/>
          <p:cNvSpPr txBox="1">
            <a:spLocks noGrp="1"/>
          </p:cNvSpPr>
          <p:nvPr>
            <p:ph type="ftr" sz="quarter" idx="2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Foliennummernplatzhalt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37451FE-26B3-4386-A3F0-7A762A12A366}" type="slidenum">
              <a:rPr/>
              <a:pPr marL="0" marR="0" lvl="0" indent="0" algn="r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‹Nr.›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Kopfzeilenplatzhalter 3"/>
          <p:cNvSpPr txBox="1">
            <a:spLocks noGrp="1"/>
          </p:cNvSpPr>
          <p:nvPr>
            <p:ph type="hdr" sz="quarte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umsplatzhalter 4"/>
          <p:cNvSpPr txBox="1">
            <a:spLocks noGrp="1"/>
          </p:cNvSpPr>
          <p:nvPr>
            <p:ph type="dt" idx="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ußzeilenplatzhalter 5"/>
          <p:cNvSpPr txBox="1">
            <a:spLocks noGrp="1"/>
          </p:cNvSpPr>
          <p:nvPr>
            <p:ph type="ftr" sz="quarter" idx="4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0A09E9BD-3D4F-48E9-8ECA-59991028086F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de-DE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izenplatzhalt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07B11A-D92C-48D1-9630-F45DEF4B742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2033C0-A4A3-4B1E-9118-0A8D56C93E8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0119B6-EBAE-43C3-964C-928E1AF7AB1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5A4C58-472C-4D69-A546-9E2674DA22A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DE7C33-9E7A-445F-9671-3644FEFD3448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5847B7-6CCB-4150-ABB4-938D9DEF01F7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B2A4AA-C8DF-48C7-820D-8ADA28BE288E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299E87-E865-4791-B6C7-516E236BCB6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19F18B-3B31-48DA-8ABB-DA7CBBE1B6F2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3B5500-DDB8-4D22-9788-928DDEB2F8D9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CB0CC4-6351-45E4-990D-C0142818C9E0}" type="slidenum">
              <a:rPr/>
              <a:pPr lvl="0"/>
              <a:t>‹Nr.›</a:t>
            </a:fld>
            <a:endParaRPr lang="de-DE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de-DE"/>
          </a:p>
        </p:txBody>
      </p:sp>
      <p:sp>
        <p:nvSpPr>
          <p:cNvPr id="3" name="Textplatzhalt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 txBox="1">
            <a:spLocks noGrp="1"/>
          </p:cNvSpPr>
          <p:nvPr>
            <p:ph type="dt" sz="half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ußzeilenplatzhalter 4"/>
          <p:cNvSpPr txBox="1">
            <a:spLocks noGrp="1"/>
          </p:cNvSpPr>
          <p:nvPr>
            <p:ph type="ftr" sz="quarter" idx="3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/>
          <p:cNvSpPr txBox="1">
            <a:spLocks noGrp="1"/>
          </p:cNvSpPr>
          <p:nvPr>
            <p:ph type="sldNum" sz="quarter" idx="4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de-DE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CD2FF56-D869-4925-B196-B5AB6D4C8D4E}" type="slidenum">
              <a:rPr/>
              <a:pPr lvl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hangingPunct="0">
        <a:tabLst/>
        <a:defRPr lang="de-DE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de-DE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4359" y="2247480"/>
            <a:ext cx="9071640" cy="187524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/>
              <a:t>Programmier AG </a:t>
            </a:r>
            <a:r>
              <a:rPr lang="de-DE" dirty="0" smtClean="0"/>
              <a:t>#19: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Tilemaps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Zur Kollisionsabfrage mit der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gibt es mehrere Methoden: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map.collideWith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(…) 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– Gibt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true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zurück, wenn eine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Hitbox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mit einem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kollidiert, kann nach einzelnen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TileIDs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filtern.</a:t>
            </a:r>
          </a:p>
          <a:p>
            <a:pPr lvl="0">
              <a:buNone/>
            </a:pP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map.collideWhere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(…)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– Gibt die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-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Positionen zurück, die mit der </a:t>
            </a:r>
            <a:r>
              <a:rPr lang="de-DE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Hitbox</a:t>
            </a:r>
            <a:r>
              <a:rPr lang="de-DE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kollidieren. Filtern ist auch hier möglich.</a:t>
            </a:r>
            <a:endParaRPr lang="de-DE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Tilemap</a:t>
            </a:r>
            <a:r>
              <a:rPr lang="de-DE" dirty="0" smtClean="0"/>
              <a:t> Kollision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Erzeuge eine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aus einem Tileset. Fülle sie mithilfe von Schleifen mit beliebigen Mustern.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bewegbares Shape/Entity soll alle Felder der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die es berührt, in einen bestimmten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TileTyp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umwandeln.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Ein anderes Shape/Entity soll nur mit dem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TileTyp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aus der zweiten Aufgabe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kollideren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 Die anderen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TileTypen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kann es passieren.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Erstelle einen 2-Dimensionalen Array und fülle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über eine Schleife mit den Daten aus dem Array.</a:t>
            </a: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Aufgaben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Als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bezeichnet man eine 2D Umgebung, die aus wenigen gleichgroßen Blocktypen, den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aufgebaut ist.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Tilemaps</a:t>
            </a:r>
            <a:endParaRPr lang="de-DE" dirty="0"/>
          </a:p>
        </p:txBody>
      </p:sp>
      <p:pic>
        <p:nvPicPr>
          <p:cNvPr id="4" name="Picture 2" descr="Image result for tilemap a link to the past"/>
          <p:cNvPicPr>
            <a:picLocks noChangeAspect="1" noChangeArrowheads="1"/>
          </p:cNvPicPr>
          <p:nvPr/>
        </p:nvPicPr>
        <p:blipFill>
          <a:blip r:embed="rId3" cstate="print"/>
          <a:srcRect l="13287" t="1050" r="13287" b="1050"/>
          <a:stretch>
            <a:fillRect/>
          </a:stretch>
        </p:blipFill>
        <p:spPr bwMode="auto">
          <a:xfrm>
            <a:off x="1943968" y="2123653"/>
            <a:ext cx="6768752" cy="50795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für 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werden in einer Textur gespeichert, die man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Tileset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nennt. Sie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enhält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jedes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genau einmal.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Tilesets</a:t>
            </a:r>
            <a:endParaRPr lang="de-DE" dirty="0"/>
          </a:p>
        </p:txBody>
      </p:sp>
      <p:pic>
        <p:nvPicPr>
          <p:cNvPr id="36866" name="Picture 2" descr="Image result for tileset a link to the pa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6016" y="2843733"/>
            <a:ext cx="5112568" cy="415396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Jedem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eines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Tilesets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wird eine Zahl, die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zugeordnet, ähnlich zu den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Frames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bei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Animationen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	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TileIDs</a:t>
            </a:r>
            <a:endParaRPr lang="de-DE" dirty="0"/>
          </a:p>
        </p:txBody>
      </p:sp>
      <p:pic>
        <p:nvPicPr>
          <p:cNvPr id="40962" name="Picture 2" descr="Image result for tileset index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316" y="2555701"/>
            <a:ext cx="9822309" cy="374441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Beim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Tilemapping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erhält jedes Feld in der Spielwelt eine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und die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werden da gerendert, wo ihre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steht.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Tilemapping</a:t>
            </a:r>
            <a:endParaRPr lang="de-DE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3848" y="2699717"/>
            <a:ext cx="882273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Statt nur eine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zu rendern, kann man auch mehrere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Übereinander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legen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wobei die oberen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teilweise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transparente Tiles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besitzen. Dabei spricht man von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Layern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smtClean="0"/>
              <a:t>Tilemap Layer</a:t>
            </a:r>
            <a:endParaRPr lang="de-DE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896" y="2915741"/>
            <a:ext cx="6916398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Klasse (unter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seafile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in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assets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/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codesnippets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ist eine Entity. 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Sie kann aus einem gegebenem Tileset schnell eine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erstellen.</a:t>
            </a: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Für den Konstruktor benötigt man eine Textur die ein Tileset enthält, die Größe eines Tiles im Tileset und die Größe der Spielumgebung in Tiles.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Wie alle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Entities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, muss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mit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map.render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() in render() des Screens aufgerufen werden.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Tilemap</a:t>
            </a:r>
            <a:r>
              <a:rPr lang="de-DE" dirty="0" smtClean="0"/>
              <a:t> Klasse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699717"/>
            <a:ext cx="1005920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Standartmäßig sind alle Tiles leer, man muss sie mit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setTile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(…)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setzen.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</a:t>
            </a: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ap.setTile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x , y , id );</a:t>
            </a:r>
          </a:p>
          <a:p>
            <a:pPr lvl="0">
              <a:buNone/>
            </a:pP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X und Y geben die Position in der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ID ist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die gesetzt wird.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nach einer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abzufragen, gibt es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getTile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(…)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map.getTile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x , 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y);</a:t>
            </a: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Tilemap</a:t>
            </a:r>
            <a:r>
              <a:rPr lang="de-DE" dirty="0" smtClean="0"/>
              <a:t> Klasse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2480" y="2051645"/>
            <a:ext cx="288854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 txBox="1">
            <a:spLocks noGrp="1"/>
          </p:cNvSpPr>
          <p:nvPr>
            <p:ph type="body" idx="4294967295"/>
          </p:nvPr>
        </p:nvSpPr>
        <p:spPr>
          <a:xfrm>
            <a:off x="431800" y="1187550"/>
            <a:ext cx="9071640" cy="6192688"/>
          </a:xfrm>
        </p:spPr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de-DE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Mangal" pitchFamily="2"/>
              </a:defRPr>
            </a:lvl9pPr>
          </a:lstStyle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Standartmäßig sind alle Tiles leer, man muss sie mit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setTile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(…)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setzen.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</a:t>
            </a: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ap.setTile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x , y , id );</a:t>
            </a:r>
          </a:p>
          <a:p>
            <a:pPr lvl="0">
              <a:buNone/>
            </a:pP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X und Y geben die Position in der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Map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an.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ID ist die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die gesetzt wird.</a:t>
            </a: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Um nach einer </a:t>
            </a:r>
            <a:r>
              <a:rPr lang="de-DE" sz="2800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TileID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abzufragen, gibt es </a:t>
            </a:r>
            <a:r>
              <a:rPr lang="de-DE" sz="2800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getTile</a:t>
            </a: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(…)</a:t>
            </a: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.</a:t>
            </a:r>
            <a:endParaRPr lang="de-DE" sz="2800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 </a:t>
            </a:r>
            <a:r>
              <a:rPr lang="de-DE" b="1" dirty="0" err="1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map.getTile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( x , </a:t>
            </a:r>
            <a:r>
              <a:rPr lang="de-DE" b="1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y);</a:t>
            </a:r>
            <a:endParaRPr lang="de-DE" b="1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/>
            </a:r>
            <a:b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</a:b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 lvl="0"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endParaRPr lang="de-DE" sz="2800" dirty="0" smtClean="0">
              <a:latin typeface="Liberation Serif" pitchFamily="18" charset="0"/>
              <a:ea typeface="Liberation Serif" pitchFamily="18" charset="0"/>
              <a:cs typeface="Liberation Serif" pitchFamily="18" charset="0"/>
            </a:endParaRPr>
          </a:p>
          <a:p>
            <a:pPr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  <a:p>
            <a:pPr lvl="0">
              <a:buNone/>
            </a:pPr>
            <a:r>
              <a:rPr lang="de-DE" sz="2800" dirty="0" smtClean="0">
                <a:latin typeface="Liberation Serif" pitchFamily="18" charset="0"/>
                <a:ea typeface="Liberation Serif" pitchFamily="18" charset="0"/>
                <a:cs typeface="Liberation Serif" pitchFamily="18" charset="0"/>
              </a:rPr>
              <a:t>	</a:t>
            </a:r>
          </a:p>
        </p:txBody>
      </p:sp>
      <p:sp>
        <p:nvSpPr>
          <p:cNvPr id="2" name="Titel 1"/>
          <p:cNvSpPr txBox="1">
            <a:spLocks noGrp="1"/>
          </p:cNvSpPr>
          <p:nvPr>
            <p:ph type="title" idx="4294967295"/>
          </p:nvPr>
        </p:nvSpPr>
        <p:spPr>
          <a:xfrm>
            <a:off x="503808" y="0"/>
            <a:ext cx="9071640" cy="126216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de-DE" dirty="0" err="1" smtClean="0"/>
              <a:t>Tilemap</a:t>
            </a:r>
            <a:r>
              <a:rPr lang="de-DE" dirty="0" smtClean="0"/>
              <a:t> Klasse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2480" y="2051645"/>
            <a:ext cx="288854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Benutzerdefiniert</PresentationFormat>
  <Paragraphs>109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Standard</vt:lpstr>
      <vt:lpstr>Programmier AG #19:  Tilemaps</vt:lpstr>
      <vt:lpstr>Tilemaps</vt:lpstr>
      <vt:lpstr>Tilesets</vt:lpstr>
      <vt:lpstr>TileIDs</vt:lpstr>
      <vt:lpstr>Tilemapping</vt:lpstr>
      <vt:lpstr>Tilemap Layer</vt:lpstr>
      <vt:lpstr>Tilemap Klasse</vt:lpstr>
      <vt:lpstr>Tilemap Klasse</vt:lpstr>
      <vt:lpstr>Tilemap Klasse</vt:lpstr>
      <vt:lpstr>Tilemap Kollision</vt:lpstr>
      <vt:lpstr>Aufgaben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 AG #2:  Rechenoperationen &amp; Bewegung</dc:title>
  <dc:creator>Little</dc:creator>
  <cp:lastModifiedBy>Little</cp:lastModifiedBy>
  <cp:revision>303</cp:revision>
  <dcterms:created xsi:type="dcterms:W3CDTF">2018-09-04T10:19:18Z</dcterms:created>
  <dcterms:modified xsi:type="dcterms:W3CDTF">2019-02-18T19:57:52Z</dcterms:modified>
</cp:coreProperties>
</file>