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0" r:id="rId13"/>
    <p:sldId id="302" r:id="rId14"/>
    <p:sldId id="303" r:id="rId15"/>
    <p:sldId id="304" r:id="rId16"/>
    <p:sldId id="280" r:id="rId1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99" d="100"/>
          <a:sy n="99" d="100"/>
        </p:scale>
        <p:origin x="1650" y="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65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5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1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81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26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7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30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37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8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2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4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#20: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Savegames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Aus dem gelesenen String müssen jetzt die Objekte erzeugt werden.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die primitiven Typen ist dies wieder simpel: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 i = 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nt.Parse(s) 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 f = 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loat.Parse(s)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 b = 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ool.Parse(s)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Arrays muss man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 Substring und Split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einzelnen Werte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trennen und in einer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Schleife in einen Array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Parsing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32" y="4571926"/>
            <a:ext cx="547091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41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Für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Arrays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muss man mit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Substring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Split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die einzelnen Werte trennen und in einer Schleife in einen Array schreiben.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Parsing Arrays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78" y="2843733"/>
            <a:ext cx="7421284" cy="41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3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Aus dem gelesenen String müssen jetzt die Objekte erzeugt werden.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Datenstring eines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Vektors: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“Vector2f(300,400)“</a:t>
            </a:r>
          </a:p>
          <a:p>
            <a:pPr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Parsing Komplexe Typen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3419797"/>
            <a:ext cx="6934060" cy="36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Aus dem gelesenen String müssen jetzt die Objekte erzeugt werden.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Datenstring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von Color: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Color(0,0,255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)“</a:t>
            </a:r>
          </a:p>
          <a:p>
            <a:pPr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Parsing Komplexe Typen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3419797"/>
            <a:ext cx="6768752" cy="37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“RectangleShape{Vector2f(300,400)|Vector2f(30,30)|Color(0,0,255)}“</a:t>
            </a:r>
          </a:p>
          <a:p>
            <a:pPr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Parsing Komplexe Typen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6" y="1788368"/>
            <a:ext cx="6884444" cy="5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Speichern &amp; Laden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83077" y="1699632"/>
            <a:ext cx="9793772" cy="4558476"/>
            <a:chOff x="647824" y="2455104"/>
            <a:chExt cx="9145700" cy="3063315"/>
          </a:xfrm>
        </p:grpSpPr>
        <p:sp>
          <p:nvSpPr>
            <p:cNvPr id="4" name="Ellipse 3"/>
            <p:cNvSpPr/>
            <p:nvPr/>
          </p:nvSpPr>
          <p:spPr>
            <a:xfrm>
              <a:off x="647824" y="3275781"/>
              <a:ext cx="2304256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Variablenwerte</a:t>
              </a:r>
              <a:endParaRPr lang="de-DE" dirty="0"/>
            </a:p>
          </p:txBody>
        </p:sp>
        <p:cxnSp>
          <p:nvCxnSpPr>
            <p:cNvPr id="7" name="Gekrümmter Verbinder 6"/>
            <p:cNvCxnSpPr>
              <a:stCxn id="4" idx="0"/>
              <a:endCxn id="14" idx="1"/>
            </p:cNvCxnSpPr>
            <p:nvPr/>
          </p:nvCxnSpPr>
          <p:spPr>
            <a:xfrm rot="5400000" flipH="1" flipV="1">
              <a:off x="2790947" y="1716138"/>
              <a:ext cx="568649" cy="25506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4350590" y="2455104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Serialisieren</a:t>
              </a:r>
              <a:endParaRPr lang="de-DE" dirty="0"/>
            </a:p>
          </p:txBody>
        </p:sp>
        <p:cxnSp>
          <p:nvCxnSpPr>
            <p:cNvPr id="15" name="Gekrümmter Verbinder 14"/>
            <p:cNvCxnSpPr>
              <a:stCxn id="14" idx="3"/>
              <a:endCxn id="18" idx="0"/>
            </p:cNvCxnSpPr>
            <p:nvPr/>
          </p:nvCxnSpPr>
          <p:spPr>
            <a:xfrm>
              <a:off x="5934766" y="2707132"/>
              <a:ext cx="2598276" cy="56864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7272560" y="3275781"/>
              <a:ext cx="2520964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Speicherstring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350590" y="5014363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Parsen</a:t>
              </a:r>
              <a:endParaRPr lang="de-DE" dirty="0"/>
            </a:p>
          </p:txBody>
        </p:sp>
        <p:cxnSp>
          <p:nvCxnSpPr>
            <p:cNvPr id="24" name="Gekrümmter Verbinder 23"/>
            <p:cNvCxnSpPr>
              <a:stCxn id="23" idx="1"/>
              <a:endCxn id="4" idx="4"/>
            </p:cNvCxnSpPr>
            <p:nvPr/>
          </p:nvCxnSpPr>
          <p:spPr>
            <a:xfrm rot="10800000">
              <a:off x="1799952" y="4571926"/>
              <a:ext cx="2550638" cy="6944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krümmter Verbinder 26"/>
            <p:cNvCxnSpPr>
              <a:stCxn id="18" idx="4"/>
              <a:endCxn id="23" idx="3"/>
            </p:cNvCxnSpPr>
            <p:nvPr/>
          </p:nvCxnSpPr>
          <p:spPr>
            <a:xfrm rot="5400000">
              <a:off x="6886671" y="3620020"/>
              <a:ext cx="694466" cy="259827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358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 eine Entity, deren Startposition, Größe und Farbe man im Konstruktor festlegt. Durch Taste sollen diese Eigenschaften veränderbar sein.</a:t>
            </a: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Schreibe Code um deine Entity zu serialisieren. Speichere den Datenstring auf Tastendruck in einer Datei.</a:t>
            </a: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Durch das Drücken einer anderen Taste soll die Datei geladen werden und die Entity soll die Werte aus der Datei annehmen.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meisten Spiele enthalten eine Speicherfunktion, wodurch man den aktuellen Spielstand speichern und später wieder laden kann.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Dies ist nützlich da:</a:t>
            </a:r>
          </a:p>
          <a:p>
            <a:pPr lvl="1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die Spiele nichtmehr am Stück durchspielen muss</a:t>
            </a:r>
          </a:p>
          <a:p>
            <a:pPr marL="540000" lvl="1" indent="0"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seinen Spielstand bei Abstürzen / Bugs etc. nicht 100% verliert</a:t>
            </a:r>
          </a:p>
          <a:p>
            <a:pPr lvl="1"/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Spieler Entscheidungen rückgängig machen kann (nicht immer gewollt)</a:t>
            </a:r>
            <a:endParaRPr lang="de-DE" sz="32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Speichern  &amp; Laden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aktuelle Zustand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eines Spiels besteht aus den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aller Variablen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in diesem Moment. Um den Zustand zu speichern, muss man die Werte der Variablen speichern können.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Werte der Variablen stehen im Arbeitsspeicher (RAM).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RAM gibt den Speicher nach Ende des Programms frei und dieser wird sehr wahrscheinlich überschrieben.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RAM wird bei Herunterfahren des Computers geleert.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Beim Speichern müssen die Variablen aus dem Arbeitsspeicher in einen anderen Speicher, der „dauerhaft“ speichert -&gt;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Festplattenspeicher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Speichern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32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Festplattenspeicher ist in Partitionen ( C: , D: ) unterteilt.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Partitionen enthalten eine Ordnerstruktur mit Dateien.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Dateien enthalten eine Folge von Bytes.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kann sich jede Datei als einen großen String vorstellen.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den Zustand des Spiels zu speichern, müssen die Variablenwerte in einen String geschrieben werden.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Festplattenspeicher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58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Primitive Datentypen wie int, float, bool lassen sich einfach in einen String umwandeln.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23 -&gt; “23“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-&gt; “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5.6f -&gt; “5.6f“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(Nutze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toString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um eine primitive Variable in einen String umzuwandeln)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Arrays können mithilfe von Klammern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Kommas beschrieben werden.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“[2,5,7,8,10,45,89]“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Umwandlung von Werten zu 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476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Problematisch sind Komplexe Typen wie Shapes &amp; Entitys.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Hierbei muss man die Komplexen Typen in ihre einzelnen Werte aufspalten und mithilfe von Trennzeichen Strukturieren.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     “RectangleShape{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Vector2f(300,400) |   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anose="05000000000000000000" pitchFamily="2" charset="2"/>
              </a:rPr>
              <a:t> Position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Vector2f(30,	30) |	   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anose="05000000000000000000" pitchFamily="2" charset="2"/>
              </a:rPr>
              <a:t> Size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Color(0,0,255)	   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anose="05000000000000000000" pitchFamily="2" charset="2"/>
              </a:rPr>
              <a:t>FillColor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    }“</a:t>
            </a:r>
          </a:p>
          <a:p>
            <a:pPr>
              <a:buNone/>
            </a:pPr>
            <a:endParaRPr lang="de-DE" sz="1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1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“RectangleShape{Vector2f(300,400)|Vector2f(30,30)|Color(0,0,255)}“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Umwandlung von Werten zu String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35856" y="3995861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520032" y="4499917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3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Nachdem man die Daten serialisiert (= in einen String umgewandelt) hat, muss man den String in eine Datei schreiben.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Dazu benutzt man </a:t>
            </a:r>
            <a:r>
              <a:rPr lang="de-DE" sz="2800" b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System.IO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mit den Klassen </a:t>
            </a:r>
            <a:r>
              <a:rPr lang="de-DE" sz="2800" b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StreamWriter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b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StreamReader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1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Schreiben der Daten in eine Datei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8" y="3779837"/>
            <a:ext cx="3648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Mit StreamWriter lässt sich einfach eine neue Datei erstellen/bestehende überschreiben.</a:t>
            </a:r>
            <a:endParaRPr lang="de-DE" sz="1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Aufruf dieser Methode mit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erstellt eine Datei “data0.txt“ mit dem Inhalt “someData“.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StreamWriter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2339677"/>
            <a:ext cx="5443805" cy="19442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2" y="5219997"/>
            <a:ext cx="4752528" cy="10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Mit StreamReader lässt sich einfach eine Datei als String auslesen.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Aufruf dieser Methode mit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lädt den Text in der Datei data0.txt, in vorherigen Beispiel also “someData“.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StreamReader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7" y="2123653"/>
            <a:ext cx="6738497" cy="20882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0" y="5259569"/>
            <a:ext cx="6674183" cy="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19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Benutzerdefiniert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Microsoft YaHei</vt:lpstr>
      <vt:lpstr>Calibri</vt:lpstr>
      <vt:lpstr>Liberation Sans</vt:lpstr>
      <vt:lpstr>Liberation Serif</vt:lpstr>
      <vt:lpstr>Mangal</vt:lpstr>
      <vt:lpstr>Segoe UI</vt:lpstr>
      <vt:lpstr>StarSymbol</vt:lpstr>
      <vt:lpstr>Tahoma</vt:lpstr>
      <vt:lpstr>Wingdings</vt:lpstr>
      <vt:lpstr>Standard</vt:lpstr>
      <vt:lpstr>Programmier AG #20:  Savegames</vt:lpstr>
      <vt:lpstr>Speichern  &amp; Laden</vt:lpstr>
      <vt:lpstr>Speichern</vt:lpstr>
      <vt:lpstr>Festplattenspeicher</vt:lpstr>
      <vt:lpstr>Umwandlung von Werten zu String</vt:lpstr>
      <vt:lpstr>Umwandlung von Werten zu String</vt:lpstr>
      <vt:lpstr>Schreiben der Daten in eine Datei</vt:lpstr>
      <vt:lpstr>StreamWriter</vt:lpstr>
      <vt:lpstr>StreamReader</vt:lpstr>
      <vt:lpstr>Parsing</vt:lpstr>
      <vt:lpstr>Parsing Arrays</vt:lpstr>
      <vt:lpstr>Parsing Komplexe Typen</vt:lpstr>
      <vt:lpstr>Parsing Komplexe Typen</vt:lpstr>
      <vt:lpstr>Parsing Komplexe Typen</vt:lpstr>
      <vt:lpstr>Speichern &amp; Laden</vt:lpstr>
      <vt:lpstr>Aufgaben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Windows-Benutzer</cp:lastModifiedBy>
  <cp:revision>355</cp:revision>
  <dcterms:created xsi:type="dcterms:W3CDTF">2018-09-04T10:19:18Z</dcterms:created>
  <dcterms:modified xsi:type="dcterms:W3CDTF">2019-02-26T15:26:50Z</dcterms:modified>
</cp:coreProperties>
</file>