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1" r:id="rId3"/>
    <p:sldId id="293" r:id="rId4"/>
    <p:sldId id="292" r:id="rId5"/>
    <p:sldId id="294" r:id="rId6"/>
    <p:sldId id="295" r:id="rId7"/>
    <p:sldId id="296" r:id="rId8"/>
    <p:sldId id="280" r:id="rId9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>
        <p:scale>
          <a:sx n="75" d="100"/>
          <a:sy n="75" d="100"/>
        </p:scale>
        <p:origin x="-2406" y="-6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</a:t>
            </a:r>
            <a:r>
              <a:rPr lang="de-DE" dirty="0" smtClean="0"/>
              <a:t>21: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Kamera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Kamera wählt den Ausschnitt der Spielwelt, der auf den Bildschirm gerendert wird.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Da die Welt 2D handelt es sich um eine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orthographische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Kamera. (Sie schaut im 90° Winkel auf eine ebene Fläche)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drei wichtigsten Kameraeinstellungen sind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Position, Rotation und Zoom.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Kamera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Kamera wird in SFML View genannt. Das Spielfenster besitzt immer eine aktuelle View. 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Um die Kamera zu verändern, muss man in der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loop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game.gamewindow.GetView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sich die Kamera speichern und nach der Veränderung wieder mit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SetView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(...)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setzen.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Kamera kann man nur zwischen dem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/Set Befehlen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ä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ndern!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       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Entities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muss man mit					       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screen.game.gamewindow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        auf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GetView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und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SetView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					        zugreifen.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Kamera - Code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840" y="5075981"/>
            <a:ext cx="4824536" cy="228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289032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Eine Welt in SFML ist theoretisch nahezu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unendlich groß.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Aber der Bildschirm kann nur 800,600 Pixel anzeigen.</a:t>
            </a:r>
            <a:endParaRPr lang="de-DE" sz="2800" dirty="0" smtClean="0"/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Kameraposition wird über den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Center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Vektor bestimmt. Der Vektor gibt an, welche Position in der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Mitte der Kamera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ist. (Standard ist 400,300 )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Kamera - Position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47824" y="4355901"/>
            <a:ext cx="4176464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15976" y="6876181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Spielwelt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952080" y="4859957"/>
            <a:ext cx="1512168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168104" y="4499917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Kamerabild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2736056" y="5364013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 rot="20094871">
            <a:off x="2918893" y="5247779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Center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2232000" y="57240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(0,0)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4968304" y="4283893"/>
            <a:ext cx="4968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Setzt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Center auf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Position eines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Objekts „folgt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“ die Kamera dem Objekt.</a:t>
            </a:r>
            <a:endParaRPr lang="de-DE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2320" y="5652045"/>
            <a:ext cx="4680520" cy="172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289032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Rotation der Kamera gibt an, wie das Kamerabild gegenüber den X,Y Koordinatensystem gedreht ist.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Dazu setzt man einen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float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namens Rotation, wie auch bei Shapes. 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Kamera - Rotation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47824" y="4355901"/>
            <a:ext cx="4176464" cy="2952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7984" y="6876181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Spielwelt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 rot="2421146">
            <a:off x="1944359" y="5203886"/>
            <a:ext cx="1512168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 rot="2423607">
            <a:off x="2646993" y="4986343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Kamerabild</a:t>
            </a:r>
            <a:endParaRPr lang="de-DE" dirty="0"/>
          </a:p>
        </p:txBody>
      </p:sp>
      <p:cxnSp>
        <p:nvCxnSpPr>
          <p:cNvPr id="18" name="Gerade Verbindung 17"/>
          <p:cNvCxnSpPr/>
          <p:nvPr/>
        </p:nvCxnSpPr>
        <p:spPr>
          <a:xfrm>
            <a:off x="2746822" y="5829648"/>
            <a:ext cx="583443" cy="533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endCxn id="8" idx="3"/>
          </p:cNvCxnSpPr>
          <p:nvPr/>
        </p:nvCxnSpPr>
        <p:spPr>
          <a:xfrm>
            <a:off x="2730500" y="5829300"/>
            <a:ext cx="2093788" cy="2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2880072" y="572405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>
          <a:xfrm flipV="1">
            <a:off x="3096096" y="5822156"/>
            <a:ext cx="132879" cy="3339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0312" y="4427909"/>
            <a:ext cx="4752528" cy="1604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289032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Beim Zoomen vergrößert/verkleinert man die Anzahl der Pixel, die der Bildschirm anzeigen kann. 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Dazu setzt man mit Size die Bildschirmgröße auf die gewünschten Maße.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Vorsicht: Manche Zoom-Faktoren führen zu Pixelfehlern in Sprites. Am besten nur 2er Potenzen (0.25, 0.5, 1, 2, 4, 8)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Kamera - Zoom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35856" y="4499917"/>
            <a:ext cx="3672408" cy="2880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232000" y="6948189"/>
            <a:ext cx="104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Spielwelt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583928" y="5003973"/>
            <a:ext cx="2303865" cy="1672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087984" y="4571925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Kamerabild</a:t>
            </a:r>
            <a:endParaRPr lang="de-DE" dirty="0"/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1583928" y="5003973"/>
            <a:ext cx="2304256" cy="16561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1583928" y="5003973"/>
            <a:ext cx="2304256" cy="16561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2280" y="4859957"/>
            <a:ext cx="5112568" cy="11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289032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Wenn man sich mithilfe von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Mouse.GetPosition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game.gameWindow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Mausposition geben lässt, ist diese nicht an die Kamera angepasst.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Man muss das Zoomen, die Position und die Rotation auf die Mausposition ausführen.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			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Mouse Position Problem</a:t>
            </a:r>
            <a:endParaRPr lang="de-D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824" y="5652045"/>
            <a:ext cx="893716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Erstelle mehrere Shapes in der Spielwelt. Eines von diesen Shapes ist mit Tasten bewegbar.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Lasse die Kameraposition, Rotation und Zoom über Tasten steuerbar sein.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Kamera soll dem Bewegbaren Shape folgen. Ein anderes Shape soll immer am Mauszeiger kleben.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Benutzerdefiniert</PresentationFormat>
  <Paragraphs>63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Standard</vt:lpstr>
      <vt:lpstr>Programmier AG #21:  Kamera</vt:lpstr>
      <vt:lpstr>Kamera</vt:lpstr>
      <vt:lpstr>Kamera - Code</vt:lpstr>
      <vt:lpstr>Kamera - Position</vt:lpstr>
      <vt:lpstr>Kamera - Rotation</vt:lpstr>
      <vt:lpstr>Kamera - Zoom</vt:lpstr>
      <vt:lpstr>Mouse Position Problem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374</cp:revision>
  <dcterms:created xsi:type="dcterms:W3CDTF">2018-09-04T10:19:18Z</dcterms:created>
  <dcterms:modified xsi:type="dcterms:W3CDTF">2019-03-10T11:01:11Z</dcterms:modified>
</cp:coreProperties>
</file>