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80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green/box2dx/blob/master/Examples/HelloWorld/Program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23: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Box 2D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Nutze das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CodeSnippet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Assets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CodeSnippets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/Box2dExample im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Seafile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um eine bereits erstelle Box2D Welt zu haben.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drittes Objekt in Form eines Kreuzes, es soll sich die ganze Zeit drehen.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Lasse über die Taste C neue Objekte in der Welt erscheinen.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 Linksklick mit dem Mauszeiger sollen alle Objekte in der Welt zur Maus hingezogen werden.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Für 2D Spiele gibt es eine sehr gute und weitverbreitete Physik Engine namens Box2D. Sie ist Open-Source und damit kostenlos.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Ursprünglich nur C++, mittlerweile für alle gängigen Sprachen erhältlich.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C# Variante: Box2DX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Box2DX.dll in den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ssets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Seafile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 kompatibel mit SFML Template.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Box2D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in Visual Studio C# eine DLL (Bibliothek) einzubinden, muss man im Projektmappen Explorer bei den Verweisen mit rechtsklick „Verweise hinzufügen“, dabei dann durchsuchen und die .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dll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Datei finden und bestätigen.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DLL-Datei einbinden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72" y="3275781"/>
            <a:ext cx="3124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272" y="3635821"/>
            <a:ext cx="4824536" cy="31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1250082" y="3800475"/>
            <a:ext cx="2736304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920632" y="6516141"/>
            <a:ext cx="504056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Unter dem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Github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von Box2D gibt es Beispiel für die Anwendung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Bibliothek.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hlinkClick r:id="rId3"/>
              </a:rPr>
              <a:t>https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hlinkClick r:id="rId3"/>
              </a:rPr>
              <a:t>://github.com/colgreen/box2dx/blob/master/Examples/HelloWorld/Program.cs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Box2D benutzen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Box2D muss mithilfe von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using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Anweisungen eingebunden werden.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Box2D simuliert Physik in einer 2D Welt. Diese Welt ist ein Objekt das am Anfang erstellt werden muss. 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World(AABB,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gravity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doSleep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AABB – Die Größe der Welt.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gravity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Ein Vektor der die Gravitation angibt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doSleep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false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lässt inaktive Objekte schlafen, was Rechenkapazität spart.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World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8504" y="1691605"/>
            <a:ext cx="2543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8224" y="6156101"/>
            <a:ext cx="5143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Welt wird diskret d. h.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schrittweise simuliert. Damit die Simulation zusammen mit dem Spiel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vorranschreitet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sollte im Loop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jedesmal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Step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gemacht werden.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world.step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(deltatime,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velIterations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osIterations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Deltatime ist die Schrittweite, hierbei einfach 1/60f angeben, da wir 60fps haben.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Iterations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sind ein maß dafür, wie genau Geschwindigkeiten und Positionen berechnetet werden. Viele Iterationen sind genauer, brauchen aber mehr Rechenleistung.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World </a:t>
            </a:r>
            <a:r>
              <a:rPr lang="de-DE" dirty="0" err="1" smtClean="0"/>
              <a:t>Step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416" y="6660157"/>
            <a:ext cx="2581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Alle Objekte in Box2D sind sogenannte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Man kann sie nicht direkt erstellen, sondern muss erst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BodyDefs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erstellen die wiederum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erzeugen.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Damit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 Form besitzen, muss man erst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ShapeDefs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erstellen, die dem Body hinzugefügt werden.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BodyDefs</a:t>
            </a:r>
            <a:r>
              <a:rPr lang="de-DE" dirty="0" smtClean="0"/>
              <a:t> &amp; </a:t>
            </a:r>
            <a:r>
              <a:rPr lang="de-DE" dirty="0" err="1" smtClean="0"/>
              <a:t>Bodies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24" y="3995861"/>
            <a:ext cx="45517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8" y="3995861"/>
            <a:ext cx="4276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Box2D selber rendert nicht, es berechnet nur Positionen und Rotationen. Um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zu Visualisieren, müssen wir sie als Shapes/Sprites erstellen und die Position und Rotation nach jedem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Step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aktualisieren.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   Es ist sinnvoll die 						   Kamera (View) so 						   einzustellen, dass die 						   Objekte besser sichtbar 						    sind.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Zeichnen von </a:t>
            </a:r>
            <a:r>
              <a:rPr lang="de-DE" dirty="0" err="1" smtClean="0"/>
              <a:t>Bodies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32" y="2987749"/>
            <a:ext cx="5295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832" y="5508029"/>
            <a:ext cx="6048672" cy="191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auf die Objekte in Box2D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einfluss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zu nehmen, kann man mit den Methoden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ApplyForce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ApplyImpulse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und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ApplyTorque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Kräfte, Impulse und Drehmomente auf die Objekte wirken lassen.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Force, Impulse &amp; </a:t>
            </a:r>
            <a:r>
              <a:rPr lang="de-DE" dirty="0" err="1" smtClean="0"/>
              <a:t>Torque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4" y="3419797"/>
            <a:ext cx="74104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Benutzerdefiniert</PresentationFormat>
  <Paragraphs>50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</vt:lpstr>
      <vt:lpstr>Programmier AG #23:  Box 2D</vt:lpstr>
      <vt:lpstr>Box2D</vt:lpstr>
      <vt:lpstr>DLL-Datei einbinden</vt:lpstr>
      <vt:lpstr>Box2D benutzen</vt:lpstr>
      <vt:lpstr>World</vt:lpstr>
      <vt:lpstr>World Step</vt:lpstr>
      <vt:lpstr>BodyDefs &amp; Bodies</vt:lpstr>
      <vt:lpstr>Zeichnen von Bodies</vt:lpstr>
      <vt:lpstr>Force, Impulse &amp; Torque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416</cp:revision>
  <dcterms:created xsi:type="dcterms:W3CDTF">2018-09-04T10:19:18Z</dcterms:created>
  <dcterms:modified xsi:type="dcterms:W3CDTF">2019-03-26T15:43:48Z</dcterms:modified>
</cp:coreProperties>
</file>