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93" r:id="rId3"/>
    <p:sldId id="294" r:id="rId4"/>
    <p:sldId id="295" r:id="rId5"/>
    <p:sldId id="296" r:id="rId6"/>
    <p:sldId id="280" r:id="rId7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>
      <p:cViewPr varScale="1">
        <p:scale>
          <a:sx n="100" d="100"/>
          <a:sy n="100" d="100"/>
        </p:scale>
        <p:origin x="-1614" y="-9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37451FE-26B3-4386-A3F0-7A762A12A366}" type="slidenum">
              <a:rPr/>
              <a:pPr marL="0" marR="0" lvl="0" indent="0" algn="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‹Nr.›</a:t>
            </a:fld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0A09E9BD-3D4F-48E9-8ECA-59991028086F}" type="slidenum">
              <a:rPr/>
              <a:pPr lvl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de-DE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07B11A-D92C-48D1-9630-F45DEF4B742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2033C0-A4A3-4B1E-9118-0A8D56C93E8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0119B6-EBAE-43C3-964C-928E1AF7AB1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5A4C58-472C-4D69-A546-9E2674DA22A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DE7C33-9E7A-445F-9671-3644FEFD344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5847B7-6CCB-4150-ABB4-938D9DEF01F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B2A4AA-C8DF-48C7-820D-8ADA28BE288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299E87-E865-4791-B6C7-516E236BCB6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19F18B-3B31-48DA-8ABB-DA7CBBE1B6F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3B5500-DDB8-4D22-9788-928DDEB2F8D9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CB0CC4-6351-45E4-990D-C0142818C9E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CD2FF56-D869-4925-B196-B5AB6D4C8D4E}" type="slidenum">
              <a:rPr/>
              <a:pPr lvl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hangingPunct="0">
        <a:tabLst/>
        <a:defRPr lang="de-DE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de-DE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x2d.org/manual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x2d.org/manual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4359" y="2247480"/>
            <a:ext cx="9071640" cy="18752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/>
              <a:t>Programmier AG </a:t>
            </a:r>
            <a:r>
              <a:rPr lang="de-DE" dirty="0" smtClean="0"/>
              <a:t>#</a:t>
            </a:r>
            <a:r>
              <a:rPr lang="de-DE" dirty="0" smtClean="0"/>
              <a:t>24: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Box </a:t>
            </a:r>
            <a:r>
              <a:rPr lang="de-DE" dirty="0" smtClean="0"/>
              <a:t>2D: Joints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Neben einzelnen Objekten mit Shapes, kann man in Box2D auch verschiedene Verbindungen zwischen Objekten machen. Diese nennt man Joints.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Man findet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eine Erklärung zu allen im Box2D Manual: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  <a:hlinkClick r:id="rId3"/>
              </a:rPr>
              <a:t>http://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  <a:hlinkClick r:id="rId3"/>
              </a:rPr>
              <a:t>www.box2d.org/manual.pdf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Joints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Der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Distance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Joint hält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zwei Punkte von Objekten immer im selben Abstand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. 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Man kann es sich wie eine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feste Stange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zwischen den Punkte vorstellen, die sich allerdings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frei Drehen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kann.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Man brauch dazu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zwei 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Bodies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die man verbindet sowie die 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Local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Anchor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was die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relativen Punkte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 den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Bodies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sind, an dem Stange festgemacht ist.( 0,0 = Mitte)   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Length ist die Länge der Stange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err="1" smtClean="0"/>
              <a:t>Distance</a:t>
            </a:r>
            <a:r>
              <a:rPr lang="de-DE" dirty="0" smtClean="0"/>
              <a:t> Joint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6176" y="5364013"/>
            <a:ext cx="60579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5856" y="5508029"/>
            <a:ext cx="222885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Der Revolute Joint ist einfach eine drehbare direkte Verbindung. Wie z. b. ein Rad an einem simplen Wagen.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Hierbei gibt man wieder die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bodies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un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anchors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an, die length fällt hierbei weg. Man kann Limits für die Drehung angeben, so dass keine 360 Drehung möglich sind.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Revolute Joint</a:t>
            </a:r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6455" y="5075981"/>
            <a:ext cx="6074170" cy="213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9872" y="4931965"/>
            <a:ext cx="2592288" cy="213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Revolute Joints können auch einen Motor bekommen, d. h. sie versuchen sich von alleine in eine Richtung zu drehen. Geschwindigkeit und Drehmoment können eingestellt werden.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Joint Motoren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0112" y="3923853"/>
            <a:ext cx="6647143" cy="337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Erstelle ein </a:t>
            </a:r>
            <a:r>
              <a:rPr lang="de-DE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Distance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Joint zwischen zwei Objekten.</a:t>
            </a:r>
            <a:b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Erstelle einen Revolute Joint und lasse ihn sich mit einem Motor drehen.</a:t>
            </a: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Versuche einen weiteren Joint deiner Wahl aus dem Box2d Manual umzusetzen: 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  <a:hlinkClick r:id="rId3"/>
              </a:rPr>
              <a:t>http://www.box2d.org/manual.pdf</a:t>
            </a:r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Aufgaben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Benutzerdefiniert</PresentationFormat>
  <Paragraphs>45</Paragraphs>
  <Slides>6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Standard</vt:lpstr>
      <vt:lpstr>Programmier AG #24:  Box 2D: Joints</vt:lpstr>
      <vt:lpstr>Joints</vt:lpstr>
      <vt:lpstr>Distance Joint</vt:lpstr>
      <vt:lpstr>Revolute Joint</vt:lpstr>
      <vt:lpstr>Joint Motoren</vt:lpstr>
      <vt:lpstr>Aufgaben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 AG #2:  Rechenoperationen &amp; Bewegung</dc:title>
  <dc:creator>Little</dc:creator>
  <cp:lastModifiedBy>Little</cp:lastModifiedBy>
  <cp:revision>457</cp:revision>
  <dcterms:created xsi:type="dcterms:W3CDTF">2018-09-04T10:19:18Z</dcterms:created>
  <dcterms:modified xsi:type="dcterms:W3CDTF">2019-04-03T09:39:49Z</dcterms:modified>
</cp:coreProperties>
</file>